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60" r:id="rId4"/>
  </p:sldIdLst>
  <p:sldSz cx="9144000" cy="6858000" type="screen4x3"/>
  <p:notesSz cx="6761163" cy="99425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4AF96-56D0-4FB4-BDE9-1CD1FC3D7758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BDF09-36A3-4D2F-A0F4-E04BD07891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4387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4223C-DE12-45D1-AC0E-0858DF979C4F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EB650-6901-4CD8-8243-24E00B4804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083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EB650-6901-4CD8-8243-24E00B4804D3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605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939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008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47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889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923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338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527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147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098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811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200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5AD4C-C7E8-4663-9765-F13C392EB880}" type="datetimeFigureOut">
              <a:rPr lang="th-TH" smtClean="0"/>
              <a:t>12/05/59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980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833" y="1"/>
            <a:ext cx="9192833" cy="687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1143000"/>
          </a:xfrm>
        </p:spPr>
        <p:txBody>
          <a:bodyPr>
            <a:noAutofit/>
          </a:bodyPr>
          <a:lstStyle/>
          <a:p>
            <a:r>
              <a:rPr lang="th-TH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เงื่อนเวลา</a:t>
            </a:r>
            <a:endParaRPr lang="th-TH" sz="9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14282" y="2071678"/>
            <a:ext cx="8643998" cy="4054485"/>
          </a:xfrm>
        </p:spPr>
        <p:txBody>
          <a:bodyPr>
            <a:normAutofit fontScale="92500" lnSpcReduction="20000"/>
          </a:bodyPr>
          <a:lstStyle/>
          <a:p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2เดือนแรก(แผนฯ/ถ่ายทอด)</a:t>
            </a:r>
          </a:p>
          <a:p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6เดือน(ทำงาน/แก้ไข)</a:t>
            </a:r>
          </a:p>
          <a:p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3เดือน(ประเมิน)</a:t>
            </a:r>
          </a:p>
          <a:p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1เดือนหลัง(ทบทวน)</a:t>
            </a:r>
          </a:p>
          <a:p>
            <a:endParaRPr lang="th-TH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60038"/>
              </p:ext>
            </p:extLst>
          </p:nvPr>
        </p:nvGraphicFramePr>
        <p:xfrm>
          <a:off x="467543" y="1556792"/>
          <a:ext cx="8280921" cy="417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335"/>
                <a:gridCol w="1515902"/>
                <a:gridCol w="2610721"/>
                <a:gridCol w="2469963"/>
              </a:tblGrid>
              <a:tr h="548510">
                <a:tc>
                  <a:txBody>
                    <a:bodyPr/>
                    <a:lstStyle/>
                    <a:p>
                      <a:r>
                        <a:rPr lang="th-TH" dirty="0" err="1" smtClean="0"/>
                        <a:t>ไตรมาส</a:t>
                      </a:r>
                      <a:r>
                        <a:rPr lang="th-TH" dirty="0" smtClean="0"/>
                        <a:t> 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err="1" smtClean="0"/>
                        <a:t>ไตรมาส</a:t>
                      </a:r>
                      <a:r>
                        <a:rPr lang="th-TH" dirty="0" smtClean="0"/>
                        <a:t> 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err="1" smtClean="0"/>
                        <a:t>ไตรมาส</a:t>
                      </a:r>
                      <a:r>
                        <a:rPr lang="th-TH" dirty="0" smtClean="0"/>
                        <a:t> 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err="1" smtClean="0"/>
                        <a:t>ไตรมาส</a:t>
                      </a:r>
                      <a:r>
                        <a:rPr lang="th-TH" dirty="0" smtClean="0"/>
                        <a:t>4</a:t>
                      </a:r>
                      <a:endParaRPr lang="th-TH" dirty="0"/>
                    </a:p>
                  </a:txBody>
                  <a:tcPr/>
                </a:tc>
              </a:tr>
              <a:tr h="2807083">
                <a:tc>
                  <a:txBody>
                    <a:bodyPr/>
                    <a:lstStyle/>
                    <a:p>
                      <a:endParaRPr lang="th-TH" dirty="0" smtClean="0"/>
                    </a:p>
                    <a:p>
                      <a:r>
                        <a:rPr lang="th-TH" dirty="0" smtClean="0"/>
                        <a:t>จัดทำแผน</a:t>
                      </a:r>
                    </a:p>
                    <a:p>
                      <a:r>
                        <a:rPr lang="th-TH" dirty="0" smtClean="0"/>
                        <a:t>ถ่ายทอด</a:t>
                      </a:r>
                    </a:p>
                    <a:p>
                      <a:r>
                        <a:rPr lang="th-TH" dirty="0" smtClean="0"/>
                        <a:t>นิเทศรอบแรก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  <a:p>
                      <a:r>
                        <a:rPr lang="th-TH" dirty="0" smtClean="0"/>
                        <a:t>ทำงาน/แก้ไข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err="1" smtClean="0"/>
                        <a:t>เมย</a:t>
                      </a:r>
                      <a:r>
                        <a:rPr lang="th-TH" dirty="0" smtClean="0"/>
                        <a:t>.59 ประเมินแผน</a:t>
                      </a:r>
                    </a:p>
                    <a:p>
                      <a:r>
                        <a:rPr lang="th-TH" dirty="0" err="1" smtClean="0"/>
                        <a:t>มิย</a:t>
                      </a:r>
                      <a:r>
                        <a:rPr lang="th-TH" dirty="0" smtClean="0"/>
                        <a:t> 59 ทำแผนยุทธศาสตร์</a:t>
                      </a:r>
                      <a:r>
                        <a:rPr lang="th-TH" baseline="0" dirty="0" smtClean="0"/>
                        <a:t> ปี60-64</a:t>
                      </a: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err="1" smtClean="0"/>
                        <a:t>กค</a:t>
                      </a:r>
                      <a:r>
                        <a:rPr lang="th-TH" dirty="0" smtClean="0"/>
                        <a:t>.-</a:t>
                      </a:r>
                      <a:r>
                        <a:rPr lang="th-TH" dirty="0" err="1" smtClean="0"/>
                        <a:t>คป</a:t>
                      </a:r>
                      <a:r>
                        <a:rPr lang="th-TH" dirty="0" smtClean="0"/>
                        <a:t>สอ.ติดดาว</a:t>
                      </a:r>
                    </a:p>
                    <a:p>
                      <a:r>
                        <a:rPr lang="th-TH" dirty="0" smtClean="0"/>
                        <a:t>3-5 </a:t>
                      </a:r>
                      <a:r>
                        <a:rPr lang="th-TH" dirty="0" err="1" smtClean="0"/>
                        <a:t>สค</a:t>
                      </a:r>
                      <a:r>
                        <a:rPr lang="th-TH" dirty="0" smtClean="0"/>
                        <a:t> - </a:t>
                      </a:r>
                      <a:r>
                        <a:rPr lang="th-TH" dirty="0" err="1" smtClean="0"/>
                        <a:t>ผตร</a:t>
                      </a:r>
                      <a:r>
                        <a:rPr lang="th-TH" dirty="0" smtClean="0"/>
                        <a:t> </a:t>
                      </a:r>
                    </a:p>
                    <a:p>
                      <a:r>
                        <a:rPr lang="th-TH" dirty="0" err="1" smtClean="0"/>
                        <a:t>สค</a:t>
                      </a:r>
                      <a:r>
                        <a:rPr lang="th-TH" dirty="0" smtClean="0"/>
                        <a:t>-</a:t>
                      </a:r>
                      <a:r>
                        <a:rPr lang="th-TH" dirty="0" err="1" smtClean="0"/>
                        <a:t>กย</a:t>
                      </a:r>
                      <a:r>
                        <a:rPr lang="th-TH" dirty="0" smtClean="0"/>
                        <a:t>.ประชุมวิชาการ/เกษียน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ทำแผน</a:t>
                      </a:r>
                      <a:r>
                        <a:rPr lang="th-TH" dirty="0" err="1" smtClean="0"/>
                        <a:t>ปฎิบัติ</a:t>
                      </a:r>
                      <a:r>
                        <a:rPr lang="th-TH" dirty="0" smtClean="0"/>
                        <a:t>การ ปี 60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ประเมินผลงาน</a:t>
                      </a:r>
                    </a:p>
                    <a:p>
                      <a:endParaRPr lang="th-TH" dirty="0"/>
                    </a:p>
                  </a:txBody>
                  <a:tcPr/>
                </a:tc>
              </a:tr>
              <a:tr h="548510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899592" y="332656"/>
            <a:ext cx="72728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 smtClean="0">
                <a:solidFill>
                  <a:schemeClr val="tx1"/>
                </a:solidFill>
              </a:rPr>
              <a:t>ปฏิทินการปฏิบัติงาน ปี 2559</a:t>
            </a:r>
            <a:endParaRPr lang="th-TH" sz="4400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178631" y="5589240"/>
            <a:ext cx="669674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หมายเหตุ  </a:t>
            </a:r>
            <a:r>
              <a:rPr lang="th-TH" dirty="0" err="1" smtClean="0"/>
              <a:t>ไตรมาส</a:t>
            </a:r>
            <a:r>
              <a:rPr lang="th-TH" dirty="0" smtClean="0"/>
              <a:t>ที่ 3 งดการประชุม/อบรม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70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th-TH" u="sng" dirty="0" smtClean="0">
                <a:latin typeface="TH SarabunPSK" pitchFamily="34" charset="-34"/>
                <a:cs typeface="TH SarabunPSK" pitchFamily="34" charset="-34"/>
              </a:rPr>
              <a:t>ร่าง ปฏิทิน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mtClean="0">
                <a:latin typeface="TH SarabunPSK" pitchFamily="34" charset="-34"/>
                <a:cs typeface="TH SarabunPSK" pitchFamily="34" charset="-34"/>
              </a:rPr>
              <a:t>การจัดทำแผน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ยุทธศาสตร์ 20 (5)ปี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.สระแก้ว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510474"/>
              </p:ext>
            </p:extLst>
          </p:nvPr>
        </p:nvGraphicFramePr>
        <p:xfrm>
          <a:off x="1" y="548680"/>
          <a:ext cx="9143999" cy="586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369"/>
                <a:gridCol w="6787630"/>
              </a:tblGrid>
              <a:tr h="3587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วันที่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กิจกรรม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89954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25 – 26 เมษายน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ประชุมเชิงปฏิบัติการประเมินผลแผนยุทธศาสตร์3 ปี(2557 – 2559)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11 พฤษภาคม 2559</a:t>
                      </a: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Work</a:t>
                      </a:r>
                      <a:r>
                        <a:rPr lang="en-US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shop 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ติดตามการประเมินผล และให้เตรียมข้อมูล ในการจัดทำแผนยุทธศาสตร์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860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.................................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Work</a:t>
                      </a:r>
                      <a:r>
                        <a:rPr lang="en-US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shop 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เตรียมข้อมูล ในการจัดทำแผนยุทธศาสตร์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21-22 มิถุนายน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จัดทำแผนรอบที่ 1 จัดทำยุทธศาสตร์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20ปี  (5 ปี)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ระดมสมองจัดทำแผนแต่ละขั้นตอน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และใบงาน 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Work shop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13-14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baseline="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กรกฏาคม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จัดทำแผนรอบที่ 2  จัดทำ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แผนปฏิบัติการ เพื่อขับเคลื่อนยุทธศาสตร์ และจัดทำโครงการเชิงกลยุทธ์ กำหนดกรอบ</a:t>
                      </a:r>
                      <a:r>
                        <a:rPr lang="en-US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M &amp; E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…………………………….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Work shop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 พัฒนาปรับปรุงแผนยุทธศาสตร์ให้สมบูรณ์</a:t>
                      </a: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27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กรกฎาคม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ประชาพิจารณ์ เชิญส่วนราชการที่เกี่ยวข้องมาร่วมประชาพิจารณ์แผนยุทธศาสตร์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20 ปี / 5 ปี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ภายในเดือนกรกฎาคม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ถ่ายทอดแผนยุทธศาสตร์</a:t>
                      </a:r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เป็นเล่มสมบูรณ์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สิงหาคม – กันยายน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คป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สอ. จัดทำแผนยุทธศาสตร์ 5 ปี และจัดทำโครงการเชิงยุทธศาสตร์ + แผนปฏิบัติการรายปี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 . จัดทำโครงการเชิงกลยุทธ์ และแผนปฏิบัติการรายปี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 15 กันยายน 2559 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คปสจ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นำเสนอแผน ฯ 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ดำเนินการตามแผน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 15 ตุลาคม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คป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สอ เสนอ โครงการ/แผนปฏิบัติการ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ปี 2559 ให้ นพ </a:t>
                      </a:r>
                      <a:r>
                        <a:rPr lang="th-TH" sz="2000" baseline="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.ลงนาม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1 พฤศจิกายน  2559 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ดำเนินงานตามแผนงาน ทุกหน่วยงาน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4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328</Words>
  <Application>Microsoft Office PowerPoint</Application>
  <PresentationFormat>นำเสนอทางหน้าจอ (4:3)</PresentationFormat>
  <Paragraphs>55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เงื่อนเวลา</vt:lpstr>
      <vt:lpstr>งานนำเสนอ PowerPoint</vt:lpstr>
      <vt:lpstr>ร่าง ปฏิทิน การจัดทำแผนยุทธศาสตร์ 20 (5)ปี สสจ.สระแก้ว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nascomp</dc:creator>
  <cp:lastModifiedBy>nascomp</cp:lastModifiedBy>
  <cp:revision>10</cp:revision>
  <cp:lastPrinted>2016-02-23T09:37:13Z</cp:lastPrinted>
  <dcterms:created xsi:type="dcterms:W3CDTF">2016-02-23T09:19:11Z</dcterms:created>
  <dcterms:modified xsi:type="dcterms:W3CDTF">2016-05-12T04:11:20Z</dcterms:modified>
</cp:coreProperties>
</file>