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480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51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121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679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771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990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336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47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576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590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316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079E0-9D1E-4584-BD36-8B8962F06171}" type="datetimeFigureOut">
              <a:rPr lang="th-TH" smtClean="0"/>
              <a:t>31/01/61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7079B-E39A-415C-8879-9BF3FD867F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155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:\คปสจ.เดือนมกราคม 2561\337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18" y="0"/>
            <a:ext cx="48483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128741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นำเสนอทางหน้าจอ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1</cp:revision>
  <dcterms:created xsi:type="dcterms:W3CDTF">2018-01-31T02:19:55Z</dcterms:created>
  <dcterms:modified xsi:type="dcterms:W3CDTF">2018-01-31T02:20:43Z</dcterms:modified>
</cp:coreProperties>
</file>