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96" d="100"/>
          <a:sy n="96" d="100"/>
        </p:scale>
        <p:origin x="-81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2" y="4455620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414780"/>
            <a:ext cx="2135981" cy="575742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414778"/>
            <a:ext cx="6284119" cy="5757422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38" y="1845734"/>
            <a:ext cx="4011930" cy="402336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912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9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9" y="731520"/>
            <a:ext cx="5274945" cy="52578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6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8" y="6459787"/>
            <a:ext cx="2127539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8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903420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491507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1" y="5074920"/>
            <a:ext cx="8217027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" y="0"/>
            <a:ext cx="9905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1" y="5907023"/>
            <a:ext cx="8217027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906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2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5734"/>
            <a:ext cx="817245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4" y="6459787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6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97565" y="2241777"/>
            <a:ext cx="9024731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115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กบห</a:t>
            </a:r>
            <a:r>
              <a:rPr lang="th-TH" sz="115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115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  <a:r>
              <a:rPr lang="th-TH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สิงหาคม</a:t>
            </a:r>
            <a:r>
              <a:rPr lang="en-US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59</a:t>
            </a:r>
            <a:endParaRPr lang="th-TH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9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523182" y="2094651"/>
            <a:ext cx="6971780" cy="30315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ค่านิยม</a:t>
            </a: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ความเชื่อมโยงกับแผน</a:t>
            </a:r>
            <a:r>
              <a:rPr lang="th-TH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ฯ</a:t>
            </a:r>
            <a:r>
              <a:rPr lang="en-US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12</a:t>
            </a:r>
            <a:endParaRPr lang="en-US" sz="4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จุดเน้นปี </a:t>
            </a:r>
            <a:r>
              <a:rPr lang="en-U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60</a:t>
            </a: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จุดเน้นสระแก้ว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00536" y="684210"/>
            <a:ext cx="77572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แผนยุทธศาสตร์ </a:t>
            </a:r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  <a:r>
              <a:rPr lang="th-TH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ปี สระแก้ว</a:t>
            </a:r>
          </a:p>
        </p:txBody>
      </p:sp>
    </p:spTree>
    <p:extLst>
      <p:ext uri="{BB962C8B-B14F-4D97-AF65-F5344CB8AC3E}">
        <p14:creationId xmlns:p14="http://schemas.microsoft.com/office/powerpoint/2010/main" val="184388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09235" y="2136338"/>
            <a:ext cx="8504251" cy="20467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ปฐมภูมิ 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PCC/FCT/LTC/</a:t>
            </a:r>
            <a:r>
              <a:rPr lang="th-TH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ตำบล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จัดการสุขภาพ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</a:p>
          <a:p>
            <a:pPr>
              <a:spcBef>
                <a:spcPts val="600"/>
              </a:spcBef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DHS/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แผนไทย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สาธารณสุขชายแดน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/SEZ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 err="1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endParaRPr lang="th-TH" sz="2800" b="1" cap="none" spc="0" dirty="0">
              <a:ln/>
              <a:solidFill>
                <a:schemeClr val="accent3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238142" y="632605"/>
            <a:ext cx="269611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บริการ</a:t>
            </a:r>
          </a:p>
        </p:txBody>
      </p:sp>
    </p:spTree>
    <p:extLst>
      <p:ext uri="{BB962C8B-B14F-4D97-AF65-F5344CB8AC3E}">
        <p14:creationId xmlns:p14="http://schemas.microsoft.com/office/powerpoint/2010/main" val="82445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6" y="2038572"/>
            <a:ext cx="7475123" cy="22929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en-US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&amp;IT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HR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คลังข้อมูล </a:t>
            </a:r>
            <a:r>
              <a:rPr lang="en-US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บริหาร/บริการ/วิชาการ</a:t>
            </a:r>
            <a:endParaRPr lang="en-US" sz="3200" b="1" cap="none" spc="0" dirty="0">
              <a:ln/>
              <a:solidFill>
                <a:srgbClr val="00206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endParaRPr lang="th-TH" sz="3200" b="1" cap="none" spc="0" dirty="0">
              <a:ln/>
              <a:solidFill>
                <a:srgbClr val="00206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271354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6" y="2038572"/>
            <a:ext cx="6306535" cy="22929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[IT]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 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Front office</a:t>
            </a:r>
          </a:p>
          <a:p>
            <a:pPr>
              <a:spcBef>
                <a:spcPts val="600"/>
              </a:spcBef>
            </a:pPr>
            <a:r>
              <a:rPr lang="en-US" sz="3200" b="1" cap="none" spc="0" dirty="0">
                <a:ln/>
                <a:solidFill>
                  <a:srgbClr val="0070C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Back office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Community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163545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284977" y="2038574"/>
            <a:ext cx="7258718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[IT]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n-US" sz="3200" b="1" cap="none" spc="0" dirty="0" smtClean="0">
              <a:ln/>
              <a:solidFill>
                <a:schemeClr val="accent3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32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อบรม </a:t>
            </a:r>
            <a:r>
              <a:rPr lang="en-US" sz="3200" b="1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IT 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รวมทั้ง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จังหวัด </a:t>
            </a: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เรื่อง</a:t>
            </a:r>
          </a:p>
          <a:p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หัวหน้า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กลุ่มงานรองหัวหน้ากลุ่มงาน</a:t>
            </a:r>
          </a:p>
          <a:p>
            <a:r>
              <a:rPr lang="th-TH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1344506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9" y="2038572"/>
            <a:ext cx="71922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 </a:t>
            </a:r>
          </a:p>
          <a:p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3200" b="1" dirty="0" smtClean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อบรม</a:t>
            </a:r>
            <a:r>
              <a:rPr lang="th-TH" sz="3200" b="1" dirty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วิจัย/</a:t>
            </a:r>
            <a:r>
              <a:rPr lang="en-US" sz="3200" b="1" dirty="0" smtClean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R2R 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รวมทั้งจังหวัด</a:t>
            </a:r>
            <a:endParaRPr lang="th-TH" sz="3200" b="1" dirty="0">
              <a:ln/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กลุ่มงาน/</a:t>
            </a:r>
            <a:r>
              <a:rPr lang="th-TH" sz="3200" b="1" dirty="0" err="1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./รพ.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250034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82150" y="1991363"/>
            <a:ext cx="6037053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spcBef>
                <a:spcPts val="600"/>
              </a:spcBef>
            </a:pPr>
            <a:r>
              <a:rPr lang="th-TH" sz="4400" b="1" i="1" cap="none" spc="0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รวดเร็ว    </a:t>
            </a:r>
            <a:endParaRPr lang="th-TH" sz="4400" b="1" i="1" cap="none" spc="0" dirty="0" smtClean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400" b="1" i="1" dirty="0" smtClean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ถูกต้อง</a:t>
            </a:r>
            <a:endParaRPr lang="th-TH" sz="4400" b="1" i="1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800" b="1" i="1" cap="none" spc="0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ยั่งยืน</a:t>
            </a:r>
            <a:endParaRPr lang="th-TH" sz="3600" b="1" i="1" cap="none" spc="0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376762" y="666958"/>
            <a:ext cx="488146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หลักการทำงาน</a:t>
            </a:r>
          </a:p>
        </p:txBody>
      </p:sp>
    </p:spTree>
    <p:extLst>
      <p:ext uri="{BB962C8B-B14F-4D97-AF65-F5344CB8AC3E}">
        <p14:creationId xmlns:p14="http://schemas.microsoft.com/office/powerpoint/2010/main" val="186726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832680" y="1919243"/>
            <a:ext cx="7292381" cy="35702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อัตราตาย</a:t>
            </a:r>
            <a:r>
              <a:rPr lang="en-US" sz="28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RTI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CVD risk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PCC</a:t>
            </a:r>
            <a:r>
              <a:rPr lang="th-TH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Primary care 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cluster</a:t>
            </a:r>
            <a:r>
              <a:rPr lang="th-TH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b="1" dirty="0">
              <a:ln/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ECS</a:t>
            </a:r>
            <a:r>
              <a:rPr lang="th-TH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Emergency 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care </a:t>
            </a:r>
            <a:r>
              <a:rPr lang="en-US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system : ECS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Happy Work Life Index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คุณภาพข้อมูล(สาเหตุการตาย)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หน่วยบริการ(</a:t>
            </a: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</a:t>
            </a: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)หน่วยบริหาร(</a:t>
            </a: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PMQA</a:t>
            </a: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2800" b="1" dirty="0">
              <a:ln/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401792" y="665914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จุดเน้นท่านปลัดปี 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60</a:t>
            </a:r>
            <a:endParaRPr lang="th-TH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51266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144</Words>
  <Application>Microsoft Office PowerPoint</Application>
  <PresentationFormat>กระดาษ A4 (210x297 มม.)</PresentationFormat>
  <Paragraphs>42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ย้อนยุค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Apirak</dc:creator>
  <cp:lastModifiedBy>nascomp</cp:lastModifiedBy>
  <cp:revision>10</cp:revision>
  <dcterms:created xsi:type="dcterms:W3CDTF">2016-08-26T01:41:01Z</dcterms:created>
  <dcterms:modified xsi:type="dcterms:W3CDTF">2016-08-30T07:03:41Z</dcterms:modified>
</cp:coreProperties>
</file>