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327" r:id="rId2"/>
    <p:sldId id="328" r:id="rId3"/>
    <p:sldId id="331" r:id="rId4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C9C"/>
    <a:srgbClr val="237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8"/>
    <p:restoredTop sz="95903"/>
  </p:normalViewPr>
  <p:slideViewPr>
    <p:cSldViewPr snapToGrid="0" snapToObjects="1">
      <p:cViewPr varScale="1">
        <p:scale>
          <a:sx n="112" d="100"/>
          <a:sy n="11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074A5-10C6-C44B-8823-554F77A5009C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B4FE7-10E7-574F-A388-874E14343095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1389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31F1-9C1A-5DE3-17BD-C639B53D4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49170-47C6-0425-AD63-48986CA35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5BD20-33C6-35B9-E756-D3428120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ED142-AD43-5947-162E-91A48585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565BA-74A2-6472-C091-7F25741B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9572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95384-18C9-74CB-EC01-76F54D877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D43DB-8CDC-1DB9-7A6E-F612FE4F2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7B9C3-4822-6E1F-BF94-E6AA84A85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72BBF-10CA-1C48-71BD-AE22D05D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DCC6C-A83F-4FA9-5935-FB19EA49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1345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92A61-80F8-228B-2C32-A4BFFC22F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9C76F-4A98-A3EA-BE77-9AC2BF07D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27E1D-4E32-6765-B10D-6DC1AE91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1FE57-AF27-A715-E84A-4B1BED59C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33568-D5A0-25EE-07AB-BC1AA97C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73057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6822-F5F3-1CDB-78DA-FA7D29BC7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E4E7D-13A9-F141-53A2-69CCE84D0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A59D7-831F-B7C0-CED2-DCB94E5F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96341-DCA2-86F5-521A-41255682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C304D-E1B5-AE85-8E57-03CE6D8A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01920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56ED-2E69-5AEA-5565-351D8B5E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2E131-3425-8818-37E1-ACBF41C2B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1BDCF-1169-93AB-1452-E2D60F53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A1FB7-D7D2-512E-B43C-00752C8F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CBEB9-F56F-4045-0619-14FBED51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57633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4AA84-41CD-D36F-BDBD-117CC88E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86A84-8E70-D8E2-4E5D-B74C938E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A8B44-0497-4F9A-4A4A-023D84563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8F02A-7B4E-3C0D-E392-7A802A77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19A8F-767D-FD95-2098-5F920490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D162D-254B-EBC3-732B-4672E96DB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240614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1381E-FBDB-2383-1DBC-C91762B88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467CB-464F-B7EA-E6EC-5032090AF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AD314-DA3D-B1BD-F7FC-93C788F3D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1E3EF-FA84-B24B-443F-30CB35BDF5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F8D2A-C52A-3CB4-CAB2-D6357CBD8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928AB-76C2-80DD-599E-C5DE738BA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B5B8E-E56E-501E-9EA7-6414E2BD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E9FE3-776A-CDCB-9462-C9EA2C11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9803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C3FC7-26A5-4718-0E4A-3D66A7A7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55B28-B337-020F-7E78-08AD7608F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A4444-8E0E-08A0-0600-94E11389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40043-A5BF-D8BB-1EB2-73DF8CBE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723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5D1EEA-0A4C-ACD0-4E52-88E1E277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B122B-6DDA-5562-030B-78FAB4FFC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02980-FD56-FB51-C57F-7322EA80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71336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1FC7D-EFB8-6D02-92D0-7CE24397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14A4F-30FA-2AD5-6F7C-8C53579BA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47897-9F6C-66E3-9D69-412F3A2F4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A54A5-B71F-DE22-908C-2AC4B593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A10F6-7394-E729-A5FF-03315B55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066D3-0C4B-A1C2-7FDA-141B552D3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01244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47F3D-6B5F-77B8-C2F1-FB29BF2B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13F2D-2337-6A96-8160-C86CF01EF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58A13-C4CB-8810-E6E2-2193D3DA5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AA05A-16BB-F10E-3D06-B79AA6D2F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B397D-D539-3AF6-6F51-6629772C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839DF-CCA3-9AF3-D86D-0CF5A6E97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7276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15C10-A521-3FFD-299A-C5E63692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6E1F3-C428-F69F-27E8-7C0AA1DB7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5A598-033C-F778-C51C-67FDFCBCF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5D6DC-9881-4040-9138-3A51AB86FE85}" type="datetimeFigureOut">
              <a:rPr lang="en-TH" smtClean="0"/>
              <a:t>06/28/2023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28AC4-4090-5DE3-5E3E-28B64E53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58B4D-C323-4DC6-894E-49BD7B271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1A66E-151B-AD4F-83E2-E749AEDE1BDF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135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F8681A-8D5A-723D-29C0-2473D53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182" y="441709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 err="1">
                <a:solidFill>
                  <a:srgbClr val="FFFFFF"/>
                </a:solidFill>
                <a:latin typeface="Sarabun" pitchFamily="2" charset="-34"/>
                <a:cs typeface="Sarabun" pitchFamily="2" charset="-34"/>
              </a:rPr>
              <a:t>แอปพลิเคชัน</a:t>
            </a:r>
            <a:r>
              <a:rPr lang="en-US" sz="4000" b="1" kern="1200" dirty="0">
                <a:solidFill>
                  <a:srgbClr val="FFFFFF"/>
                </a:solidFill>
                <a:latin typeface="Sarabun" pitchFamily="2" charset="-34"/>
                <a:cs typeface="Sarabun" pitchFamily="2" charset="-34"/>
              </a:rPr>
              <a:t> “</a:t>
            </a:r>
            <a:r>
              <a:rPr lang="en-US" sz="4000" b="1" kern="1200" dirty="0" err="1">
                <a:solidFill>
                  <a:srgbClr val="FFFFFF"/>
                </a:solidFill>
                <a:latin typeface="Sarabun" pitchFamily="2" charset="-34"/>
                <a:cs typeface="Sarabun" pitchFamily="2" charset="-34"/>
              </a:rPr>
              <a:t>ThaiD</a:t>
            </a:r>
            <a:r>
              <a:rPr lang="en-US" sz="4000" b="1" kern="1200" dirty="0">
                <a:solidFill>
                  <a:srgbClr val="FFFFFF"/>
                </a:solidFill>
                <a:latin typeface="Sarabun" pitchFamily="2" charset="-34"/>
                <a:cs typeface="Sarabun" pitchFamily="2" charset="-34"/>
              </a:rPr>
              <a:t>”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BC99D042-36E8-2071-D20F-2E29B46C8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26" y="0"/>
            <a:ext cx="4987724" cy="686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5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0F8681A-8D5A-723D-29C0-2473D53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 err="1">
                <a:solidFill>
                  <a:srgbClr val="FFFFFF"/>
                </a:solidFill>
                <a:latin typeface="Sarabun" pitchFamily="2" charset="-34"/>
                <a:cs typeface="Sarabun" pitchFamily="2" charset="-34"/>
              </a:rPr>
              <a:t>แอปพลิเคชัน</a:t>
            </a:r>
            <a:r>
              <a:rPr lang="en-US" sz="4000" b="1" kern="1200" dirty="0">
                <a:solidFill>
                  <a:srgbClr val="FFFFFF"/>
                </a:solidFill>
                <a:latin typeface="Sarabun" pitchFamily="2" charset="-34"/>
                <a:cs typeface="Sarabun" pitchFamily="2" charset="-34"/>
              </a:rPr>
              <a:t> “</a:t>
            </a:r>
            <a:r>
              <a:rPr lang="en-US" sz="4000" b="1" kern="1200" dirty="0" err="1">
                <a:solidFill>
                  <a:srgbClr val="FFFFFF"/>
                </a:solidFill>
                <a:latin typeface="Sarabun" pitchFamily="2" charset="-34"/>
                <a:cs typeface="Sarabun" pitchFamily="2" charset="-34"/>
              </a:rPr>
              <a:t>ThaiD</a:t>
            </a:r>
            <a:r>
              <a:rPr lang="en-US" sz="4000" b="1" kern="1200" dirty="0">
                <a:solidFill>
                  <a:srgbClr val="FFFFFF"/>
                </a:solidFill>
                <a:latin typeface="Sarabun" pitchFamily="2" charset="-34"/>
                <a:cs typeface="Sarabun" pitchFamily="2" charset="-34"/>
              </a:rPr>
              <a:t>”</a:t>
            </a:r>
          </a:p>
        </p:txBody>
      </p:sp>
      <p:pic>
        <p:nvPicPr>
          <p:cNvPr id="6" name="Content Placeholder 5" descr="A picture containing text, screenshot, mobile phone, brand&#10;&#10;Description automatically generated">
            <a:extLst>
              <a:ext uri="{FF2B5EF4-FFF2-40B4-BE49-F238E27FC236}">
                <a16:creationId xmlns:a16="http://schemas.microsoft.com/office/drawing/2014/main" id="{3D3A0A41-982A-7E12-A1E1-96DC76AA20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4269" t="63559" r="41550" b="25510"/>
          <a:stretch/>
        </p:blipFill>
        <p:spPr>
          <a:xfrm>
            <a:off x="5669802" y="5662546"/>
            <a:ext cx="1788281" cy="6182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A8186A-B64A-B60E-402D-75824A7E4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2480" y="2025511"/>
            <a:ext cx="5186340" cy="1916681"/>
          </a:xfrm>
        </p:spPr>
        <p:txBody>
          <a:bodyPr/>
          <a:lstStyle/>
          <a:p>
            <a:pPr marL="0" indent="0" defTabSz="676656">
              <a:spcBef>
                <a:spcPts val="740"/>
              </a:spcBef>
              <a:buNone/>
            </a:pPr>
            <a:r>
              <a:rPr lang="en-US" sz="2072" b="1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DIGITAL ID</a:t>
            </a:r>
            <a:r>
              <a:rPr lang="th-TH" sz="2072" b="1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 </a:t>
            </a:r>
            <a:r>
              <a:rPr lang="th-TH" sz="2072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ระบบรองรับการพิสูจน์</a:t>
            </a:r>
          </a:p>
          <a:p>
            <a:pPr marL="0" indent="0" defTabSz="676656">
              <a:spcBef>
                <a:spcPts val="740"/>
              </a:spcBef>
              <a:buNone/>
            </a:pPr>
            <a:r>
              <a:rPr lang="th-TH" sz="2072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และยืนยันตัวตนทางดิจิทัล</a:t>
            </a:r>
          </a:p>
          <a:p>
            <a:pPr marL="0" indent="0" defTabSz="676656">
              <a:spcBef>
                <a:spcPts val="740"/>
              </a:spcBef>
              <a:buNone/>
            </a:pPr>
            <a:r>
              <a:rPr lang="th-TH" sz="2072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ผ่านแอ</a:t>
            </a:r>
            <a:r>
              <a:rPr lang="th-TH" sz="2072" kern="1200" dirty="0" err="1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ป</a:t>
            </a:r>
            <a:r>
              <a:rPr lang="th-TH" sz="2072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พลิเคชัน </a:t>
            </a:r>
            <a:endParaRPr lang="en-TH" dirty="0">
              <a:latin typeface="Sarabun" pitchFamily="2" charset="-34"/>
              <a:cs typeface="Sarabun" pitchFamily="2" charset="-34"/>
            </a:endParaRPr>
          </a:p>
        </p:txBody>
      </p:sp>
      <p:pic>
        <p:nvPicPr>
          <p:cNvPr id="8" name="Picture 7" descr="A close up of a cell phone&#10;&#10;Description automatically generated with low confidence">
            <a:extLst>
              <a:ext uri="{FF2B5EF4-FFF2-40B4-BE49-F238E27FC236}">
                <a16:creationId xmlns:a16="http://schemas.microsoft.com/office/drawing/2014/main" id="{E0417985-0532-C877-25EE-A83BA91D1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150" y="3576302"/>
            <a:ext cx="3889836" cy="3253190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1736FC9-D180-6E39-780F-C965F99EBF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" t="29135" r="3615" b="1169"/>
          <a:stretch/>
        </p:blipFill>
        <p:spPr>
          <a:xfrm>
            <a:off x="4847141" y="2647395"/>
            <a:ext cx="7033213" cy="236207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62D1CCA5-1A22-D818-545D-8E702783C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419" t="18714" r="17939" b="78039"/>
          <a:stretch/>
        </p:blipFill>
        <p:spPr>
          <a:xfrm>
            <a:off x="2485863" y="2800655"/>
            <a:ext cx="1080129" cy="425795"/>
          </a:xfrm>
          <a:prstGeom prst="rect">
            <a:avLst/>
          </a:prstGeom>
        </p:spPr>
      </p:pic>
      <p:pic>
        <p:nvPicPr>
          <p:cNvPr id="15" name="Content Placeholder 5" descr="A picture containing text, screenshot, mobile phone, brand&#10;&#10;Description automatically generated">
            <a:extLst>
              <a:ext uri="{FF2B5EF4-FFF2-40B4-BE49-F238E27FC236}">
                <a16:creationId xmlns:a16="http://schemas.microsoft.com/office/drawing/2014/main" id="{155B9516-C771-B822-02B7-DBA014A95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33" t="63506" r="16892" b="25563"/>
          <a:stretch/>
        </p:blipFill>
        <p:spPr>
          <a:xfrm>
            <a:off x="7787514" y="5666853"/>
            <a:ext cx="1711858" cy="618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7B9FA0-1866-19A0-4CC6-05DB8BC2724C}"/>
              </a:ext>
            </a:extLst>
          </p:cNvPr>
          <p:cNvSpPr txBox="1"/>
          <p:nvPr/>
        </p:nvSpPr>
        <p:spPr>
          <a:xfrm>
            <a:off x="5438519" y="5287739"/>
            <a:ext cx="46945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76656">
              <a:spcAft>
                <a:spcPts val="600"/>
              </a:spcAft>
            </a:pPr>
            <a:r>
              <a:rPr lang="th-TH" sz="1600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สามารถดาวน์โหลดแอ</a:t>
            </a:r>
            <a:r>
              <a:rPr lang="th-TH" sz="1600" kern="1200" dirty="0" err="1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ป</a:t>
            </a:r>
            <a:r>
              <a:rPr lang="th-TH" sz="1600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พลิเคชัน </a:t>
            </a:r>
            <a:r>
              <a:rPr lang="en-US" sz="1600" b="1" kern="1200" dirty="0" err="1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ThaID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 </a:t>
            </a:r>
            <a:r>
              <a:rPr lang="th-TH" sz="1600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ได้ที่</a:t>
            </a:r>
            <a:endParaRPr lang="en-TH" sz="2400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F3E83073-9432-6FF3-F392-309E9615B46D}"/>
              </a:ext>
            </a:extLst>
          </p:cNvPr>
          <p:cNvSpPr txBox="1">
            <a:spLocks/>
          </p:cNvSpPr>
          <p:nvPr/>
        </p:nvSpPr>
        <p:spPr>
          <a:xfrm>
            <a:off x="5292966" y="2050119"/>
            <a:ext cx="7187878" cy="961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76656">
              <a:spcBef>
                <a:spcPts val="740"/>
              </a:spcBef>
              <a:buNone/>
            </a:pPr>
            <a:r>
              <a:rPr lang="th-TH" sz="2400" b="1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ระบบบริการที่ยืนยันตัวตนด้วยแอ</a:t>
            </a:r>
            <a:r>
              <a:rPr lang="th-TH" sz="2400" b="1" kern="1200" dirty="0" err="1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ป</a:t>
            </a:r>
            <a:r>
              <a:rPr lang="th-TH" sz="2400" b="1" kern="1200" dirty="0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พลิเคชัน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n-ea"/>
                <a:cs typeface="Sarabun" pitchFamily="2" charset="-34"/>
              </a:rPr>
              <a:t>ThaiD</a:t>
            </a:r>
            <a:endParaRPr lang="en-TH" sz="3600" b="1" dirty="0">
              <a:latin typeface="Sarabun" pitchFamily="2" charset="-34"/>
              <a:cs typeface="Sarabun" pitchFamily="2" charset="-34"/>
            </a:endParaRPr>
          </a:p>
        </p:txBody>
      </p:sp>
      <p:pic>
        <p:nvPicPr>
          <p:cNvPr id="24" name="Picture 23" descr="A picture containing pattern, square, art, pixel&#10;&#10;Description automatically generated">
            <a:extLst>
              <a:ext uri="{FF2B5EF4-FFF2-40B4-BE49-F238E27FC236}">
                <a16:creationId xmlns:a16="http://schemas.microsoft.com/office/drawing/2014/main" id="{D19CB9F0-DF4B-9349-0D17-BAC4BF38A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1791" y="5457016"/>
            <a:ext cx="1153473" cy="11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6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BA115-4A43-FBDE-1171-864A8777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H"/>
          </a:p>
        </p:txBody>
      </p:sp>
      <p:pic>
        <p:nvPicPr>
          <p:cNvPr id="4" name="ระบบ Digital ID">
            <a:hlinkClick r:id="" action="ppaction://media"/>
            <a:extLst>
              <a:ext uri="{FF2B5EF4-FFF2-40B4-BE49-F238E27FC236}">
                <a16:creationId xmlns:a16="http://schemas.microsoft.com/office/drawing/2014/main" id="{14D23985-36D4-B85C-135E-F381839922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37333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19934</TotalTime>
  <Words>46</Words>
  <Application>Microsoft Office PowerPoint</Application>
  <PresentationFormat>แบบจอกว้าง</PresentationFormat>
  <Paragraphs>7</Paragraphs>
  <Slides>3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Sarabun</vt:lpstr>
      <vt:lpstr>Office Theme</vt:lpstr>
      <vt:lpstr>แอปพลิเคชัน “ThaiD”</vt:lpstr>
      <vt:lpstr>แอปพลิเคชัน “ThaiD”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jiradate changsay</dc:creator>
  <cp:lastModifiedBy>ผกามาศ ปฏิหารย์</cp:lastModifiedBy>
  <cp:revision>69</cp:revision>
  <dcterms:created xsi:type="dcterms:W3CDTF">2022-10-02T05:23:35Z</dcterms:created>
  <dcterms:modified xsi:type="dcterms:W3CDTF">2023-06-28T05:23:02Z</dcterms:modified>
</cp:coreProperties>
</file>