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9" r:id="rId3"/>
    <p:sldId id="260" r:id="rId4"/>
    <p:sldId id="261" r:id="rId5"/>
    <p:sldId id="262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60" y="7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856C37-4AB4-4508-BA80-DEA7ACBAD91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B7589B-8859-49B3-AFDE-D245985FD5BE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31209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ภาพนิ่ง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269A5-83B1-4865-9B9C-A3EFC6248534}" type="slidenum">
              <a:rPr lang="th-TH" smtClean="0"/>
              <a:pPr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70533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6164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77924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28384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1592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974233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916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8861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7138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267990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919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9667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5045FB-8411-4E08-A22C-2159D601AD93}" type="datetimeFigureOut">
              <a:rPr lang="th-TH" smtClean="0"/>
              <a:t>28/09/60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A7182-FB44-4857-9210-292B50D5C497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89521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25631" y="1036382"/>
            <a:ext cx="1815709" cy="442674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Function Base</a:t>
            </a:r>
            <a:endParaRPr lang="th-TH" sz="20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6807" y="1790190"/>
            <a:ext cx="1608799" cy="442674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Agenda Base</a:t>
            </a:r>
            <a:endParaRPr lang="th-TH" sz="20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3512" y="2739399"/>
            <a:ext cx="1384341" cy="442674"/>
          </a:xfrm>
          <a:prstGeom prst="roundRect">
            <a:avLst/>
          </a:prstGeom>
          <a:solidFill>
            <a:schemeClr val="accent4"/>
          </a:solidFill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Area Base</a:t>
            </a:r>
            <a:endParaRPr lang="th-TH" sz="20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4066" y="3973706"/>
            <a:ext cx="2048665" cy="442674"/>
          </a:xfrm>
          <a:prstGeom prst="roundRect">
            <a:avLst/>
          </a:prstGeom>
          <a:solidFill>
            <a:srgbClr val="0070C0"/>
          </a:solidFill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Innovation Base</a:t>
            </a:r>
            <a:endParaRPr lang="th-TH" sz="2000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91928" y="5589351"/>
            <a:ext cx="1380971" cy="442674"/>
          </a:xfrm>
          <a:prstGeom prst="roundRect">
            <a:avLst/>
          </a:prstGeom>
          <a:solidFill>
            <a:schemeClr val="accent3"/>
          </a:solidFill>
          <a:ln>
            <a:noFill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 Potential Base</a:t>
            </a:r>
            <a:endParaRPr lang="th-TH" sz="2000" dirty="0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187241" y="1119325"/>
            <a:ext cx="2573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ไม่ต้องประเมินเพราะเป็นงานปกติ</a:t>
            </a:r>
            <a:endParaRPr lang="th-TH" sz="1800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19684" y="1790190"/>
            <a:ext cx="9188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 1 ตัวชี้วัด 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09971" y="2781963"/>
            <a:ext cx="8627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 4 ตัวชี้วัด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89798" y="1804041"/>
            <a:ext cx="25811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รมว.มหาดไทย กำหนดรายจังหวัด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87241" y="2362735"/>
            <a:ext cx="45961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1. ขับเคลื่อนขีดความสามารถในการแข่งขัน หรือการเพิ่มรายได้ของจังหวัด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2. แผนงาน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การส่งเสริมพัฒนาจังหวัดและกลุ่มจังหวัดแบบ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บูรณา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3. สถานการณ์ และระดับการพัฒนาที่จังหวัดต้องปรับปรุง 20 ลำดับท้าย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4. ตัวชี้วัดยุทธศาสตร์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หรืออัต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ลักษณ์ของจังหวัด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819373" y="2606793"/>
            <a:ext cx="7809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พิจารณา</a:t>
            </a:r>
          </a:p>
          <a:p>
            <a:pPr algn="ctr"/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จาก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187802" y="3789040"/>
            <a:ext cx="1712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4.1 การพัฒนานวัตกรรม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39585" y="4221088"/>
            <a:ext cx="169790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4.2 การพัฒนาประสิทธิ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ภาพการปฏิบัติงาน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(ทำทุกเดือนๆละ 1 เรื่อง)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525350" y="3859093"/>
            <a:ext cx="291618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การอำนวยความสะดวกให้แก่ประชาชน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การเพิ่มประสิทธิภาพของส่วนราชการ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การบูร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ณา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การทำงานระหว่างหน่วยงาน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การป้องกัน แก้ไขปัญหาด้านทุจริต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การประหยัดทรัพยากร</a:t>
            </a:r>
          </a:p>
          <a:p>
            <a:pPr marL="285750" indent="-285750">
              <a:buFont typeface="Arial" pitchFamily="34" charset="0"/>
              <a:buChar char="•"/>
            </a:pPr>
            <a:endParaRPr lang="th-TH" sz="18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938128" y="5277877"/>
            <a:ext cx="3005951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800" u="sng" dirty="0" smtClean="0">
                <a:latin typeface="TH SarabunPSK" pitchFamily="34" charset="-34"/>
                <a:cs typeface="TH SarabunPSK" pitchFamily="34" charset="-34"/>
              </a:rPr>
              <a:t>คัดเลือก 10  โครงการ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วงเงินงบประมาณสูงสุด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เลือกอย่างน้อยยุทธศาสตร์ละ 1 โครงการ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สอดคล้องกับ</a:t>
            </a:r>
            <a:r>
              <a:rPr lang="th-TH" sz="1800" dirty="0" err="1" smtClean="0">
                <a:latin typeface="TH SarabunPSK" pitchFamily="34" charset="-34"/>
                <a:cs typeface="TH SarabunPSK" pitchFamily="34" charset="-34"/>
              </a:rPr>
              <a:t>ยุทธ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สาสตร์ชาติ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งบประมาณตามแผนพัฒนาจังหวัด</a:t>
            </a:r>
            <a:endParaRPr lang="th-TH" sz="18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407353" y="5416376"/>
            <a:ext cx="25619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6 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เดือน)วัดผลการดำเนินงาน 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และการใช้จ่ายงบประมาณ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1800" dirty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12 เดือน)วัดสมรรถนะการส่งมอบ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ผลผลิตและการใช้จ่ายงบประมาณ</a:t>
            </a:r>
          </a:p>
        </p:txBody>
      </p:sp>
      <p:sp>
        <p:nvSpPr>
          <p:cNvPr id="29" name="วงรี 28"/>
          <p:cNvSpPr/>
          <p:nvPr/>
        </p:nvSpPr>
        <p:spPr>
          <a:xfrm>
            <a:off x="179512" y="980728"/>
            <a:ext cx="553983" cy="553983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" name="วงรี 29"/>
          <p:cNvSpPr/>
          <p:nvPr/>
        </p:nvSpPr>
        <p:spPr>
          <a:xfrm>
            <a:off x="179512" y="1713254"/>
            <a:ext cx="553983" cy="55398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1" name="วงรี 30"/>
          <p:cNvSpPr/>
          <p:nvPr/>
        </p:nvSpPr>
        <p:spPr>
          <a:xfrm>
            <a:off x="179511" y="2686277"/>
            <a:ext cx="553983" cy="55398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2" name="วงรี 31"/>
          <p:cNvSpPr/>
          <p:nvPr/>
        </p:nvSpPr>
        <p:spPr>
          <a:xfrm>
            <a:off x="137945" y="3883687"/>
            <a:ext cx="553983" cy="55398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4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" name="วงรี 32"/>
          <p:cNvSpPr/>
          <p:nvPr/>
        </p:nvSpPr>
        <p:spPr>
          <a:xfrm>
            <a:off x="216826" y="5528191"/>
            <a:ext cx="553983" cy="553983"/>
          </a:xfrm>
          <a:prstGeom prst="ellipse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5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6" name="ชื่อเรื่อง 1"/>
          <p:cNvSpPr txBox="1">
            <a:spLocks/>
          </p:cNvSpPr>
          <p:nvPr/>
        </p:nvSpPr>
        <p:spPr>
          <a:xfrm>
            <a:off x="515701" y="0"/>
            <a:ext cx="8229600" cy="7507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5 องค์ประกอบการประเมิน(ประเมินรอบ 6 เดือน และ 12 เดือน)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38" name="ตัวเชื่อมต่อตรง 37"/>
          <p:cNvCxnSpPr/>
          <p:nvPr/>
        </p:nvCxnSpPr>
        <p:spPr>
          <a:xfrm>
            <a:off x="2563194" y="1257719"/>
            <a:ext cx="162660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3042975" y="1990245"/>
            <a:ext cx="114682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ตัวเชื่อมต่อตรง 44"/>
          <p:cNvCxnSpPr>
            <a:stCxn id="17" idx="3"/>
            <a:endCxn id="13" idx="1"/>
          </p:cNvCxnSpPr>
          <p:nvPr/>
        </p:nvCxnSpPr>
        <p:spPr>
          <a:xfrm>
            <a:off x="3600356" y="2960736"/>
            <a:ext cx="586885" cy="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>
            <a:off x="2652700" y="4193961"/>
            <a:ext cx="285427" cy="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ตัวเชื่อมต่อตรง 49"/>
          <p:cNvCxnSpPr/>
          <p:nvPr/>
        </p:nvCxnSpPr>
        <p:spPr>
          <a:xfrm>
            <a:off x="2938128" y="3973706"/>
            <a:ext cx="0" cy="6996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ตัวเชื่อมต่อตรง 51"/>
          <p:cNvCxnSpPr>
            <a:stCxn id="18" idx="1"/>
            <a:endCxn id="18" idx="1"/>
          </p:cNvCxnSpPr>
          <p:nvPr/>
        </p:nvCxnSpPr>
        <p:spPr>
          <a:xfrm>
            <a:off x="3187802" y="3973706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ตัวเชื่อมต่อตรง 55"/>
          <p:cNvCxnSpPr/>
          <p:nvPr/>
        </p:nvCxnSpPr>
        <p:spPr>
          <a:xfrm>
            <a:off x="2954158" y="3974788"/>
            <a:ext cx="285427" cy="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ตัวเชื่อมต่อตรง 56"/>
          <p:cNvCxnSpPr/>
          <p:nvPr/>
        </p:nvCxnSpPr>
        <p:spPr>
          <a:xfrm>
            <a:off x="2954158" y="4684962"/>
            <a:ext cx="285427" cy="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ตัวเชื่อมต่อตรง 59"/>
          <p:cNvCxnSpPr/>
          <p:nvPr/>
        </p:nvCxnSpPr>
        <p:spPr>
          <a:xfrm>
            <a:off x="5006034" y="4641465"/>
            <a:ext cx="5193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ตัวเชื่อมต่อตรง 60"/>
          <p:cNvCxnSpPr/>
          <p:nvPr/>
        </p:nvCxnSpPr>
        <p:spPr>
          <a:xfrm>
            <a:off x="2619064" y="5948354"/>
            <a:ext cx="285427" cy="21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สี่เหลี่ยมผืนผ้า 64"/>
          <p:cNvSpPr/>
          <p:nvPr/>
        </p:nvSpPr>
        <p:spPr>
          <a:xfrm>
            <a:off x="102459" y="3761329"/>
            <a:ext cx="8810064" cy="1545375"/>
          </a:xfrm>
          <a:prstGeom prst="rect">
            <a:avLst/>
          </a:prstGeom>
          <a:noFill/>
          <a:ln>
            <a:solidFill>
              <a:srgbClr val="FF000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6" name="วงรี 65"/>
          <p:cNvSpPr/>
          <p:nvPr/>
        </p:nvSpPr>
        <p:spPr>
          <a:xfrm>
            <a:off x="7380312" y="1119325"/>
            <a:ext cx="1609262" cy="869382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5 ตัวชี้วัด</a:t>
            </a:r>
            <a:endParaRPr lang="th-TH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  <p:cxnSp>
        <p:nvCxnSpPr>
          <p:cNvPr id="67" name="ตัวเชื่อมต่อตรง 66"/>
          <p:cNvCxnSpPr/>
          <p:nvPr/>
        </p:nvCxnSpPr>
        <p:spPr>
          <a:xfrm flipH="1">
            <a:off x="5930202" y="6016540"/>
            <a:ext cx="369990" cy="279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สี่เหลี่ยมผืนผ้า 70"/>
          <p:cNvSpPr/>
          <p:nvPr/>
        </p:nvSpPr>
        <p:spPr>
          <a:xfrm>
            <a:off x="222133" y="6019331"/>
            <a:ext cx="253964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วัดการจัดทำแผน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ดำเนินการ</a:t>
            </a:r>
            <a:r>
              <a:rPr lang="en-US" sz="1800" dirty="0" smtClean="0">
                <a:latin typeface="TH SarabunPSK" pitchFamily="34" charset="-34"/>
                <a:cs typeface="TH SarabunPSK" pitchFamily="34" charset="-34"/>
              </a:rPr>
              <a:t>,</a:t>
            </a: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ผลผลิต </a:t>
            </a:r>
          </a:p>
          <a:p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และงบประมาณตามยุทธศาสตร์ชาติ </a:t>
            </a:r>
          </a:p>
        </p:txBody>
      </p:sp>
    </p:spTree>
    <p:extLst>
      <p:ext uri="{BB962C8B-B14F-4D97-AF65-F5344CB8AC3E}">
        <p14:creationId xmlns:p14="http://schemas.microsoft.com/office/powerpoint/2010/main" val="209772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81171"/>
            <a:ext cx="2988929" cy="646986"/>
          </a:xfrm>
          <a:prstGeom prst="roundRect">
            <a:avLst/>
          </a:prstGeom>
          <a:solidFill>
            <a:schemeClr val="accent6"/>
          </a:solidFill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4.1 การพัฒนานวัตกรรม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42865" y="836712"/>
            <a:ext cx="7466113" cy="1736646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ต้องเป็น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ข้อเสนอที่มีลักษณะเชิงนวัตกรรม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ต้องเป็น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เรื่องที่ส่วนราชการ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ยังไม่เคยเสนอ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ขอรับการประเมินมาก่อน</a:t>
            </a:r>
          </a:p>
          <a:p>
            <a:r>
              <a:rPr lang="th-TH" sz="3200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ต้องเป็น</a:t>
            </a:r>
            <a:r>
              <a:rPr lang="th-TH" sz="3200" dirty="0" smtClean="0">
                <a:latin typeface="TH SarabunPSK" pitchFamily="34" charset="-34"/>
                <a:cs typeface="TH SarabunPSK" pitchFamily="34" charset="-34"/>
              </a:rPr>
              <a:t>นวัตกรรมที่ดำเนินการได้แล้ว</a:t>
            </a:r>
            <a:r>
              <a:rPr lang="th-TH" sz="32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เสร็จภายในปีงบประมาณ</a:t>
            </a:r>
            <a:endParaRPr lang="th-TH" sz="32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6848" y="4510861"/>
            <a:ext cx="418255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นวัตกรรมของ </a:t>
            </a:r>
            <a:r>
              <a:rPr lang="th-TH" sz="3600" b="1" dirty="0" err="1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3600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.สระแก้ว คือ</a:t>
            </a:r>
            <a:endParaRPr lang="th-TH" sz="3600" b="1" dirty="0">
              <a:solidFill>
                <a:srgbClr val="0033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6848" y="2688754"/>
            <a:ext cx="8819648" cy="1532334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th-TH" dirty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        สามารถ</a:t>
            </a:r>
            <a:r>
              <a:rPr lang="th-TH" b="1" dirty="0" smtClean="0">
                <a:solidFill>
                  <a:srgbClr val="002060"/>
                </a:solidFill>
                <a:latin typeface="TH SarabunPSK" pitchFamily="34" charset="-34"/>
                <a:cs typeface="TH SarabunPSK" pitchFamily="34" charset="-34"/>
              </a:rPr>
              <a:t>พัฒนาขีดความสามารถของหน่วยงาน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ในด้านต่างๆเช่น การบริหารจัดการ งบประมาณ ระบบงาน ทรัพยากรบุคคล ความผูกพันของบุคลากรต่อองค์กร เทคโนโลยี ฐานข้อมูล กฎหมาย การพัฒนาตามหลัก</a:t>
            </a:r>
            <a:r>
              <a:rPr lang="th-TH" dirty="0" err="1" smtClean="0">
                <a:latin typeface="TH SarabunPSK" pitchFamily="34" charset="-34"/>
                <a:cs typeface="TH SarabunPSK" pitchFamily="34" charset="-34"/>
              </a:rPr>
              <a:t>ธรรมาภิ</a:t>
            </a:r>
            <a:r>
              <a:rPr lang="th-TH" dirty="0" smtClean="0">
                <a:latin typeface="TH SarabunPSK" pitchFamily="34" charset="-34"/>
                <a:cs typeface="TH SarabunPSK" pitchFamily="34" charset="-34"/>
              </a:rPr>
              <a:t>บาล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331640" y="5301208"/>
            <a:ext cx="6768752" cy="523220"/>
          </a:xfrm>
          <a:prstGeom prst="rect">
            <a:avLst/>
          </a:prstGeom>
          <a:noFill/>
          <a:ln w="57150">
            <a:solidFill>
              <a:schemeClr val="accent5"/>
            </a:solidFill>
            <a:prstDash val="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RDU 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251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81171"/>
            <a:ext cx="5211913" cy="646986"/>
          </a:xfrm>
          <a:prstGeom prst="roundRect">
            <a:avLst/>
          </a:prstGeom>
          <a:solidFill>
            <a:schemeClr val="accent3"/>
          </a:solidFill>
        </p:spPr>
        <p:txBody>
          <a:bodyPr wrap="none" rtlCol="0">
            <a:spAutoFit/>
          </a:bodyPr>
          <a:lstStyle/>
          <a:p>
            <a:r>
              <a:rPr lang="th-TH" sz="3200" b="1" dirty="0" smtClean="0">
                <a:latin typeface="TH SarabunPSK" pitchFamily="34" charset="-34"/>
                <a:cs typeface="TH SarabunPSK" pitchFamily="34" charset="-34"/>
              </a:rPr>
              <a:t>4.2 การพัฒนาประสิทธิภาพในการปฏิบัติงาน</a:t>
            </a:r>
            <a:endParaRPr lang="th-TH" sz="32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46867" y="980728"/>
            <a:ext cx="4291559" cy="523220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การอำนวยความสะดวกให้แก่ประชาชน</a:t>
            </a: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4800720" y="2210972"/>
            <a:ext cx="4245675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การเพิ่มประสิทธิภาพของส่วนราชการ</a:t>
            </a:r>
          </a:p>
        </p:txBody>
      </p:sp>
      <p:sp>
        <p:nvSpPr>
          <p:cNvPr id="8" name="สี่เหลี่ยมผืนผ้า 7"/>
          <p:cNvSpPr/>
          <p:nvPr/>
        </p:nvSpPr>
        <p:spPr>
          <a:xfrm>
            <a:off x="4800720" y="980728"/>
            <a:ext cx="4249881" cy="523220"/>
          </a:xfrm>
          <a:prstGeom prst="rect">
            <a:avLst/>
          </a:prstGeom>
          <a:solidFill>
            <a:srgbClr val="002060"/>
          </a:solidFill>
        </p:spPr>
        <p:txBody>
          <a:bodyPr wrap="non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การบูร</a:t>
            </a:r>
            <a:r>
              <a:rPr lang="th-TH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ณา</a:t>
            </a: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การทำงานระหว่างหน่วยงาน</a:t>
            </a: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192751" y="2830024"/>
            <a:ext cx="4245675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การป้องกัน แก้ไขปัญหาด้านทุจริต</a:t>
            </a: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800718" y="3630243"/>
            <a:ext cx="4245675" cy="523220"/>
          </a:xfrm>
          <a:prstGeom prst="rect">
            <a:avLst/>
          </a:prstGeom>
          <a:solidFill>
            <a:srgbClr val="002060"/>
          </a:solidFill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การประหยัดทรัพยากร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92751" y="1506585"/>
            <a:ext cx="4245675" cy="13234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1800" dirty="0" smtClean="0">
                <a:latin typeface="TH SarabunPSK" pitchFamily="34" charset="-34"/>
                <a:cs typeface="TH SarabunPSK" pitchFamily="34" charset="-34"/>
              </a:rPr>
              <a:t>การลด</a:t>
            </a: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ขั้นตอนการอนุมัติ/อนุญาต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การลดระยะเวลาที่ใช้บริการประชาชน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บริการประชาชนผ่านระบบออนไลน์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ลดการเรียกสำเนาเอกสาร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00720" y="1506585"/>
            <a:ext cx="4245675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การจัดทำข้อตกลงร่วม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การประสานพลังประชารัฐ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92751" y="3353244"/>
            <a:ext cx="4245675" cy="70788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การชำระค่าธรรมเนียมด้วยระบบอิเล็กทรอนิกส์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การให้ประชาชนมีส่วนร่วมในโครงการภาครัฐ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800719" y="2676136"/>
            <a:ext cx="4245675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การนำเทคโนโลยีสารสนเทศมาใช้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การประชุม </a:t>
            </a:r>
            <a:r>
              <a:rPr lang="en-US" sz="2000" dirty="0" smtClean="0">
                <a:latin typeface="TH SarabunPSK" pitchFamily="34" charset="-34"/>
                <a:cs typeface="TH SarabunPSK" pitchFamily="34" charset="-34"/>
              </a:rPr>
              <a:t>E Meeting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พัฒนาการสื่อสารภายในองค์กร</a:t>
            </a:r>
            <a:endParaRPr lang="th-TH" sz="24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717" y="4109921"/>
            <a:ext cx="4245675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ลดปริมาณเอกสาร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ลดการใช้พลังงาน ประหยัดน้ำ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th-TH" sz="2000" dirty="0" smtClean="0">
                <a:latin typeface="TH SarabunPSK" pitchFamily="34" charset="-34"/>
                <a:cs typeface="TH SarabunPSK" pitchFamily="34" charset="-34"/>
              </a:rPr>
              <a:t>ลดภาระงบประมาณ</a:t>
            </a:r>
            <a:endParaRPr lang="en-US" sz="2000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2752" y="4171477"/>
            <a:ext cx="46079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เลือก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อย่างน้อย 2 เรื่อง</a:t>
            </a:r>
          </a:p>
          <a:p>
            <a:r>
              <a:rPr lang="th-TH" sz="2400" b="1" dirty="0" smtClean="0">
                <a:latin typeface="TH SarabunPSK" pitchFamily="34" charset="-34"/>
                <a:cs typeface="TH SarabunPSK" pitchFamily="34" charset="-34"/>
              </a:rPr>
              <a:t>ต้องมีกิจกรรมใหม่ และ</a:t>
            </a:r>
            <a:r>
              <a:rPr lang="th-TH" sz="2400" b="1" dirty="0" smtClean="0">
                <a:solidFill>
                  <a:srgbClr val="FF0000"/>
                </a:solidFill>
                <a:latin typeface="TH SarabunPSK" pitchFamily="34" charset="-34"/>
                <a:cs typeface="TH SarabunPSK" pitchFamily="34" charset="-34"/>
              </a:rPr>
              <a:t>รายงานผลกิจกรรมทุกเดือน</a:t>
            </a:r>
            <a:endParaRPr lang="th-TH" sz="2400" b="1" dirty="0">
              <a:solidFill>
                <a:srgbClr val="FF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16848" y="5105075"/>
            <a:ext cx="4511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3600" b="1" dirty="0" err="1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3600" b="1" dirty="0" smtClean="0">
                <a:solidFill>
                  <a:srgbClr val="003300"/>
                </a:solidFill>
                <a:latin typeface="TH SarabunPSK" pitchFamily="34" charset="-34"/>
                <a:cs typeface="TH SarabunPSK" pitchFamily="34" charset="-34"/>
              </a:rPr>
              <a:t>.สระแก้ว เลือก ... ประเด็น คือ</a:t>
            </a:r>
            <a:endParaRPr lang="th-TH" sz="3600" b="1" dirty="0">
              <a:solidFill>
                <a:srgbClr val="0033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054050" y="5751406"/>
            <a:ext cx="6768752" cy="954107"/>
          </a:xfrm>
          <a:prstGeom prst="rect">
            <a:avLst/>
          </a:prstGeom>
          <a:noFill/>
          <a:ln w="57150">
            <a:solidFill>
              <a:schemeClr val="accent5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1.</a:t>
            </a:r>
          </a:p>
          <a:p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3989618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สี่เหลี่ยมผืนผ้า 20"/>
          <p:cNvSpPr/>
          <p:nvPr/>
        </p:nvSpPr>
        <p:spPr>
          <a:xfrm>
            <a:off x="0" y="-1"/>
            <a:ext cx="9144000" cy="1124745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600" b="1" dirty="0" smtClean="0">
                <a:solidFill>
                  <a:srgbClr val="FFFF00"/>
                </a:solidFill>
                <a:latin typeface="TH SarabunPSK" pitchFamily="34" charset="-34"/>
                <a:cs typeface="TH SarabunPSK" pitchFamily="34" charset="-34"/>
              </a:rPr>
              <a:t>ตัวชี้วัดลงนามคำรับรองการปฏิบัติราชการ 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/>
            </a:r>
            <a:b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</a:b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ของ รองนพ.</a:t>
            </a:r>
            <a:r>
              <a:rPr lang="th-TH" sz="32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./ผอ.รพ. /</a:t>
            </a:r>
            <a:r>
              <a:rPr lang="th-TH" sz="32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สสอ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. และหัวหน้ากลุ่มงาน </a:t>
            </a:r>
            <a:r>
              <a:rPr lang="th-TH" sz="3200" b="1" dirty="0" err="1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สสจ</a:t>
            </a:r>
            <a:r>
              <a:rPr lang="th-TH" sz="32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.สระแก้ว </a:t>
            </a:r>
            <a:r>
              <a:rPr lang="th-TH" sz="36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ปี 2561</a:t>
            </a:r>
            <a:endParaRPr lang="th-TH" sz="3600" b="1" dirty="0" smtClean="0">
              <a:solidFill>
                <a:srgbClr val="FFFF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23182" y="2365545"/>
            <a:ext cx="2007100" cy="44267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Function Base</a:t>
            </a:r>
            <a:endParaRPr lang="th-TH" sz="20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4358" y="3394939"/>
            <a:ext cx="1955924" cy="44267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Agenda Base</a:t>
            </a:r>
            <a:endParaRPr lang="th-TH" sz="20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1063" y="4850274"/>
            <a:ext cx="1939219" cy="442674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Area Base</a:t>
            </a:r>
            <a:endParaRPr lang="th-TH" sz="20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1617" y="5919011"/>
            <a:ext cx="2048665" cy="442674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TH SarabunPSK" pitchFamily="34" charset="-34"/>
                <a:cs typeface="TH SarabunPSK" pitchFamily="34" charset="-34"/>
              </a:rPr>
              <a:t> Innovation Base</a:t>
            </a:r>
            <a:endParaRPr lang="th-TH" sz="2000" b="1" dirty="0">
              <a:solidFill>
                <a:schemeClr val="bg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9" name="วงรี 8"/>
          <p:cNvSpPr/>
          <p:nvPr/>
        </p:nvSpPr>
        <p:spPr>
          <a:xfrm>
            <a:off x="77063" y="2309891"/>
            <a:ext cx="553983" cy="553983"/>
          </a:xfrm>
          <a:prstGeom prst="ellips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1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วงรี 9"/>
          <p:cNvSpPr/>
          <p:nvPr/>
        </p:nvSpPr>
        <p:spPr>
          <a:xfrm>
            <a:off x="77063" y="3318003"/>
            <a:ext cx="553983" cy="553983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2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วงรี 10"/>
          <p:cNvSpPr/>
          <p:nvPr/>
        </p:nvSpPr>
        <p:spPr>
          <a:xfrm>
            <a:off x="77062" y="4797152"/>
            <a:ext cx="553983" cy="553983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3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วงรี 11"/>
          <p:cNvSpPr/>
          <p:nvPr/>
        </p:nvSpPr>
        <p:spPr>
          <a:xfrm>
            <a:off x="35496" y="5828992"/>
            <a:ext cx="553983" cy="553983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H SarabunPSK" pitchFamily="34" charset="-34"/>
                <a:cs typeface="TH SarabunPSK" pitchFamily="34" charset="-34"/>
              </a:rPr>
              <a:t>4</a:t>
            </a:r>
            <a:endParaRPr lang="th-TH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2" name="สี่เหลี่ยมผืนผ้า 21"/>
          <p:cNvSpPr/>
          <p:nvPr/>
        </p:nvSpPr>
        <p:spPr>
          <a:xfrm>
            <a:off x="2606326" y="2365545"/>
            <a:ext cx="6430171" cy="40011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งานประจำ ภารกิจงานพื้นฐาน </a:t>
            </a:r>
            <a:endParaRPr lang="th-TH" sz="2000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0" name="สี่เหลี่ยมผืนผ้า 29"/>
          <p:cNvSpPr/>
          <p:nvPr/>
        </p:nvSpPr>
        <p:spPr>
          <a:xfrm>
            <a:off x="2637305" y="1484784"/>
            <a:ext cx="6399192" cy="523220"/>
          </a:xfrm>
          <a:prstGeom prst="rect">
            <a:avLst/>
          </a:prstGeom>
          <a:solidFill>
            <a:srgbClr val="FFFF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th-TH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2561</a:t>
            </a:r>
          </a:p>
        </p:txBody>
      </p:sp>
      <p:sp>
        <p:nvSpPr>
          <p:cNvPr id="31" name="สี่เหลี่ยมผืนผ้า 30"/>
          <p:cNvSpPr/>
          <p:nvPr/>
        </p:nvSpPr>
        <p:spPr>
          <a:xfrm>
            <a:off x="2621246" y="3140765"/>
            <a:ext cx="6415251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lvl="0" indent="-514350">
              <a:buAutoNum type="arabicPeriod"/>
            </a:pP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พชอ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.</a:t>
            </a:r>
          </a:p>
          <a:p>
            <a:pPr marL="514350" lvl="0" indent="-514350">
              <a:buAutoNum type="arabicPeriod"/>
            </a:pP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วัณโรค</a:t>
            </a:r>
          </a:p>
          <a:p>
            <a:pPr marL="514350" lvl="0" indent="-514350">
              <a:buAutoNum type="arabicPeriod"/>
            </a:pPr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Happy Work Life</a:t>
            </a:r>
            <a:endParaRPr lang="th-TH" b="1" dirty="0" smtClean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3" name="สี่เหลี่ยมผืนผ้า 32"/>
          <p:cNvSpPr/>
          <p:nvPr/>
        </p:nvSpPr>
        <p:spPr>
          <a:xfrm>
            <a:off x="2621246" y="4864129"/>
            <a:ext cx="6415251" cy="52322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th-TH" b="1" smtClean="0">
                <a:latin typeface="TH SarabunPSK" pitchFamily="34" charset="-34"/>
                <a:cs typeface="TH SarabunPSK" pitchFamily="34" charset="-34"/>
              </a:rPr>
              <a:t>4. </a:t>
            </a:r>
            <a:r>
              <a:rPr lang="th-TH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b="1" dirty="0" smtClean="0">
                <a:latin typeface="TH SarabunPSK" pitchFamily="34" charset="-34"/>
                <a:cs typeface="TH SarabunPSK" pitchFamily="34" charset="-34"/>
              </a:rPr>
              <a:t>สอ.ติดดาว</a:t>
            </a:r>
            <a:endParaRPr lang="th-TH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4" name="สี่เหลี่ยมผืนผ้า 33"/>
          <p:cNvSpPr/>
          <p:nvPr/>
        </p:nvSpPr>
        <p:spPr>
          <a:xfrm>
            <a:off x="2637305" y="5955682"/>
            <a:ext cx="6415252" cy="52322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/>
            <a:r>
              <a:rPr lang="en-US" b="1" dirty="0" smtClean="0">
                <a:latin typeface="TH SarabunPSK" pitchFamily="34" charset="-34"/>
                <a:cs typeface="TH SarabunPSK" pitchFamily="34" charset="-34"/>
              </a:rPr>
              <a:t>5. To Excellence (R2R/R2I/R2E)</a:t>
            </a:r>
          </a:p>
        </p:txBody>
      </p:sp>
      <p:sp>
        <p:nvSpPr>
          <p:cNvPr id="16" name="วงรี 15"/>
          <p:cNvSpPr/>
          <p:nvPr/>
        </p:nvSpPr>
        <p:spPr>
          <a:xfrm>
            <a:off x="5272471" y="3065973"/>
            <a:ext cx="504057" cy="50405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20</a:t>
            </a: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7" name="วงรี 16"/>
          <p:cNvSpPr/>
          <p:nvPr/>
        </p:nvSpPr>
        <p:spPr>
          <a:xfrm>
            <a:off x="5291636" y="3570031"/>
            <a:ext cx="504057" cy="50405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20</a:t>
            </a: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8" name="วงรี 17"/>
          <p:cNvSpPr/>
          <p:nvPr/>
        </p:nvSpPr>
        <p:spPr>
          <a:xfrm>
            <a:off x="5307160" y="4063268"/>
            <a:ext cx="504057" cy="50405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20</a:t>
            </a: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9" name="วงรี 18"/>
          <p:cNvSpPr/>
          <p:nvPr/>
        </p:nvSpPr>
        <p:spPr>
          <a:xfrm>
            <a:off x="5291636" y="4836995"/>
            <a:ext cx="504057" cy="50405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30</a:t>
            </a: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วงรี 19"/>
          <p:cNvSpPr/>
          <p:nvPr/>
        </p:nvSpPr>
        <p:spPr>
          <a:xfrm>
            <a:off x="6444208" y="5955682"/>
            <a:ext cx="504057" cy="504057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10</a:t>
            </a:r>
            <a:endParaRPr lang="th-TH" sz="1800" b="1" dirty="0"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19925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9"/>
          <p:cNvSpPr>
            <a:spLocks/>
          </p:cNvSpPr>
          <p:nvPr/>
        </p:nvSpPr>
        <p:spPr bwMode="auto">
          <a:xfrm>
            <a:off x="2882341" y="3419964"/>
            <a:ext cx="1067548" cy="949204"/>
          </a:xfrm>
          <a:custGeom>
            <a:avLst/>
            <a:gdLst>
              <a:gd name="T0" fmla="*/ 17 w 631"/>
              <a:gd name="T1" fmla="*/ 334 h 568"/>
              <a:gd name="T2" fmla="*/ 28 w 631"/>
              <a:gd name="T3" fmla="*/ 312 h 568"/>
              <a:gd name="T4" fmla="*/ 34 w 631"/>
              <a:gd name="T5" fmla="*/ 291 h 568"/>
              <a:gd name="T6" fmla="*/ 55 w 631"/>
              <a:gd name="T7" fmla="*/ 265 h 568"/>
              <a:gd name="T8" fmla="*/ 99 w 631"/>
              <a:gd name="T9" fmla="*/ 233 h 568"/>
              <a:gd name="T10" fmla="*/ 116 w 631"/>
              <a:gd name="T11" fmla="*/ 209 h 568"/>
              <a:gd name="T12" fmla="*/ 139 w 631"/>
              <a:gd name="T13" fmla="*/ 196 h 568"/>
              <a:gd name="T14" fmla="*/ 165 w 631"/>
              <a:gd name="T15" fmla="*/ 185 h 568"/>
              <a:gd name="T16" fmla="*/ 176 w 631"/>
              <a:gd name="T17" fmla="*/ 144 h 568"/>
              <a:gd name="T18" fmla="*/ 187 w 631"/>
              <a:gd name="T19" fmla="*/ 67 h 568"/>
              <a:gd name="T20" fmla="*/ 202 w 631"/>
              <a:gd name="T21" fmla="*/ 41 h 568"/>
              <a:gd name="T22" fmla="*/ 236 w 631"/>
              <a:gd name="T23" fmla="*/ 46 h 568"/>
              <a:gd name="T24" fmla="*/ 268 w 631"/>
              <a:gd name="T25" fmla="*/ 50 h 568"/>
              <a:gd name="T26" fmla="*/ 292 w 631"/>
              <a:gd name="T27" fmla="*/ 44 h 568"/>
              <a:gd name="T28" fmla="*/ 318 w 631"/>
              <a:gd name="T29" fmla="*/ 31 h 568"/>
              <a:gd name="T30" fmla="*/ 341 w 631"/>
              <a:gd name="T31" fmla="*/ 33 h 568"/>
              <a:gd name="T32" fmla="*/ 367 w 631"/>
              <a:gd name="T33" fmla="*/ 22 h 568"/>
              <a:gd name="T34" fmla="*/ 402 w 631"/>
              <a:gd name="T35" fmla="*/ 15 h 568"/>
              <a:gd name="T36" fmla="*/ 455 w 631"/>
              <a:gd name="T37" fmla="*/ 20 h 568"/>
              <a:gd name="T38" fmla="*/ 494 w 631"/>
              <a:gd name="T39" fmla="*/ 0 h 568"/>
              <a:gd name="T40" fmla="*/ 528 w 631"/>
              <a:gd name="T41" fmla="*/ 18 h 568"/>
              <a:gd name="T42" fmla="*/ 548 w 631"/>
              <a:gd name="T43" fmla="*/ 50 h 568"/>
              <a:gd name="T44" fmla="*/ 575 w 631"/>
              <a:gd name="T45" fmla="*/ 65 h 568"/>
              <a:gd name="T46" fmla="*/ 586 w 631"/>
              <a:gd name="T47" fmla="*/ 89 h 568"/>
              <a:gd name="T48" fmla="*/ 599 w 631"/>
              <a:gd name="T49" fmla="*/ 129 h 568"/>
              <a:gd name="T50" fmla="*/ 618 w 631"/>
              <a:gd name="T51" fmla="*/ 149 h 568"/>
              <a:gd name="T52" fmla="*/ 631 w 631"/>
              <a:gd name="T53" fmla="*/ 168 h 568"/>
              <a:gd name="T54" fmla="*/ 608 w 631"/>
              <a:gd name="T55" fmla="*/ 181 h 568"/>
              <a:gd name="T56" fmla="*/ 571 w 631"/>
              <a:gd name="T57" fmla="*/ 183 h 568"/>
              <a:gd name="T58" fmla="*/ 554 w 631"/>
              <a:gd name="T59" fmla="*/ 192 h 568"/>
              <a:gd name="T60" fmla="*/ 554 w 631"/>
              <a:gd name="T61" fmla="*/ 217 h 568"/>
              <a:gd name="T62" fmla="*/ 558 w 631"/>
              <a:gd name="T63" fmla="*/ 241 h 568"/>
              <a:gd name="T64" fmla="*/ 530 w 631"/>
              <a:gd name="T65" fmla="*/ 260 h 568"/>
              <a:gd name="T66" fmla="*/ 459 w 631"/>
              <a:gd name="T67" fmla="*/ 263 h 568"/>
              <a:gd name="T68" fmla="*/ 440 w 631"/>
              <a:gd name="T69" fmla="*/ 299 h 568"/>
              <a:gd name="T70" fmla="*/ 421 w 631"/>
              <a:gd name="T71" fmla="*/ 318 h 568"/>
              <a:gd name="T72" fmla="*/ 395 w 631"/>
              <a:gd name="T73" fmla="*/ 329 h 568"/>
              <a:gd name="T74" fmla="*/ 376 w 631"/>
              <a:gd name="T75" fmla="*/ 333 h 568"/>
              <a:gd name="T76" fmla="*/ 373 w 631"/>
              <a:gd name="T77" fmla="*/ 348 h 568"/>
              <a:gd name="T78" fmla="*/ 382 w 631"/>
              <a:gd name="T79" fmla="*/ 387 h 568"/>
              <a:gd name="T80" fmla="*/ 367 w 631"/>
              <a:gd name="T81" fmla="*/ 422 h 568"/>
              <a:gd name="T82" fmla="*/ 350 w 631"/>
              <a:gd name="T83" fmla="*/ 458 h 568"/>
              <a:gd name="T84" fmla="*/ 331 w 631"/>
              <a:gd name="T85" fmla="*/ 499 h 568"/>
              <a:gd name="T86" fmla="*/ 296 w 631"/>
              <a:gd name="T87" fmla="*/ 533 h 568"/>
              <a:gd name="T88" fmla="*/ 242 w 631"/>
              <a:gd name="T89" fmla="*/ 546 h 568"/>
              <a:gd name="T90" fmla="*/ 219 w 631"/>
              <a:gd name="T91" fmla="*/ 488 h 568"/>
              <a:gd name="T92" fmla="*/ 214 w 631"/>
              <a:gd name="T93" fmla="*/ 458 h 568"/>
              <a:gd name="T94" fmla="*/ 219 w 631"/>
              <a:gd name="T95" fmla="*/ 417 h 568"/>
              <a:gd name="T96" fmla="*/ 204 w 631"/>
              <a:gd name="T97" fmla="*/ 409 h 568"/>
              <a:gd name="T98" fmla="*/ 176 w 631"/>
              <a:gd name="T99" fmla="*/ 422 h 568"/>
              <a:gd name="T100" fmla="*/ 116 w 631"/>
              <a:gd name="T101" fmla="*/ 428 h 568"/>
              <a:gd name="T102" fmla="*/ 62 w 631"/>
              <a:gd name="T103" fmla="*/ 428 h 568"/>
              <a:gd name="T104" fmla="*/ 43 w 631"/>
              <a:gd name="T105" fmla="*/ 424 h 568"/>
              <a:gd name="T106" fmla="*/ 26 w 631"/>
              <a:gd name="T107" fmla="*/ 426 h 568"/>
              <a:gd name="T108" fmla="*/ 12 w 631"/>
              <a:gd name="T109" fmla="*/ 407 h 568"/>
              <a:gd name="T110" fmla="*/ 8 w 631"/>
              <a:gd name="T111" fmla="*/ 387 h 568"/>
              <a:gd name="T112" fmla="*/ 0 w 631"/>
              <a:gd name="T113" fmla="*/ 368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631" h="568">
                <a:moveTo>
                  <a:pt x="0" y="361"/>
                </a:moveTo>
                <a:lnTo>
                  <a:pt x="0" y="361"/>
                </a:lnTo>
                <a:lnTo>
                  <a:pt x="10" y="348"/>
                </a:lnTo>
                <a:lnTo>
                  <a:pt x="17" y="334"/>
                </a:lnTo>
                <a:lnTo>
                  <a:pt x="21" y="323"/>
                </a:lnTo>
                <a:lnTo>
                  <a:pt x="21" y="323"/>
                </a:lnTo>
                <a:lnTo>
                  <a:pt x="25" y="316"/>
                </a:lnTo>
                <a:lnTo>
                  <a:pt x="28" y="312"/>
                </a:lnTo>
                <a:lnTo>
                  <a:pt x="30" y="310"/>
                </a:lnTo>
                <a:lnTo>
                  <a:pt x="32" y="303"/>
                </a:lnTo>
                <a:lnTo>
                  <a:pt x="32" y="303"/>
                </a:lnTo>
                <a:lnTo>
                  <a:pt x="34" y="291"/>
                </a:lnTo>
                <a:lnTo>
                  <a:pt x="38" y="282"/>
                </a:lnTo>
                <a:lnTo>
                  <a:pt x="45" y="271"/>
                </a:lnTo>
                <a:lnTo>
                  <a:pt x="55" y="265"/>
                </a:lnTo>
                <a:lnTo>
                  <a:pt x="55" y="265"/>
                </a:lnTo>
                <a:lnTo>
                  <a:pt x="77" y="250"/>
                </a:lnTo>
                <a:lnTo>
                  <a:pt x="88" y="243"/>
                </a:lnTo>
                <a:lnTo>
                  <a:pt x="99" y="233"/>
                </a:lnTo>
                <a:lnTo>
                  <a:pt x="99" y="233"/>
                </a:lnTo>
                <a:lnTo>
                  <a:pt x="107" y="224"/>
                </a:lnTo>
                <a:lnTo>
                  <a:pt x="111" y="218"/>
                </a:lnTo>
                <a:lnTo>
                  <a:pt x="113" y="213"/>
                </a:lnTo>
                <a:lnTo>
                  <a:pt x="116" y="209"/>
                </a:lnTo>
                <a:lnTo>
                  <a:pt x="116" y="209"/>
                </a:lnTo>
                <a:lnTo>
                  <a:pt x="124" y="202"/>
                </a:lnTo>
                <a:lnTo>
                  <a:pt x="129" y="198"/>
                </a:lnTo>
                <a:lnTo>
                  <a:pt x="139" y="196"/>
                </a:lnTo>
                <a:lnTo>
                  <a:pt x="139" y="196"/>
                </a:lnTo>
                <a:lnTo>
                  <a:pt x="148" y="194"/>
                </a:lnTo>
                <a:lnTo>
                  <a:pt x="157" y="190"/>
                </a:lnTo>
                <a:lnTo>
                  <a:pt x="165" y="185"/>
                </a:lnTo>
                <a:lnTo>
                  <a:pt x="171" y="175"/>
                </a:lnTo>
                <a:lnTo>
                  <a:pt x="171" y="175"/>
                </a:lnTo>
                <a:lnTo>
                  <a:pt x="172" y="162"/>
                </a:lnTo>
                <a:lnTo>
                  <a:pt x="176" y="144"/>
                </a:lnTo>
                <a:lnTo>
                  <a:pt x="180" y="106"/>
                </a:lnTo>
                <a:lnTo>
                  <a:pt x="180" y="106"/>
                </a:lnTo>
                <a:lnTo>
                  <a:pt x="184" y="78"/>
                </a:lnTo>
                <a:lnTo>
                  <a:pt x="187" y="67"/>
                </a:lnTo>
                <a:lnTo>
                  <a:pt x="191" y="56"/>
                </a:lnTo>
                <a:lnTo>
                  <a:pt x="191" y="56"/>
                </a:lnTo>
                <a:lnTo>
                  <a:pt x="199" y="44"/>
                </a:lnTo>
                <a:lnTo>
                  <a:pt x="202" y="41"/>
                </a:lnTo>
                <a:lnTo>
                  <a:pt x="208" y="41"/>
                </a:lnTo>
                <a:lnTo>
                  <a:pt x="208" y="41"/>
                </a:lnTo>
                <a:lnTo>
                  <a:pt x="225" y="44"/>
                </a:lnTo>
                <a:lnTo>
                  <a:pt x="236" y="46"/>
                </a:lnTo>
                <a:lnTo>
                  <a:pt x="243" y="48"/>
                </a:lnTo>
                <a:lnTo>
                  <a:pt x="243" y="48"/>
                </a:lnTo>
                <a:lnTo>
                  <a:pt x="258" y="50"/>
                </a:lnTo>
                <a:lnTo>
                  <a:pt x="268" y="50"/>
                </a:lnTo>
                <a:lnTo>
                  <a:pt x="277" y="50"/>
                </a:lnTo>
                <a:lnTo>
                  <a:pt x="277" y="50"/>
                </a:lnTo>
                <a:lnTo>
                  <a:pt x="285" y="48"/>
                </a:lnTo>
                <a:lnTo>
                  <a:pt x="292" y="44"/>
                </a:lnTo>
                <a:lnTo>
                  <a:pt x="303" y="39"/>
                </a:lnTo>
                <a:lnTo>
                  <a:pt x="303" y="39"/>
                </a:lnTo>
                <a:lnTo>
                  <a:pt x="315" y="33"/>
                </a:lnTo>
                <a:lnTo>
                  <a:pt x="318" y="31"/>
                </a:lnTo>
                <a:lnTo>
                  <a:pt x="324" y="31"/>
                </a:lnTo>
                <a:lnTo>
                  <a:pt x="324" y="31"/>
                </a:lnTo>
                <a:lnTo>
                  <a:pt x="331" y="33"/>
                </a:lnTo>
                <a:lnTo>
                  <a:pt x="341" y="33"/>
                </a:lnTo>
                <a:lnTo>
                  <a:pt x="348" y="31"/>
                </a:lnTo>
                <a:lnTo>
                  <a:pt x="356" y="28"/>
                </a:lnTo>
                <a:lnTo>
                  <a:pt x="356" y="28"/>
                </a:lnTo>
                <a:lnTo>
                  <a:pt x="367" y="22"/>
                </a:lnTo>
                <a:lnTo>
                  <a:pt x="378" y="18"/>
                </a:lnTo>
                <a:lnTo>
                  <a:pt x="391" y="15"/>
                </a:lnTo>
                <a:lnTo>
                  <a:pt x="402" y="15"/>
                </a:lnTo>
                <a:lnTo>
                  <a:pt x="402" y="15"/>
                </a:lnTo>
                <a:lnTo>
                  <a:pt x="427" y="18"/>
                </a:lnTo>
                <a:lnTo>
                  <a:pt x="440" y="20"/>
                </a:lnTo>
                <a:lnTo>
                  <a:pt x="455" y="20"/>
                </a:lnTo>
                <a:lnTo>
                  <a:pt x="455" y="20"/>
                </a:lnTo>
                <a:lnTo>
                  <a:pt x="466" y="16"/>
                </a:lnTo>
                <a:lnTo>
                  <a:pt x="475" y="13"/>
                </a:lnTo>
                <a:lnTo>
                  <a:pt x="494" y="0"/>
                </a:lnTo>
                <a:lnTo>
                  <a:pt x="494" y="0"/>
                </a:lnTo>
                <a:lnTo>
                  <a:pt x="524" y="7"/>
                </a:lnTo>
                <a:lnTo>
                  <a:pt x="524" y="7"/>
                </a:lnTo>
                <a:lnTo>
                  <a:pt x="526" y="11"/>
                </a:lnTo>
                <a:lnTo>
                  <a:pt x="528" y="18"/>
                </a:lnTo>
                <a:lnTo>
                  <a:pt x="535" y="33"/>
                </a:lnTo>
                <a:lnTo>
                  <a:pt x="535" y="33"/>
                </a:lnTo>
                <a:lnTo>
                  <a:pt x="543" y="44"/>
                </a:lnTo>
                <a:lnTo>
                  <a:pt x="548" y="50"/>
                </a:lnTo>
                <a:lnTo>
                  <a:pt x="556" y="52"/>
                </a:lnTo>
                <a:lnTo>
                  <a:pt x="556" y="52"/>
                </a:lnTo>
                <a:lnTo>
                  <a:pt x="565" y="56"/>
                </a:lnTo>
                <a:lnTo>
                  <a:pt x="575" y="65"/>
                </a:lnTo>
                <a:lnTo>
                  <a:pt x="582" y="76"/>
                </a:lnTo>
                <a:lnTo>
                  <a:pt x="586" y="84"/>
                </a:lnTo>
                <a:lnTo>
                  <a:pt x="586" y="89"/>
                </a:lnTo>
                <a:lnTo>
                  <a:pt x="586" y="89"/>
                </a:lnTo>
                <a:lnTo>
                  <a:pt x="590" y="112"/>
                </a:lnTo>
                <a:lnTo>
                  <a:pt x="593" y="121"/>
                </a:lnTo>
                <a:lnTo>
                  <a:pt x="599" y="129"/>
                </a:lnTo>
                <a:lnTo>
                  <a:pt x="599" y="129"/>
                </a:lnTo>
                <a:lnTo>
                  <a:pt x="603" y="132"/>
                </a:lnTo>
                <a:lnTo>
                  <a:pt x="606" y="138"/>
                </a:lnTo>
                <a:lnTo>
                  <a:pt x="610" y="142"/>
                </a:lnTo>
                <a:lnTo>
                  <a:pt x="618" y="149"/>
                </a:lnTo>
                <a:lnTo>
                  <a:pt x="618" y="149"/>
                </a:lnTo>
                <a:lnTo>
                  <a:pt x="625" y="157"/>
                </a:lnTo>
                <a:lnTo>
                  <a:pt x="631" y="162"/>
                </a:lnTo>
                <a:lnTo>
                  <a:pt x="631" y="168"/>
                </a:lnTo>
                <a:lnTo>
                  <a:pt x="629" y="179"/>
                </a:lnTo>
                <a:lnTo>
                  <a:pt x="629" y="179"/>
                </a:lnTo>
                <a:lnTo>
                  <a:pt x="623" y="181"/>
                </a:lnTo>
                <a:lnTo>
                  <a:pt x="608" y="181"/>
                </a:lnTo>
                <a:lnTo>
                  <a:pt x="608" y="181"/>
                </a:lnTo>
                <a:lnTo>
                  <a:pt x="590" y="181"/>
                </a:lnTo>
                <a:lnTo>
                  <a:pt x="571" y="183"/>
                </a:lnTo>
                <a:lnTo>
                  <a:pt x="571" y="183"/>
                </a:lnTo>
                <a:lnTo>
                  <a:pt x="563" y="183"/>
                </a:lnTo>
                <a:lnTo>
                  <a:pt x="558" y="187"/>
                </a:lnTo>
                <a:lnTo>
                  <a:pt x="556" y="190"/>
                </a:lnTo>
                <a:lnTo>
                  <a:pt x="554" y="192"/>
                </a:lnTo>
                <a:lnTo>
                  <a:pt x="554" y="192"/>
                </a:lnTo>
                <a:lnTo>
                  <a:pt x="554" y="203"/>
                </a:lnTo>
                <a:lnTo>
                  <a:pt x="554" y="217"/>
                </a:lnTo>
                <a:lnTo>
                  <a:pt x="554" y="217"/>
                </a:lnTo>
                <a:lnTo>
                  <a:pt x="556" y="230"/>
                </a:lnTo>
                <a:lnTo>
                  <a:pt x="558" y="237"/>
                </a:lnTo>
                <a:lnTo>
                  <a:pt x="558" y="241"/>
                </a:lnTo>
                <a:lnTo>
                  <a:pt x="558" y="241"/>
                </a:lnTo>
                <a:lnTo>
                  <a:pt x="547" y="250"/>
                </a:lnTo>
                <a:lnTo>
                  <a:pt x="537" y="256"/>
                </a:lnTo>
                <a:lnTo>
                  <a:pt x="530" y="260"/>
                </a:lnTo>
                <a:lnTo>
                  <a:pt x="530" y="260"/>
                </a:lnTo>
                <a:lnTo>
                  <a:pt x="470" y="258"/>
                </a:lnTo>
                <a:lnTo>
                  <a:pt x="470" y="258"/>
                </a:lnTo>
                <a:lnTo>
                  <a:pt x="464" y="260"/>
                </a:lnTo>
                <a:lnTo>
                  <a:pt x="459" y="263"/>
                </a:lnTo>
                <a:lnTo>
                  <a:pt x="453" y="269"/>
                </a:lnTo>
                <a:lnTo>
                  <a:pt x="451" y="273"/>
                </a:lnTo>
                <a:lnTo>
                  <a:pt x="451" y="273"/>
                </a:lnTo>
                <a:lnTo>
                  <a:pt x="440" y="299"/>
                </a:lnTo>
                <a:lnTo>
                  <a:pt x="440" y="299"/>
                </a:lnTo>
                <a:lnTo>
                  <a:pt x="436" y="305"/>
                </a:lnTo>
                <a:lnTo>
                  <a:pt x="431" y="312"/>
                </a:lnTo>
                <a:lnTo>
                  <a:pt x="421" y="318"/>
                </a:lnTo>
                <a:lnTo>
                  <a:pt x="412" y="323"/>
                </a:lnTo>
                <a:lnTo>
                  <a:pt x="412" y="323"/>
                </a:lnTo>
                <a:lnTo>
                  <a:pt x="402" y="327"/>
                </a:lnTo>
                <a:lnTo>
                  <a:pt x="395" y="329"/>
                </a:lnTo>
                <a:lnTo>
                  <a:pt x="388" y="329"/>
                </a:lnTo>
                <a:lnTo>
                  <a:pt x="380" y="329"/>
                </a:lnTo>
                <a:lnTo>
                  <a:pt x="380" y="329"/>
                </a:lnTo>
                <a:lnTo>
                  <a:pt x="376" y="333"/>
                </a:lnTo>
                <a:lnTo>
                  <a:pt x="373" y="336"/>
                </a:lnTo>
                <a:lnTo>
                  <a:pt x="373" y="342"/>
                </a:lnTo>
                <a:lnTo>
                  <a:pt x="373" y="348"/>
                </a:lnTo>
                <a:lnTo>
                  <a:pt x="373" y="348"/>
                </a:lnTo>
                <a:lnTo>
                  <a:pt x="378" y="366"/>
                </a:lnTo>
                <a:lnTo>
                  <a:pt x="380" y="379"/>
                </a:lnTo>
                <a:lnTo>
                  <a:pt x="382" y="387"/>
                </a:lnTo>
                <a:lnTo>
                  <a:pt x="382" y="387"/>
                </a:lnTo>
                <a:lnTo>
                  <a:pt x="380" y="394"/>
                </a:lnTo>
                <a:lnTo>
                  <a:pt x="374" y="406"/>
                </a:lnTo>
                <a:lnTo>
                  <a:pt x="367" y="422"/>
                </a:lnTo>
                <a:lnTo>
                  <a:pt x="367" y="422"/>
                </a:lnTo>
                <a:lnTo>
                  <a:pt x="363" y="435"/>
                </a:lnTo>
                <a:lnTo>
                  <a:pt x="359" y="445"/>
                </a:lnTo>
                <a:lnTo>
                  <a:pt x="359" y="445"/>
                </a:lnTo>
                <a:lnTo>
                  <a:pt x="350" y="458"/>
                </a:lnTo>
                <a:lnTo>
                  <a:pt x="343" y="473"/>
                </a:lnTo>
                <a:lnTo>
                  <a:pt x="343" y="473"/>
                </a:lnTo>
                <a:lnTo>
                  <a:pt x="337" y="488"/>
                </a:lnTo>
                <a:lnTo>
                  <a:pt x="331" y="499"/>
                </a:lnTo>
                <a:lnTo>
                  <a:pt x="331" y="499"/>
                </a:lnTo>
                <a:lnTo>
                  <a:pt x="315" y="516"/>
                </a:lnTo>
                <a:lnTo>
                  <a:pt x="296" y="533"/>
                </a:lnTo>
                <a:lnTo>
                  <a:pt x="296" y="533"/>
                </a:lnTo>
                <a:lnTo>
                  <a:pt x="266" y="555"/>
                </a:lnTo>
                <a:lnTo>
                  <a:pt x="247" y="568"/>
                </a:lnTo>
                <a:lnTo>
                  <a:pt x="247" y="568"/>
                </a:lnTo>
                <a:lnTo>
                  <a:pt x="242" y="546"/>
                </a:lnTo>
                <a:lnTo>
                  <a:pt x="238" y="527"/>
                </a:lnTo>
                <a:lnTo>
                  <a:pt x="232" y="512"/>
                </a:lnTo>
                <a:lnTo>
                  <a:pt x="232" y="512"/>
                </a:lnTo>
                <a:lnTo>
                  <a:pt x="219" y="488"/>
                </a:lnTo>
                <a:lnTo>
                  <a:pt x="214" y="477"/>
                </a:lnTo>
                <a:lnTo>
                  <a:pt x="212" y="467"/>
                </a:lnTo>
                <a:lnTo>
                  <a:pt x="212" y="467"/>
                </a:lnTo>
                <a:lnTo>
                  <a:pt x="214" y="458"/>
                </a:lnTo>
                <a:lnTo>
                  <a:pt x="217" y="441"/>
                </a:lnTo>
                <a:lnTo>
                  <a:pt x="221" y="426"/>
                </a:lnTo>
                <a:lnTo>
                  <a:pt x="221" y="420"/>
                </a:lnTo>
                <a:lnTo>
                  <a:pt x="219" y="417"/>
                </a:lnTo>
                <a:lnTo>
                  <a:pt x="219" y="417"/>
                </a:lnTo>
                <a:lnTo>
                  <a:pt x="215" y="409"/>
                </a:lnTo>
                <a:lnTo>
                  <a:pt x="212" y="409"/>
                </a:lnTo>
                <a:lnTo>
                  <a:pt x="204" y="409"/>
                </a:lnTo>
                <a:lnTo>
                  <a:pt x="204" y="409"/>
                </a:lnTo>
                <a:lnTo>
                  <a:pt x="195" y="413"/>
                </a:lnTo>
                <a:lnTo>
                  <a:pt x="185" y="419"/>
                </a:lnTo>
                <a:lnTo>
                  <a:pt x="176" y="422"/>
                </a:lnTo>
                <a:lnTo>
                  <a:pt x="169" y="424"/>
                </a:lnTo>
                <a:lnTo>
                  <a:pt x="169" y="424"/>
                </a:lnTo>
                <a:lnTo>
                  <a:pt x="146" y="426"/>
                </a:lnTo>
                <a:lnTo>
                  <a:pt x="116" y="428"/>
                </a:lnTo>
                <a:lnTo>
                  <a:pt x="116" y="428"/>
                </a:lnTo>
                <a:lnTo>
                  <a:pt x="75" y="428"/>
                </a:lnTo>
                <a:lnTo>
                  <a:pt x="75" y="428"/>
                </a:lnTo>
                <a:lnTo>
                  <a:pt x="62" y="428"/>
                </a:lnTo>
                <a:lnTo>
                  <a:pt x="53" y="426"/>
                </a:lnTo>
                <a:lnTo>
                  <a:pt x="45" y="422"/>
                </a:lnTo>
                <a:lnTo>
                  <a:pt x="45" y="422"/>
                </a:lnTo>
                <a:lnTo>
                  <a:pt x="43" y="424"/>
                </a:lnTo>
                <a:lnTo>
                  <a:pt x="41" y="426"/>
                </a:lnTo>
                <a:lnTo>
                  <a:pt x="38" y="426"/>
                </a:lnTo>
                <a:lnTo>
                  <a:pt x="38" y="426"/>
                </a:lnTo>
                <a:lnTo>
                  <a:pt x="26" y="426"/>
                </a:lnTo>
                <a:lnTo>
                  <a:pt x="21" y="424"/>
                </a:lnTo>
                <a:lnTo>
                  <a:pt x="21" y="424"/>
                </a:lnTo>
                <a:lnTo>
                  <a:pt x="15" y="415"/>
                </a:lnTo>
                <a:lnTo>
                  <a:pt x="12" y="407"/>
                </a:lnTo>
                <a:lnTo>
                  <a:pt x="10" y="400"/>
                </a:lnTo>
                <a:lnTo>
                  <a:pt x="10" y="400"/>
                </a:lnTo>
                <a:lnTo>
                  <a:pt x="10" y="394"/>
                </a:lnTo>
                <a:lnTo>
                  <a:pt x="8" y="387"/>
                </a:lnTo>
                <a:lnTo>
                  <a:pt x="2" y="377"/>
                </a:lnTo>
                <a:lnTo>
                  <a:pt x="2" y="377"/>
                </a:lnTo>
                <a:lnTo>
                  <a:pt x="0" y="374"/>
                </a:lnTo>
                <a:lnTo>
                  <a:pt x="0" y="368"/>
                </a:lnTo>
                <a:lnTo>
                  <a:pt x="0" y="361"/>
                </a:lnTo>
                <a:lnTo>
                  <a:pt x="0" y="361"/>
                </a:lnTo>
                <a:close/>
              </a:path>
            </a:pathLst>
          </a:custGeom>
          <a:solidFill>
            <a:srgbClr val="00B05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" name="Freeform 70"/>
          <p:cNvSpPr>
            <a:spLocks/>
          </p:cNvSpPr>
          <p:nvPr/>
        </p:nvSpPr>
        <p:spPr bwMode="auto">
          <a:xfrm>
            <a:off x="3007753" y="2067686"/>
            <a:ext cx="1339872" cy="1728678"/>
          </a:xfrm>
          <a:custGeom>
            <a:avLst/>
            <a:gdLst>
              <a:gd name="T0" fmla="*/ 1136 w 1151"/>
              <a:gd name="T1" fmla="*/ 284 h 1485"/>
              <a:gd name="T2" fmla="*/ 1096 w 1151"/>
              <a:gd name="T3" fmla="*/ 367 h 1485"/>
              <a:gd name="T4" fmla="*/ 1109 w 1151"/>
              <a:gd name="T5" fmla="*/ 442 h 1485"/>
              <a:gd name="T6" fmla="*/ 1063 w 1151"/>
              <a:gd name="T7" fmla="*/ 515 h 1485"/>
              <a:gd name="T8" fmla="*/ 1044 w 1151"/>
              <a:gd name="T9" fmla="*/ 602 h 1485"/>
              <a:gd name="T10" fmla="*/ 980 w 1151"/>
              <a:gd name="T11" fmla="*/ 653 h 1485"/>
              <a:gd name="T12" fmla="*/ 937 w 1151"/>
              <a:gd name="T13" fmla="*/ 726 h 1485"/>
              <a:gd name="T14" fmla="*/ 857 w 1151"/>
              <a:gd name="T15" fmla="*/ 720 h 1485"/>
              <a:gd name="T16" fmla="*/ 831 w 1151"/>
              <a:gd name="T17" fmla="*/ 769 h 1485"/>
              <a:gd name="T18" fmla="*/ 778 w 1151"/>
              <a:gd name="T19" fmla="*/ 825 h 1485"/>
              <a:gd name="T20" fmla="*/ 748 w 1151"/>
              <a:gd name="T21" fmla="*/ 898 h 1485"/>
              <a:gd name="T22" fmla="*/ 679 w 1151"/>
              <a:gd name="T23" fmla="*/ 954 h 1485"/>
              <a:gd name="T24" fmla="*/ 711 w 1151"/>
              <a:gd name="T25" fmla="*/ 1010 h 1485"/>
              <a:gd name="T26" fmla="*/ 735 w 1151"/>
              <a:gd name="T27" fmla="*/ 1066 h 1485"/>
              <a:gd name="T28" fmla="*/ 737 w 1151"/>
              <a:gd name="T29" fmla="*/ 1121 h 1485"/>
              <a:gd name="T30" fmla="*/ 767 w 1151"/>
              <a:gd name="T31" fmla="*/ 1152 h 1485"/>
              <a:gd name="T32" fmla="*/ 788 w 1151"/>
              <a:gd name="T33" fmla="*/ 1188 h 1485"/>
              <a:gd name="T34" fmla="*/ 842 w 1151"/>
              <a:gd name="T35" fmla="*/ 1201 h 1485"/>
              <a:gd name="T36" fmla="*/ 881 w 1151"/>
              <a:gd name="T37" fmla="*/ 1235 h 1485"/>
              <a:gd name="T38" fmla="*/ 889 w 1151"/>
              <a:gd name="T39" fmla="*/ 1302 h 1485"/>
              <a:gd name="T40" fmla="*/ 855 w 1151"/>
              <a:gd name="T41" fmla="*/ 1366 h 1485"/>
              <a:gd name="T42" fmla="*/ 782 w 1151"/>
              <a:gd name="T43" fmla="*/ 1394 h 1485"/>
              <a:gd name="T44" fmla="*/ 634 w 1151"/>
              <a:gd name="T45" fmla="*/ 1448 h 1485"/>
              <a:gd name="T46" fmla="*/ 582 w 1151"/>
              <a:gd name="T47" fmla="*/ 1411 h 1485"/>
              <a:gd name="T48" fmla="*/ 516 w 1151"/>
              <a:gd name="T49" fmla="*/ 1306 h 1485"/>
              <a:gd name="T50" fmla="*/ 460 w 1151"/>
              <a:gd name="T51" fmla="*/ 1297 h 1485"/>
              <a:gd name="T52" fmla="*/ 348 w 1151"/>
              <a:gd name="T53" fmla="*/ 1304 h 1485"/>
              <a:gd name="T54" fmla="*/ 266 w 1151"/>
              <a:gd name="T55" fmla="*/ 1326 h 1485"/>
              <a:gd name="T56" fmla="*/ 170 w 1151"/>
              <a:gd name="T57" fmla="*/ 1338 h 1485"/>
              <a:gd name="T58" fmla="*/ 159 w 1151"/>
              <a:gd name="T59" fmla="*/ 1437 h 1485"/>
              <a:gd name="T60" fmla="*/ 105 w 1151"/>
              <a:gd name="T61" fmla="*/ 1482 h 1485"/>
              <a:gd name="T62" fmla="*/ 92 w 1151"/>
              <a:gd name="T63" fmla="*/ 1386 h 1485"/>
              <a:gd name="T64" fmla="*/ 79 w 1151"/>
              <a:gd name="T65" fmla="*/ 1282 h 1485"/>
              <a:gd name="T66" fmla="*/ 79 w 1151"/>
              <a:gd name="T67" fmla="*/ 1214 h 1485"/>
              <a:gd name="T68" fmla="*/ 103 w 1151"/>
              <a:gd name="T69" fmla="*/ 1147 h 1485"/>
              <a:gd name="T70" fmla="*/ 56 w 1151"/>
              <a:gd name="T71" fmla="*/ 1051 h 1485"/>
              <a:gd name="T72" fmla="*/ 56 w 1151"/>
              <a:gd name="T73" fmla="*/ 952 h 1485"/>
              <a:gd name="T74" fmla="*/ 0 w 1151"/>
              <a:gd name="T75" fmla="*/ 851 h 1485"/>
              <a:gd name="T76" fmla="*/ 4 w 1151"/>
              <a:gd name="T77" fmla="*/ 784 h 1485"/>
              <a:gd name="T78" fmla="*/ 86 w 1151"/>
              <a:gd name="T79" fmla="*/ 718 h 1485"/>
              <a:gd name="T80" fmla="*/ 133 w 1151"/>
              <a:gd name="T81" fmla="*/ 709 h 1485"/>
              <a:gd name="T82" fmla="*/ 90 w 1151"/>
              <a:gd name="T83" fmla="*/ 647 h 1485"/>
              <a:gd name="T84" fmla="*/ 81 w 1151"/>
              <a:gd name="T85" fmla="*/ 550 h 1485"/>
              <a:gd name="T86" fmla="*/ 142 w 1151"/>
              <a:gd name="T87" fmla="*/ 466 h 1485"/>
              <a:gd name="T88" fmla="*/ 139 w 1151"/>
              <a:gd name="T89" fmla="*/ 434 h 1485"/>
              <a:gd name="T90" fmla="*/ 176 w 1151"/>
              <a:gd name="T91" fmla="*/ 372 h 1485"/>
              <a:gd name="T92" fmla="*/ 228 w 1151"/>
              <a:gd name="T93" fmla="*/ 313 h 1485"/>
              <a:gd name="T94" fmla="*/ 314 w 1151"/>
              <a:gd name="T95" fmla="*/ 322 h 1485"/>
              <a:gd name="T96" fmla="*/ 342 w 1151"/>
              <a:gd name="T97" fmla="*/ 307 h 1485"/>
              <a:gd name="T98" fmla="*/ 408 w 1151"/>
              <a:gd name="T99" fmla="*/ 333 h 1485"/>
              <a:gd name="T100" fmla="*/ 443 w 1151"/>
              <a:gd name="T101" fmla="*/ 316 h 1485"/>
              <a:gd name="T102" fmla="*/ 498 w 1151"/>
              <a:gd name="T103" fmla="*/ 301 h 1485"/>
              <a:gd name="T104" fmla="*/ 530 w 1151"/>
              <a:gd name="T105" fmla="*/ 247 h 1485"/>
              <a:gd name="T106" fmla="*/ 565 w 1151"/>
              <a:gd name="T107" fmla="*/ 109 h 1485"/>
              <a:gd name="T108" fmla="*/ 642 w 1151"/>
              <a:gd name="T109" fmla="*/ 140 h 1485"/>
              <a:gd name="T110" fmla="*/ 733 w 1151"/>
              <a:gd name="T111" fmla="*/ 92 h 1485"/>
              <a:gd name="T112" fmla="*/ 747 w 1151"/>
              <a:gd name="T113" fmla="*/ 11 h 1485"/>
              <a:gd name="T114" fmla="*/ 827 w 1151"/>
              <a:gd name="T115" fmla="*/ 28 h 1485"/>
              <a:gd name="T116" fmla="*/ 849 w 1151"/>
              <a:gd name="T117" fmla="*/ 112 h 1485"/>
              <a:gd name="T118" fmla="*/ 954 w 1151"/>
              <a:gd name="T119" fmla="*/ 140 h 1485"/>
              <a:gd name="T120" fmla="*/ 1016 w 1151"/>
              <a:gd name="T121" fmla="*/ 163 h 1485"/>
              <a:gd name="T122" fmla="*/ 1095 w 1151"/>
              <a:gd name="T123" fmla="*/ 183 h 1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151" h="1485">
                <a:moveTo>
                  <a:pt x="1139" y="182"/>
                </a:moveTo>
                <a:lnTo>
                  <a:pt x="1139" y="182"/>
                </a:lnTo>
                <a:lnTo>
                  <a:pt x="1145" y="193"/>
                </a:lnTo>
                <a:lnTo>
                  <a:pt x="1149" y="202"/>
                </a:lnTo>
                <a:lnTo>
                  <a:pt x="1151" y="208"/>
                </a:lnTo>
                <a:lnTo>
                  <a:pt x="1151" y="213"/>
                </a:lnTo>
                <a:lnTo>
                  <a:pt x="1151" y="213"/>
                </a:lnTo>
                <a:lnTo>
                  <a:pt x="1147" y="228"/>
                </a:lnTo>
                <a:lnTo>
                  <a:pt x="1147" y="243"/>
                </a:lnTo>
                <a:lnTo>
                  <a:pt x="1147" y="243"/>
                </a:lnTo>
                <a:lnTo>
                  <a:pt x="1149" y="253"/>
                </a:lnTo>
                <a:lnTo>
                  <a:pt x="1149" y="262"/>
                </a:lnTo>
                <a:lnTo>
                  <a:pt x="1147" y="269"/>
                </a:lnTo>
                <a:lnTo>
                  <a:pt x="1143" y="275"/>
                </a:lnTo>
                <a:lnTo>
                  <a:pt x="1143" y="275"/>
                </a:lnTo>
                <a:lnTo>
                  <a:pt x="1136" y="284"/>
                </a:lnTo>
                <a:lnTo>
                  <a:pt x="1134" y="288"/>
                </a:lnTo>
                <a:lnTo>
                  <a:pt x="1128" y="290"/>
                </a:lnTo>
                <a:lnTo>
                  <a:pt x="1128" y="290"/>
                </a:lnTo>
                <a:lnTo>
                  <a:pt x="1119" y="296"/>
                </a:lnTo>
                <a:lnTo>
                  <a:pt x="1113" y="298"/>
                </a:lnTo>
                <a:lnTo>
                  <a:pt x="1109" y="301"/>
                </a:lnTo>
                <a:lnTo>
                  <a:pt x="1109" y="301"/>
                </a:lnTo>
                <a:lnTo>
                  <a:pt x="1102" y="313"/>
                </a:lnTo>
                <a:lnTo>
                  <a:pt x="1098" y="318"/>
                </a:lnTo>
                <a:lnTo>
                  <a:pt x="1096" y="324"/>
                </a:lnTo>
                <a:lnTo>
                  <a:pt x="1096" y="324"/>
                </a:lnTo>
                <a:lnTo>
                  <a:pt x="1093" y="337"/>
                </a:lnTo>
                <a:lnTo>
                  <a:pt x="1093" y="344"/>
                </a:lnTo>
                <a:lnTo>
                  <a:pt x="1093" y="350"/>
                </a:lnTo>
                <a:lnTo>
                  <a:pt x="1093" y="350"/>
                </a:lnTo>
                <a:lnTo>
                  <a:pt x="1096" y="367"/>
                </a:lnTo>
                <a:lnTo>
                  <a:pt x="1102" y="382"/>
                </a:lnTo>
                <a:lnTo>
                  <a:pt x="1102" y="382"/>
                </a:lnTo>
                <a:lnTo>
                  <a:pt x="1106" y="389"/>
                </a:lnTo>
                <a:lnTo>
                  <a:pt x="1108" y="393"/>
                </a:lnTo>
                <a:lnTo>
                  <a:pt x="1106" y="399"/>
                </a:lnTo>
                <a:lnTo>
                  <a:pt x="1106" y="399"/>
                </a:lnTo>
                <a:lnTo>
                  <a:pt x="1102" y="404"/>
                </a:lnTo>
                <a:lnTo>
                  <a:pt x="1102" y="412"/>
                </a:lnTo>
                <a:lnTo>
                  <a:pt x="1102" y="417"/>
                </a:lnTo>
                <a:lnTo>
                  <a:pt x="1104" y="421"/>
                </a:lnTo>
                <a:lnTo>
                  <a:pt x="1104" y="421"/>
                </a:lnTo>
                <a:lnTo>
                  <a:pt x="1104" y="423"/>
                </a:lnTo>
                <a:lnTo>
                  <a:pt x="1104" y="425"/>
                </a:lnTo>
                <a:lnTo>
                  <a:pt x="1104" y="425"/>
                </a:lnTo>
                <a:lnTo>
                  <a:pt x="1108" y="436"/>
                </a:lnTo>
                <a:lnTo>
                  <a:pt x="1109" y="442"/>
                </a:lnTo>
                <a:lnTo>
                  <a:pt x="1108" y="445"/>
                </a:lnTo>
                <a:lnTo>
                  <a:pt x="1108" y="445"/>
                </a:lnTo>
                <a:lnTo>
                  <a:pt x="1106" y="451"/>
                </a:lnTo>
                <a:lnTo>
                  <a:pt x="1106" y="457"/>
                </a:lnTo>
                <a:lnTo>
                  <a:pt x="1106" y="464"/>
                </a:lnTo>
                <a:lnTo>
                  <a:pt x="1106" y="464"/>
                </a:lnTo>
                <a:lnTo>
                  <a:pt x="1102" y="470"/>
                </a:lnTo>
                <a:lnTo>
                  <a:pt x="1095" y="475"/>
                </a:lnTo>
                <a:lnTo>
                  <a:pt x="1095" y="475"/>
                </a:lnTo>
                <a:lnTo>
                  <a:pt x="1083" y="483"/>
                </a:lnTo>
                <a:lnTo>
                  <a:pt x="1078" y="488"/>
                </a:lnTo>
                <a:lnTo>
                  <a:pt x="1072" y="494"/>
                </a:lnTo>
                <a:lnTo>
                  <a:pt x="1072" y="494"/>
                </a:lnTo>
                <a:lnTo>
                  <a:pt x="1065" y="513"/>
                </a:lnTo>
                <a:lnTo>
                  <a:pt x="1065" y="513"/>
                </a:lnTo>
                <a:lnTo>
                  <a:pt x="1063" y="515"/>
                </a:lnTo>
                <a:lnTo>
                  <a:pt x="1059" y="516"/>
                </a:lnTo>
                <a:lnTo>
                  <a:pt x="1057" y="520"/>
                </a:lnTo>
                <a:lnTo>
                  <a:pt x="1053" y="526"/>
                </a:lnTo>
                <a:lnTo>
                  <a:pt x="1053" y="526"/>
                </a:lnTo>
                <a:lnTo>
                  <a:pt x="1050" y="539"/>
                </a:lnTo>
                <a:lnTo>
                  <a:pt x="1050" y="544"/>
                </a:lnTo>
                <a:lnTo>
                  <a:pt x="1051" y="550"/>
                </a:lnTo>
                <a:lnTo>
                  <a:pt x="1051" y="550"/>
                </a:lnTo>
                <a:lnTo>
                  <a:pt x="1053" y="563"/>
                </a:lnTo>
                <a:lnTo>
                  <a:pt x="1053" y="573"/>
                </a:lnTo>
                <a:lnTo>
                  <a:pt x="1053" y="573"/>
                </a:lnTo>
                <a:lnTo>
                  <a:pt x="1051" y="578"/>
                </a:lnTo>
                <a:lnTo>
                  <a:pt x="1050" y="584"/>
                </a:lnTo>
                <a:lnTo>
                  <a:pt x="1046" y="593"/>
                </a:lnTo>
                <a:lnTo>
                  <a:pt x="1046" y="593"/>
                </a:lnTo>
                <a:lnTo>
                  <a:pt x="1044" y="602"/>
                </a:lnTo>
                <a:lnTo>
                  <a:pt x="1046" y="608"/>
                </a:lnTo>
                <a:lnTo>
                  <a:pt x="1046" y="608"/>
                </a:lnTo>
                <a:lnTo>
                  <a:pt x="1050" y="614"/>
                </a:lnTo>
                <a:lnTo>
                  <a:pt x="1048" y="617"/>
                </a:lnTo>
                <a:lnTo>
                  <a:pt x="1044" y="621"/>
                </a:lnTo>
                <a:lnTo>
                  <a:pt x="1044" y="621"/>
                </a:lnTo>
                <a:lnTo>
                  <a:pt x="1033" y="629"/>
                </a:lnTo>
                <a:lnTo>
                  <a:pt x="1022" y="636"/>
                </a:lnTo>
                <a:lnTo>
                  <a:pt x="1022" y="636"/>
                </a:lnTo>
                <a:lnTo>
                  <a:pt x="1016" y="638"/>
                </a:lnTo>
                <a:lnTo>
                  <a:pt x="1008" y="640"/>
                </a:lnTo>
                <a:lnTo>
                  <a:pt x="1003" y="642"/>
                </a:lnTo>
                <a:lnTo>
                  <a:pt x="997" y="646"/>
                </a:lnTo>
                <a:lnTo>
                  <a:pt x="997" y="646"/>
                </a:lnTo>
                <a:lnTo>
                  <a:pt x="986" y="651"/>
                </a:lnTo>
                <a:lnTo>
                  <a:pt x="980" y="653"/>
                </a:lnTo>
                <a:lnTo>
                  <a:pt x="977" y="657"/>
                </a:lnTo>
                <a:lnTo>
                  <a:pt x="977" y="657"/>
                </a:lnTo>
                <a:lnTo>
                  <a:pt x="971" y="662"/>
                </a:lnTo>
                <a:lnTo>
                  <a:pt x="969" y="666"/>
                </a:lnTo>
                <a:lnTo>
                  <a:pt x="967" y="672"/>
                </a:lnTo>
                <a:lnTo>
                  <a:pt x="967" y="672"/>
                </a:lnTo>
                <a:lnTo>
                  <a:pt x="965" y="694"/>
                </a:lnTo>
                <a:lnTo>
                  <a:pt x="965" y="694"/>
                </a:lnTo>
                <a:lnTo>
                  <a:pt x="964" y="704"/>
                </a:lnTo>
                <a:lnTo>
                  <a:pt x="960" y="707"/>
                </a:lnTo>
                <a:lnTo>
                  <a:pt x="956" y="711"/>
                </a:lnTo>
                <a:lnTo>
                  <a:pt x="956" y="711"/>
                </a:lnTo>
                <a:lnTo>
                  <a:pt x="947" y="718"/>
                </a:lnTo>
                <a:lnTo>
                  <a:pt x="943" y="724"/>
                </a:lnTo>
                <a:lnTo>
                  <a:pt x="943" y="724"/>
                </a:lnTo>
                <a:lnTo>
                  <a:pt x="937" y="726"/>
                </a:lnTo>
                <a:lnTo>
                  <a:pt x="930" y="726"/>
                </a:lnTo>
                <a:lnTo>
                  <a:pt x="921" y="726"/>
                </a:lnTo>
                <a:lnTo>
                  <a:pt x="915" y="728"/>
                </a:lnTo>
                <a:lnTo>
                  <a:pt x="915" y="728"/>
                </a:lnTo>
                <a:lnTo>
                  <a:pt x="907" y="733"/>
                </a:lnTo>
                <a:lnTo>
                  <a:pt x="904" y="735"/>
                </a:lnTo>
                <a:lnTo>
                  <a:pt x="900" y="737"/>
                </a:lnTo>
                <a:lnTo>
                  <a:pt x="900" y="737"/>
                </a:lnTo>
                <a:lnTo>
                  <a:pt x="887" y="737"/>
                </a:lnTo>
                <a:lnTo>
                  <a:pt x="879" y="735"/>
                </a:lnTo>
                <a:lnTo>
                  <a:pt x="876" y="732"/>
                </a:lnTo>
                <a:lnTo>
                  <a:pt x="876" y="732"/>
                </a:lnTo>
                <a:lnTo>
                  <a:pt x="866" y="724"/>
                </a:lnTo>
                <a:lnTo>
                  <a:pt x="861" y="722"/>
                </a:lnTo>
                <a:lnTo>
                  <a:pt x="857" y="720"/>
                </a:lnTo>
                <a:lnTo>
                  <a:pt x="857" y="720"/>
                </a:lnTo>
                <a:lnTo>
                  <a:pt x="848" y="720"/>
                </a:lnTo>
                <a:lnTo>
                  <a:pt x="842" y="720"/>
                </a:lnTo>
                <a:lnTo>
                  <a:pt x="838" y="724"/>
                </a:lnTo>
                <a:lnTo>
                  <a:pt x="838" y="724"/>
                </a:lnTo>
                <a:lnTo>
                  <a:pt x="833" y="726"/>
                </a:lnTo>
                <a:lnTo>
                  <a:pt x="827" y="730"/>
                </a:lnTo>
                <a:lnTo>
                  <a:pt x="823" y="732"/>
                </a:lnTo>
                <a:lnTo>
                  <a:pt x="821" y="737"/>
                </a:lnTo>
                <a:lnTo>
                  <a:pt x="821" y="737"/>
                </a:lnTo>
                <a:lnTo>
                  <a:pt x="820" y="747"/>
                </a:lnTo>
                <a:lnTo>
                  <a:pt x="820" y="748"/>
                </a:lnTo>
                <a:lnTo>
                  <a:pt x="821" y="752"/>
                </a:lnTo>
                <a:lnTo>
                  <a:pt x="821" y="752"/>
                </a:lnTo>
                <a:lnTo>
                  <a:pt x="829" y="761"/>
                </a:lnTo>
                <a:lnTo>
                  <a:pt x="831" y="765"/>
                </a:lnTo>
                <a:lnTo>
                  <a:pt x="831" y="769"/>
                </a:lnTo>
                <a:lnTo>
                  <a:pt x="831" y="769"/>
                </a:lnTo>
                <a:lnTo>
                  <a:pt x="825" y="773"/>
                </a:lnTo>
                <a:lnTo>
                  <a:pt x="816" y="773"/>
                </a:lnTo>
                <a:lnTo>
                  <a:pt x="816" y="773"/>
                </a:lnTo>
                <a:lnTo>
                  <a:pt x="808" y="775"/>
                </a:lnTo>
                <a:lnTo>
                  <a:pt x="805" y="776"/>
                </a:lnTo>
                <a:lnTo>
                  <a:pt x="801" y="780"/>
                </a:lnTo>
                <a:lnTo>
                  <a:pt x="799" y="784"/>
                </a:lnTo>
                <a:lnTo>
                  <a:pt x="799" y="784"/>
                </a:lnTo>
                <a:lnTo>
                  <a:pt x="799" y="788"/>
                </a:lnTo>
                <a:lnTo>
                  <a:pt x="797" y="791"/>
                </a:lnTo>
                <a:lnTo>
                  <a:pt x="793" y="797"/>
                </a:lnTo>
                <a:lnTo>
                  <a:pt x="793" y="797"/>
                </a:lnTo>
                <a:lnTo>
                  <a:pt x="784" y="812"/>
                </a:lnTo>
                <a:lnTo>
                  <a:pt x="778" y="825"/>
                </a:lnTo>
                <a:lnTo>
                  <a:pt x="778" y="825"/>
                </a:lnTo>
                <a:lnTo>
                  <a:pt x="775" y="836"/>
                </a:lnTo>
                <a:lnTo>
                  <a:pt x="769" y="849"/>
                </a:lnTo>
                <a:lnTo>
                  <a:pt x="769" y="849"/>
                </a:lnTo>
                <a:lnTo>
                  <a:pt x="763" y="859"/>
                </a:lnTo>
                <a:lnTo>
                  <a:pt x="760" y="866"/>
                </a:lnTo>
                <a:lnTo>
                  <a:pt x="760" y="866"/>
                </a:lnTo>
                <a:lnTo>
                  <a:pt x="756" y="870"/>
                </a:lnTo>
                <a:lnTo>
                  <a:pt x="756" y="874"/>
                </a:lnTo>
                <a:lnTo>
                  <a:pt x="756" y="877"/>
                </a:lnTo>
                <a:lnTo>
                  <a:pt x="756" y="877"/>
                </a:lnTo>
                <a:lnTo>
                  <a:pt x="756" y="881"/>
                </a:lnTo>
                <a:lnTo>
                  <a:pt x="756" y="883"/>
                </a:lnTo>
                <a:lnTo>
                  <a:pt x="754" y="889"/>
                </a:lnTo>
                <a:lnTo>
                  <a:pt x="754" y="889"/>
                </a:lnTo>
                <a:lnTo>
                  <a:pt x="752" y="892"/>
                </a:lnTo>
                <a:lnTo>
                  <a:pt x="748" y="898"/>
                </a:lnTo>
                <a:lnTo>
                  <a:pt x="748" y="898"/>
                </a:lnTo>
                <a:lnTo>
                  <a:pt x="733" y="911"/>
                </a:lnTo>
                <a:lnTo>
                  <a:pt x="733" y="911"/>
                </a:lnTo>
                <a:lnTo>
                  <a:pt x="718" y="921"/>
                </a:lnTo>
                <a:lnTo>
                  <a:pt x="718" y="921"/>
                </a:lnTo>
                <a:lnTo>
                  <a:pt x="711" y="926"/>
                </a:lnTo>
                <a:lnTo>
                  <a:pt x="704" y="930"/>
                </a:lnTo>
                <a:lnTo>
                  <a:pt x="692" y="935"/>
                </a:lnTo>
                <a:lnTo>
                  <a:pt x="692" y="935"/>
                </a:lnTo>
                <a:lnTo>
                  <a:pt x="685" y="939"/>
                </a:lnTo>
                <a:lnTo>
                  <a:pt x="683" y="941"/>
                </a:lnTo>
                <a:lnTo>
                  <a:pt x="681" y="947"/>
                </a:lnTo>
                <a:lnTo>
                  <a:pt x="681" y="947"/>
                </a:lnTo>
                <a:lnTo>
                  <a:pt x="681" y="950"/>
                </a:lnTo>
                <a:lnTo>
                  <a:pt x="679" y="952"/>
                </a:lnTo>
                <a:lnTo>
                  <a:pt x="679" y="954"/>
                </a:lnTo>
                <a:lnTo>
                  <a:pt x="681" y="958"/>
                </a:lnTo>
                <a:lnTo>
                  <a:pt x="681" y="958"/>
                </a:lnTo>
                <a:lnTo>
                  <a:pt x="683" y="964"/>
                </a:lnTo>
                <a:lnTo>
                  <a:pt x="683" y="967"/>
                </a:lnTo>
                <a:lnTo>
                  <a:pt x="683" y="971"/>
                </a:lnTo>
                <a:lnTo>
                  <a:pt x="685" y="973"/>
                </a:lnTo>
                <a:lnTo>
                  <a:pt x="685" y="973"/>
                </a:lnTo>
                <a:lnTo>
                  <a:pt x="692" y="986"/>
                </a:lnTo>
                <a:lnTo>
                  <a:pt x="692" y="986"/>
                </a:lnTo>
                <a:lnTo>
                  <a:pt x="702" y="995"/>
                </a:lnTo>
                <a:lnTo>
                  <a:pt x="702" y="995"/>
                </a:lnTo>
                <a:lnTo>
                  <a:pt x="704" y="1001"/>
                </a:lnTo>
                <a:lnTo>
                  <a:pt x="705" y="1003"/>
                </a:lnTo>
                <a:lnTo>
                  <a:pt x="709" y="1007"/>
                </a:lnTo>
                <a:lnTo>
                  <a:pt x="709" y="1007"/>
                </a:lnTo>
                <a:lnTo>
                  <a:pt x="711" y="1010"/>
                </a:lnTo>
                <a:lnTo>
                  <a:pt x="713" y="1012"/>
                </a:lnTo>
                <a:lnTo>
                  <a:pt x="713" y="1016"/>
                </a:lnTo>
                <a:lnTo>
                  <a:pt x="717" y="1018"/>
                </a:lnTo>
                <a:lnTo>
                  <a:pt x="717" y="1018"/>
                </a:lnTo>
                <a:lnTo>
                  <a:pt x="726" y="1031"/>
                </a:lnTo>
                <a:lnTo>
                  <a:pt x="726" y="1031"/>
                </a:lnTo>
                <a:lnTo>
                  <a:pt x="733" y="1037"/>
                </a:lnTo>
                <a:lnTo>
                  <a:pt x="743" y="1040"/>
                </a:lnTo>
                <a:lnTo>
                  <a:pt x="748" y="1044"/>
                </a:lnTo>
                <a:lnTo>
                  <a:pt x="748" y="1050"/>
                </a:lnTo>
                <a:lnTo>
                  <a:pt x="745" y="1057"/>
                </a:lnTo>
                <a:lnTo>
                  <a:pt x="741" y="1061"/>
                </a:lnTo>
                <a:lnTo>
                  <a:pt x="741" y="1061"/>
                </a:lnTo>
                <a:lnTo>
                  <a:pt x="737" y="1063"/>
                </a:lnTo>
                <a:lnTo>
                  <a:pt x="735" y="1066"/>
                </a:lnTo>
                <a:lnTo>
                  <a:pt x="735" y="1066"/>
                </a:lnTo>
                <a:lnTo>
                  <a:pt x="735" y="1070"/>
                </a:lnTo>
                <a:lnTo>
                  <a:pt x="735" y="1074"/>
                </a:lnTo>
                <a:lnTo>
                  <a:pt x="737" y="1076"/>
                </a:lnTo>
                <a:lnTo>
                  <a:pt x="737" y="1076"/>
                </a:lnTo>
                <a:lnTo>
                  <a:pt x="741" y="1083"/>
                </a:lnTo>
                <a:lnTo>
                  <a:pt x="741" y="1087"/>
                </a:lnTo>
                <a:lnTo>
                  <a:pt x="745" y="1094"/>
                </a:lnTo>
                <a:lnTo>
                  <a:pt x="747" y="1100"/>
                </a:lnTo>
                <a:lnTo>
                  <a:pt x="747" y="1100"/>
                </a:lnTo>
                <a:lnTo>
                  <a:pt x="745" y="1102"/>
                </a:lnTo>
                <a:lnTo>
                  <a:pt x="743" y="1106"/>
                </a:lnTo>
                <a:lnTo>
                  <a:pt x="743" y="1106"/>
                </a:lnTo>
                <a:lnTo>
                  <a:pt x="739" y="1109"/>
                </a:lnTo>
                <a:lnTo>
                  <a:pt x="737" y="1115"/>
                </a:lnTo>
                <a:lnTo>
                  <a:pt x="737" y="1115"/>
                </a:lnTo>
                <a:lnTo>
                  <a:pt x="737" y="1121"/>
                </a:lnTo>
                <a:lnTo>
                  <a:pt x="737" y="1123"/>
                </a:lnTo>
                <a:lnTo>
                  <a:pt x="739" y="1124"/>
                </a:lnTo>
                <a:lnTo>
                  <a:pt x="739" y="1124"/>
                </a:lnTo>
                <a:lnTo>
                  <a:pt x="743" y="1130"/>
                </a:lnTo>
                <a:lnTo>
                  <a:pt x="745" y="1134"/>
                </a:lnTo>
                <a:lnTo>
                  <a:pt x="750" y="1138"/>
                </a:lnTo>
                <a:lnTo>
                  <a:pt x="750" y="1138"/>
                </a:lnTo>
                <a:lnTo>
                  <a:pt x="752" y="1138"/>
                </a:lnTo>
                <a:lnTo>
                  <a:pt x="756" y="1138"/>
                </a:lnTo>
                <a:lnTo>
                  <a:pt x="758" y="1139"/>
                </a:lnTo>
                <a:lnTo>
                  <a:pt x="758" y="1139"/>
                </a:lnTo>
                <a:lnTo>
                  <a:pt x="760" y="1145"/>
                </a:lnTo>
                <a:lnTo>
                  <a:pt x="760" y="1149"/>
                </a:lnTo>
                <a:lnTo>
                  <a:pt x="760" y="1149"/>
                </a:lnTo>
                <a:lnTo>
                  <a:pt x="763" y="1151"/>
                </a:lnTo>
                <a:lnTo>
                  <a:pt x="767" y="1152"/>
                </a:lnTo>
                <a:lnTo>
                  <a:pt x="767" y="1152"/>
                </a:lnTo>
                <a:lnTo>
                  <a:pt x="771" y="1152"/>
                </a:lnTo>
                <a:lnTo>
                  <a:pt x="773" y="1154"/>
                </a:lnTo>
                <a:lnTo>
                  <a:pt x="773" y="1156"/>
                </a:lnTo>
                <a:lnTo>
                  <a:pt x="773" y="1156"/>
                </a:lnTo>
                <a:lnTo>
                  <a:pt x="775" y="1164"/>
                </a:lnTo>
                <a:lnTo>
                  <a:pt x="775" y="1164"/>
                </a:lnTo>
                <a:lnTo>
                  <a:pt x="775" y="1167"/>
                </a:lnTo>
                <a:lnTo>
                  <a:pt x="776" y="1169"/>
                </a:lnTo>
                <a:lnTo>
                  <a:pt x="780" y="1173"/>
                </a:lnTo>
                <a:lnTo>
                  <a:pt x="780" y="1173"/>
                </a:lnTo>
                <a:lnTo>
                  <a:pt x="788" y="1182"/>
                </a:lnTo>
                <a:lnTo>
                  <a:pt x="788" y="1182"/>
                </a:lnTo>
                <a:lnTo>
                  <a:pt x="788" y="1184"/>
                </a:lnTo>
                <a:lnTo>
                  <a:pt x="788" y="1186"/>
                </a:lnTo>
                <a:lnTo>
                  <a:pt x="788" y="1188"/>
                </a:lnTo>
                <a:lnTo>
                  <a:pt x="791" y="1190"/>
                </a:lnTo>
                <a:lnTo>
                  <a:pt x="791" y="1190"/>
                </a:lnTo>
                <a:lnTo>
                  <a:pt x="795" y="1194"/>
                </a:lnTo>
                <a:lnTo>
                  <a:pt x="797" y="1197"/>
                </a:lnTo>
                <a:lnTo>
                  <a:pt x="797" y="1199"/>
                </a:lnTo>
                <a:lnTo>
                  <a:pt x="803" y="1201"/>
                </a:lnTo>
                <a:lnTo>
                  <a:pt x="803" y="1201"/>
                </a:lnTo>
                <a:lnTo>
                  <a:pt x="814" y="1199"/>
                </a:lnTo>
                <a:lnTo>
                  <a:pt x="820" y="1199"/>
                </a:lnTo>
                <a:lnTo>
                  <a:pt x="820" y="1199"/>
                </a:lnTo>
                <a:lnTo>
                  <a:pt x="825" y="1197"/>
                </a:lnTo>
                <a:lnTo>
                  <a:pt x="831" y="1196"/>
                </a:lnTo>
                <a:lnTo>
                  <a:pt x="831" y="1196"/>
                </a:lnTo>
                <a:lnTo>
                  <a:pt x="836" y="1197"/>
                </a:lnTo>
                <a:lnTo>
                  <a:pt x="842" y="1201"/>
                </a:lnTo>
                <a:lnTo>
                  <a:pt x="842" y="1201"/>
                </a:lnTo>
                <a:lnTo>
                  <a:pt x="846" y="1205"/>
                </a:lnTo>
                <a:lnTo>
                  <a:pt x="851" y="1205"/>
                </a:lnTo>
                <a:lnTo>
                  <a:pt x="851" y="1205"/>
                </a:lnTo>
                <a:lnTo>
                  <a:pt x="859" y="1203"/>
                </a:lnTo>
                <a:lnTo>
                  <a:pt x="863" y="1203"/>
                </a:lnTo>
                <a:lnTo>
                  <a:pt x="864" y="1205"/>
                </a:lnTo>
                <a:lnTo>
                  <a:pt x="864" y="1205"/>
                </a:lnTo>
                <a:lnTo>
                  <a:pt x="866" y="1209"/>
                </a:lnTo>
                <a:lnTo>
                  <a:pt x="868" y="1214"/>
                </a:lnTo>
                <a:lnTo>
                  <a:pt x="868" y="1214"/>
                </a:lnTo>
                <a:lnTo>
                  <a:pt x="868" y="1220"/>
                </a:lnTo>
                <a:lnTo>
                  <a:pt x="872" y="1224"/>
                </a:lnTo>
                <a:lnTo>
                  <a:pt x="872" y="1224"/>
                </a:lnTo>
                <a:lnTo>
                  <a:pt x="879" y="1227"/>
                </a:lnTo>
                <a:lnTo>
                  <a:pt x="879" y="1227"/>
                </a:lnTo>
                <a:lnTo>
                  <a:pt x="881" y="1235"/>
                </a:lnTo>
                <a:lnTo>
                  <a:pt x="883" y="1242"/>
                </a:lnTo>
                <a:lnTo>
                  <a:pt x="883" y="1242"/>
                </a:lnTo>
                <a:lnTo>
                  <a:pt x="885" y="1250"/>
                </a:lnTo>
                <a:lnTo>
                  <a:pt x="885" y="1252"/>
                </a:lnTo>
                <a:lnTo>
                  <a:pt x="887" y="1255"/>
                </a:lnTo>
                <a:lnTo>
                  <a:pt x="887" y="1255"/>
                </a:lnTo>
                <a:lnTo>
                  <a:pt x="892" y="1263"/>
                </a:lnTo>
                <a:lnTo>
                  <a:pt x="894" y="1267"/>
                </a:lnTo>
                <a:lnTo>
                  <a:pt x="894" y="1270"/>
                </a:lnTo>
                <a:lnTo>
                  <a:pt x="894" y="1270"/>
                </a:lnTo>
                <a:lnTo>
                  <a:pt x="894" y="1276"/>
                </a:lnTo>
                <a:lnTo>
                  <a:pt x="891" y="1280"/>
                </a:lnTo>
                <a:lnTo>
                  <a:pt x="889" y="1287"/>
                </a:lnTo>
                <a:lnTo>
                  <a:pt x="889" y="1287"/>
                </a:lnTo>
                <a:lnTo>
                  <a:pt x="889" y="1302"/>
                </a:lnTo>
                <a:lnTo>
                  <a:pt x="889" y="1302"/>
                </a:lnTo>
                <a:lnTo>
                  <a:pt x="889" y="1312"/>
                </a:lnTo>
                <a:lnTo>
                  <a:pt x="889" y="1315"/>
                </a:lnTo>
                <a:lnTo>
                  <a:pt x="887" y="1319"/>
                </a:lnTo>
                <a:lnTo>
                  <a:pt x="887" y="1319"/>
                </a:lnTo>
                <a:lnTo>
                  <a:pt x="883" y="1325"/>
                </a:lnTo>
                <a:lnTo>
                  <a:pt x="879" y="1330"/>
                </a:lnTo>
                <a:lnTo>
                  <a:pt x="879" y="1330"/>
                </a:lnTo>
                <a:lnTo>
                  <a:pt x="879" y="1343"/>
                </a:lnTo>
                <a:lnTo>
                  <a:pt x="879" y="1343"/>
                </a:lnTo>
                <a:lnTo>
                  <a:pt x="878" y="1351"/>
                </a:lnTo>
                <a:lnTo>
                  <a:pt x="876" y="1355"/>
                </a:lnTo>
                <a:lnTo>
                  <a:pt x="872" y="1358"/>
                </a:lnTo>
                <a:lnTo>
                  <a:pt x="872" y="1358"/>
                </a:lnTo>
                <a:lnTo>
                  <a:pt x="864" y="1364"/>
                </a:lnTo>
                <a:lnTo>
                  <a:pt x="861" y="1366"/>
                </a:lnTo>
                <a:lnTo>
                  <a:pt x="855" y="1366"/>
                </a:lnTo>
                <a:lnTo>
                  <a:pt x="855" y="1366"/>
                </a:lnTo>
                <a:lnTo>
                  <a:pt x="844" y="1364"/>
                </a:lnTo>
                <a:lnTo>
                  <a:pt x="838" y="1362"/>
                </a:lnTo>
                <a:lnTo>
                  <a:pt x="833" y="1362"/>
                </a:lnTo>
                <a:lnTo>
                  <a:pt x="833" y="1362"/>
                </a:lnTo>
                <a:lnTo>
                  <a:pt x="820" y="1362"/>
                </a:lnTo>
                <a:lnTo>
                  <a:pt x="814" y="1362"/>
                </a:lnTo>
                <a:lnTo>
                  <a:pt x="808" y="1366"/>
                </a:lnTo>
                <a:lnTo>
                  <a:pt x="808" y="1366"/>
                </a:lnTo>
                <a:lnTo>
                  <a:pt x="801" y="1373"/>
                </a:lnTo>
                <a:lnTo>
                  <a:pt x="799" y="1377"/>
                </a:lnTo>
                <a:lnTo>
                  <a:pt x="799" y="1377"/>
                </a:lnTo>
                <a:lnTo>
                  <a:pt x="795" y="1383"/>
                </a:lnTo>
                <a:lnTo>
                  <a:pt x="790" y="1388"/>
                </a:lnTo>
                <a:lnTo>
                  <a:pt x="790" y="1388"/>
                </a:lnTo>
                <a:lnTo>
                  <a:pt x="782" y="1394"/>
                </a:lnTo>
                <a:lnTo>
                  <a:pt x="775" y="1399"/>
                </a:lnTo>
                <a:lnTo>
                  <a:pt x="775" y="1399"/>
                </a:lnTo>
                <a:lnTo>
                  <a:pt x="767" y="1405"/>
                </a:lnTo>
                <a:lnTo>
                  <a:pt x="762" y="1407"/>
                </a:lnTo>
                <a:lnTo>
                  <a:pt x="747" y="1409"/>
                </a:lnTo>
                <a:lnTo>
                  <a:pt x="747" y="1409"/>
                </a:lnTo>
                <a:lnTo>
                  <a:pt x="730" y="1418"/>
                </a:lnTo>
                <a:lnTo>
                  <a:pt x="728" y="1420"/>
                </a:lnTo>
                <a:lnTo>
                  <a:pt x="722" y="1420"/>
                </a:lnTo>
                <a:lnTo>
                  <a:pt x="722" y="1420"/>
                </a:lnTo>
                <a:lnTo>
                  <a:pt x="717" y="1422"/>
                </a:lnTo>
                <a:lnTo>
                  <a:pt x="707" y="1426"/>
                </a:lnTo>
                <a:lnTo>
                  <a:pt x="698" y="1429"/>
                </a:lnTo>
                <a:lnTo>
                  <a:pt x="679" y="1437"/>
                </a:lnTo>
                <a:lnTo>
                  <a:pt x="649" y="1441"/>
                </a:lnTo>
                <a:lnTo>
                  <a:pt x="634" y="1448"/>
                </a:lnTo>
                <a:lnTo>
                  <a:pt x="623" y="1454"/>
                </a:lnTo>
                <a:lnTo>
                  <a:pt x="616" y="1459"/>
                </a:lnTo>
                <a:lnTo>
                  <a:pt x="616" y="1459"/>
                </a:lnTo>
                <a:lnTo>
                  <a:pt x="616" y="1456"/>
                </a:lnTo>
                <a:lnTo>
                  <a:pt x="616" y="1452"/>
                </a:lnTo>
                <a:lnTo>
                  <a:pt x="616" y="1448"/>
                </a:lnTo>
                <a:lnTo>
                  <a:pt x="616" y="1442"/>
                </a:lnTo>
                <a:lnTo>
                  <a:pt x="616" y="1442"/>
                </a:lnTo>
                <a:lnTo>
                  <a:pt x="608" y="1437"/>
                </a:lnTo>
                <a:lnTo>
                  <a:pt x="604" y="1433"/>
                </a:lnTo>
                <a:lnTo>
                  <a:pt x="604" y="1433"/>
                </a:lnTo>
                <a:lnTo>
                  <a:pt x="601" y="1427"/>
                </a:lnTo>
                <a:lnTo>
                  <a:pt x="597" y="1424"/>
                </a:lnTo>
                <a:lnTo>
                  <a:pt x="597" y="1424"/>
                </a:lnTo>
                <a:lnTo>
                  <a:pt x="589" y="1418"/>
                </a:lnTo>
                <a:lnTo>
                  <a:pt x="582" y="1411"/>
                </a:lnTo>
                <a:lnTo>
                  <a:pt x="582" y="1411"/>
                </a:lnTo>
                <a:lnTo>
                  <a:pt x="576" y="1396"/>
                </a:lnTo>
                <a:lnTo>
                  <a:pt x="573" y="1379"/>
                </a:lnTo>
                <a:lnTo>
                  <a:pt x="573" y="1379"/>
                </a:lnTo>
                <a:lnTo>
                  <a:pt x="567" y="1364"/>
                </a:lnTo>
                <a:lnTo>
                  <a:pt x="561" y="1349"/>
                </a:lnTo>
                <a:lnTo>
                  <a:pt x="561" y="1349"/>
                </a:lnTo>
                <a:lnTo>
                  <a:pt x="556" y="1343"/>
                </a:lnTo>
                <a:lnTo>
                  <a:pt x="546" y="1336"/>
                </a:lnTo>
                <a:lnTo>
                  <a:pt x="546" y="1336"/>
                </a:lnTo>
                <a:lnTo>
                  <a:pt x="533" y="1330"/>
                </a:lnTo>
                <a:lnTo>
                  <a:pt x="528" y="1326"/>
                </a:lnTo>
                <a:lnTo>
                  <a:pt x="522" y="1323"/>
                </a:lnTo>
                <a:lnTo>
                  <a:pt x="522" y="1323"/>
                </a:lnTo>
                <a:lnTo>
                  <a:pt x="518" y="1315"/>
                </a:lnTo>
                <a:lnTo>
                  <a:pt x="516" y="1306"/>
                </a:lnTo>
                <a:lnTo>
                  <a:pt x="516" y="1306"/>
                </a:lnTo>
                <a:lnTo>
                  <a:pt x="513" y="1295"/>
                </a:lnTo>
                <a:lnTo>
                  <a:pt x="511" y="1291"/>
                </a:lnTo>
                <a:lnTo>
                  <a:pt x="507" y="1289"/>
                </a:lnTo>
                <a:lnTo>
                  <a:pt x="507" y="1289"/>
                </a:lnTo>
                <a:lnTo>
                  <a:pt x="500" y="1285"/>
                </a:lnTo>
                <a:lnTo>
                  <a:pt x="490" y="1283"/>
                </a:lnTo>
                <a:lnTo>
                  <a:pt x="490" y="1283"/>
                </a:lnTo>
                <a:lnTo>
                  <a:pt x="473" y="1283"/>
                </a:lnTo>
                <a:lnTo>
                  <a:pt x="473" y="1283"/>
                </a:lnTo>
                <a:lnTo>
                  <a:pt x="470" y="1283"/>
                </a:lnTo>
                <a:lnTo>
                  <a:pt x="468" y="1285"/>
                </a:lnTo>
                <a:lnTo>
                  <a:pt x="466" y="1289"/>
                </a:lnTo>
                <a:lnTo>
                  <a:pt x="466" y="1289"/>
                </a:lnTo>
                <a:lnTo>
                  <a:pt x="462" y="1295"/>
                </a:lnTo>
                <a:lnTo>
                  <a:pt x="460" y="1297"/>
                </a:lnTo>
                <a:lnTo>
                  <a:pt x="457" y="1298"/>
                </a:lnTo>
                <a:lnTo>
                  <a:pt x="457" y="1298"/>
                </a:lnTo>
                <a:lnTo>
                  <a:pt x="449" y="1300"/>
                </a:lnTo>
                <a:lnTo>
                  <a:pt x="438" y="1302"/>
                </a:lnTo>
                <a:lnTo>
                  <a:pt x="438" y="1302"/>
                </a:lnTo>
                <a:lnTo>
                  <a:pt x="425" y="1302"/>
                </a:lnTo>
                <a:lnTo>
                  <a:pt x="417" y="1302"/>
                </a:lnTo>
                <a:lnTo>
                  <a:pt x="410" y="1300"/>
                </a:lnTo>
                <a:lnTo>
                  <a:pt x="410" y="1300"/>
                </a:lnTo>
                <a:lnTo>
                  <a:pt x="400" y="1297"/>
                </a:lnTo>
                <a:lnTo>
                  <a:pt x="389" y="1297"/>
                </a:lnTo>
                <a:lnTo>
                  <a:pt x="372" y="1297"/>
                </a:lnTo>
                <a:lnTo>
                  <a:pt x="372" y="1297"/>
                </a:lnTo>
                <a:lnTo>
                  <a:pt x="361" y="1298"/>
                </a:lnTo>
                <a:lnTo>
                  <a:pt x="354" y="1300"/>
                </a:lnTo>
                <a:lnTo>
                  <a:pt x="348" y="1304"/>
                </a:lnTo>
                <a:lnTo>
                  <a:pt x="348" y="1304"/>
                </a:lnTo>
                <a:lnTo>
                  <a:pt x="339" y="1310"/>
                </a:lnTo>
                <a:lnTo>
                  <a:pt x="331" y="1313"/>
                </a:lnTo>
                <a:lnTo>
                  <a:pt x="331" y="1313"/>
                </a:lnTo>
                <a:lnTo>
                  <a:pt x="328" y="1315"/>
                </a:lnTo>
                <a:lnTo>
                  <a:pt x="324" y="1315"/>
                </a:lnTo>
                <a:lnTo>
                  <a:pt x="314" y="1312"/>
                </a:lnTo>
                <a:lnTo>
                  <a:pt x="314" y="1312"/>
                </a:lnTo>
                <a:lnTo>
                  <a:pt x="309" y="1310"/>
                </a:lnTo>
                <a:lnTo>
                  <a:pt x="305" y="1312"/>
                </a:lnTo>
                <a:lnTo>
                  <a:pt x="292" y="1317"/>
                </a:lnTo>
                <a:lnTo>
                  <a:pt x="292" y="1317"/>
                </a:lnTo>
                <a:lnTo>
                  <a:pt x="281" y="1321"/>
                </a:lnTo>
                <a:lnTo>
                  <a:pt x="270" y="1325"/>
                </a:lnTo>
                <a:lnTo>
                  <a:pt x="270" y="1325"/>
                </a:lnTo>
                <a:lnTo>
                  <a:pt x="266" y="1326"/>
                </a:lnTo>
                <a:lnTo>
                  <a:pt x="264" y="1328"/>
                </a:lnTo>
                <a:lnTo>
                  <a:pt x="260" y="1330"/>
                </a:lnTo>
                <a:lnTo>
                  <a:pt x="253" y="1332"/>
                </a:lnTo>
                <a:lnTo>
                  <a:pt x="253" y="1332"/>
                </a:lnTo>
                <a:lnTo>
                  <a:pt x="234" y="1330"/>
                </a:lnTo>
                <a:lnTo>
                  <a:pt x="219" y="1328"/>
                </a:lnTo>
                <a:lnTo>
                  <a:pt x="219" y="1328"/>
                </a:lnTo>
                <a:lnTo>
                  <a:pt x="210" y="1326"/>
                </a:lnTo>
                <a:lnTo>
                  <a:pt x="200" y="1325"/>
                </a:lnTo>
                <a:lnTo>
                  <a:pt x="200" y="1325"/>
                </a:lnTo>
                <a:lnTo>
                  <a:pt x="191" y="1321"/>
                </a:lnTo>
                <a:lnTo>
                  <a:pt x="187" y="1321"/>
                </a:lnTo>
                <a:lnTo>
                  <a:pt x="183" y="1323"/>
                </a:lnTo>
                <a:lnTo>
                  <a:pt x="183" y="1323"/>
                </a:lnTo>
                <a:lnTo>
                  <a:pt x="174" y="1332"/>
                </a:lnTo>
                <a:lnTo>
                  <a:pt x="170" y="1338"/>
                </a:lnTo>
                <a:lnTo>
                  <a:pt x="170" y="1341"/>
                </a:lnTo>
                <a:lnTo>
                  <a:pt x="170" y="1341"/>
                </a:lnTo>
                <a:lnTo>
                  <a:pt x="168" y="1355"/>
                </a:lnTo>
                <a:lnTo>
                  <a:pt x="167" y="1368"/>
                </a:lnTo>
                <a:lnTo>
                  <a:pt x="167" y="1368"/>
                </a:lnTo>
                <a:lnTo>
                  <a:pt x="165" y="1371"/>
                </a:lnTo>
                <a:lnTo>
                  <a:pt x="165" y="1371"/>
                </a:lnTo>
                <a:lnTo>
                  <a:pt x="165" y="1379"/>
                </a:lnTo>
                <a:lnTo>
                  <a:pt x="165" y="1379"/>
                </a:lnTo>
                <a:lnTo>
                  <a:pt x="163" y="1401"/>
                </a:lnTo>
                <a:lnTo>
                  <a:pt x="163" y="1401"/>
                </a:lnTo>
                <a:lnTo>
                  <a:pt x="163" y="1413"/>
                </a:lnTo>
                <a:lnTo>
                  <a:pt x="159" y="1422"/>
                </a:lnTo>
                <a:lnTo>
                  <a:pt x="159" y="1422"/>
                </a:lnTo>
                <a:lnTo>
                  <a:pt x="159" y="1431"/>
                </a:lnTo>
                <a:lnTo>
                  <a:pt x="159" y="1437"/>
                </a:lnTo>
                <a:lnTo>
                  <a:pt x="157" y="1444"/>
                </a:lnTo>
                <a:lnTo>
                  <a:pt x="157" y="1444"/>
                </a:lnTo>
                <a:lnTo>
                  <a:pt x="154" y="1454"/>
                </a:lnTo>
                <a:lnTo>
                  <a:pt x="154" y="1459"/>
                </a:lnTo>
                <a:lnTo>
                  <a:pt x="150" y="1463"/>
                </a:lnTo>
                <a:lnTo>
                  <a:pt x="150" y="1463"/>
                </a:lnTo>
                <a:lnTo>
                  <a:pt x="142" y="1472"/>
                </a:lnTo>
                <a:lnTo>
                  <a:pt x="140" y="1476"/>
                </a:lnTo>
                <a:lnTo>
                  <a:pt x="135" y="1476"/>
                </a:lnTo>
                <a:lnTo>
                  <a:pt x="135" y="1476"/>
                </a:lnTo>
                <a:lnTo>
                  <a:pt x="125" y="1480"/>
                </a:lnTo>
                <a:lnTo>
                  <a:pt x="122" y="1480"/>
                </a:lnTo>
                <a:lnTo>
                  <a:pt x="116" y="1482"/>
                </a:lnTo>
                <a:lnTo>
                  <a:pt x="116" y="1482"/>
                </a:lnTo>
                <a:lnTo>
                  <a:pt x="109" y="1482"/>
                </a:lnTo>
                <a:lnTo>
                  <a:pt x="105" y="1482"/>
                </a:lnTo>
                <a:lnTo>
                  <a:pt x="105" y="1485"/>
                </a:lnTo>
                <a:lnTo>
                  <a:pt x="99" y="1484"/>
                </a:lnTo>
                <a:lnTo>
                  <a:pt x="99" y="1484"/>
                </a:lnTo>
                <a:lnTo>
                  <a:pt x="103" y="1469"/>
                </a:lnTo>
                <a:lnTo>
                  <a:pt x="103" y="1469"/>
                </a:lnTo>
                <a:lnTo>
                  <a:pt x="105" y="1456"/>
                </a:lnTo>
                <a:lnTo>
                  <a:pt x="103" y="1442"/>
                </a:lnTo>
                <a:lnTo>
                  <a:pt x="103" y="1442"/>
                </a:lnTo>
                <a:lnTo>
                  <a:pt x="101" y="1431"/>
                </a:lnTo>
                <a:lnTo>
                  <a:pt x="97" y="1420"/>
                </a:lnTo>
                <a:lnTo>
                  <a:pt x="97" y="1420"/>
                </a:lnTo>
                <a:lnTo>
                  <a:pt x="97" y="1411"/>
                </a:lnTo>
                <a:lnTo>
                  <a:pt x="97" y="1399"/>
                </a:lnTo>
                <a:lnTo>
                  <a:pt x="97" y="1399"/>
                </a:lnTo>
                <a:lnTo>
                  <a:pt x="96" y="1392"/>
                </a:lnTo>
                <a:lnTo>
                  <a:pt x="92" y="1386"/>
                </a:lnTo>
                <a:lnTo>
                  <a:pt x="90" y="1381"/>
                </a:lnTo>
                <a:lnTo>
                  <a:pt x="86" y="1375"/>
                </a:lnTo>
                <a:lnTo>
                  <a:pt x="86" y="1375"/>
                </a:lnTo>
                <a:lnTo>
                  <a:pt x="86" y="1358"/>
                </a:lnTo>
                <a:lnTo>
                  <a:pt x="86" y="1343"/>
                </a:lnTo>
                <a:lnTo>
                  <a:pt x="86" y="1343"/>
                </a:lnTo>
                <a:lnTo>
                  <a:pt x="86" y="1338"/>
                </a:lnTo>
                <a:lnTo>
                  <a:pt x="84" y="1332"/>
                </a:lnTo>
                <a:lnTo>
                  <a:pt x="81" y="1323"/>
                </a:lnTo>
                <a:lnTo>
                  <a:pt x="81" y="1323"/>
                </a:lnTo>
                <a:lnTo>
                  <a:pt x="79" y="1315"/>
                </a:lnTo>
                <a:lnTo>
                  <a:pt x="79" y="1310"/>
                </a:lnTo>
                <a:lnTo>
                  <a:pt x="79" y="1310"/>
                </a:lnTo>
                <a:lnTo>
                  <a:pt x="79" y="1302"/>
                </a:lnTo>
                <a:lnTo>
                  <a:pt x="79" y="1282"/>
                </a:lnTo>
                <a:lnTo>
                  <a:pt x="79" y="1282"/>
                </a:lnTo>
                <a:lnTo>
                  <a:pt x="71" y="1268"/>
                </a:lnTo>
                <a:lnTo>
                  <a:pt x="62" y="1257"/>
                </a:lnTo>
                <a:lnTo>
                  <a:pt x="51" y="1250"/>
                </a:lnTo>
                <a:lnTo>
                  <a:pt x="43" y="1242"/>
                </a:lnTo>
                <a:lnTo>
                  <a:pt x="43" y="1242"/>
                </a:lnTo>
                <a:lnTo>
                  <a:pt x="39" y="1237"/>
                </a:lnTo>
                <a:lnTo>
                  <a:pt x="38" y="1231"/>
                </a:lnTo>
                <a:lnTo>
                  <a:pt x="38" y="1225"/>
                </a:lnTo>
                <a:lnTo>
                  <a:pt x="39" y="1222"/>
                </a:lnTo>
                <a:lnTo>
                  <a:pt x="39" y="1222"/>
                </a:lnTo>
                <a:lnTo>
                  <a:pt x="45" y="1218"/>
                </a:lnTo>
                <a:lnTo>
                  <a:pt x="49" y="1216"/>
                </a:lnTo>
                <a:lnTo>
                  <a:pt x="62" y="1212"/>
                </a:lnTo>
                <a:lnTo>
                  <a:pt x="62" y="1212"/>
                </a:lnTo>
                <a:lnTo>
                  <a:pt x="71" y="1212"/>
                </a:lnTo>
                <a:lnTo>
                  <a:pt x="79" y="1214"/>
                </a:lnTo>
                <a:lnTo>
                  <a:pt x="79" y="1214"/>
                </a:lnTo>
                <a:lnTo>
                  <a:pt x="82" y="1212"/>
                </a:lnTo>
                <a:lnTo>
                  <a:pt x="84" y="1210"/>
                </a:lnTo>
                <a:lnTo>
                  <a:pt x="90" y="1205"/>
                </a:lnTo>
                <a:lnTo>
                  <a:pt x="90" y="1205"/>
                </a:lnTo>
                <a:lnTo>
                  <a:pt x="94" y="1199"/>
                </a:lnTo>
                <a:lnTo>
                  <a:pt x="97" y="1192"/>
                </a:lnTo>
                <a:lnTo>
                  <a:pt x="97" y="1192"/>
                </a:lnTo>
                <a:lnTo>
                  <a:pt x="101" y="1184"/>
                </a:lnTo>
                <a:lnTo>
                  <a:pt x="105" y="1175"/>
                </a:lnTo>
                <a:lnTo>
                  <a:pt x="105" y="1175"/>
                </a:lnTo>
                <a:lnTo>
                  <a:pt x="105" y="1171"/>
                </a:lnTo>
                <a:lnTo>
                  <a:pt x="105" y="1167"/>
                </a:lnTo>
                <a:lnTo>
                  <a:pt x="103" y="1154"/>
                </a:lnTo>
                <a:lnTo>
                  <a:pt x="103" y="1154"/>
                </a:lnTo>
                <a:lnTo>
                  <a:pt x="103" y="1147"/>
                </a:lnTo>
                <a:lnTo>
                  <a:pt x="105" y="1138"/>
                </a:lnTo>
                <a:lnTo>
                  <a:pt x="109" y="1123"/>
                </a:lnTo>
                <a:lnTo>
                  <a:pt x="109" y="1123"/>
                </a:lnTo>
                <a:lnTo>
                  <a:pt x="109" y="1113"/>
                </a:lnTo>
                <a:lnTo>
                  <a:pt x="109" y="1104"/>
                </a:lnTo>
                <a:lnTo>
                  <a:pt x="109" y="1104"/>
                </a:lnTo>
                <a:lnTo>
                  <a:pt x="105" y="1091"/>
                </a:lnTo>
                <a:lnTo>
                  <a:pt x="99" y="1080"/>
                </a:lnTo>
                <a:lnTo>
                  <a:pt x="99" y="1080"/>
                </a:lnTo>
                <a:lnTo>
                  <a:pt x="90" y="1074"/>
                </a:lnTo>
                <a:lnTo>
                  <a:pt x="81" y="1070"/>
                </a:lnTo>
                <a:lnTo>
                  <a:pt x="81" y="1070"/>
                </a:lnTo>
                <a:lnTo>
                  <a:pt x="69" y="1065"/>
                </a:lnTo>
                <a:lnTo>
                  <a:pt x="60" y="1059"/>
                </a:lnTo>
                <a:lnTo>
                  <a:pt x="60" y="1059"/>
                </a:lnTo>
                <a:lnTo>
                  <a:pt x="56" y="1051"/>
                </a:lnTo>
                <a:lnTo>
                  <a:pt x="54" y="1046"/>
                </a:lnTo>
                <a:lnTo>
                  <a:pt x="54" y="1040"/>
                </a:lnTo>
                <a:lnTo>
                  <a:pt x="54" y="1040"/>
                </a:lnTo>
                <a:lnTo>
                  <a:pt x="54" y="1035"/>
                </a:lnTo>
                <a:lnTo>
                  <a:pt x="54" y="1031"/>
                </a:lnTo>
                <a:lnTo>
                  <a:pt x="45" y="1016"/>
                </a:lnTo>
                <a:lnTo>
                  <a:pt x="45" y="1016"/>
                </a:lnTo>
                <a:lnTo>
                  <a:pt x="41" y="1007"/>
                </a:lnTo>
                <a:lnTo>
                  <a:pt x="41" y="999"/>
                </a:lnTo>
                <a:lnTo>
                  <a:pt x="45" y="988"/>
                </a:lnTo>
                <a:lnTo>
                  <a:pt x="45" y="988"/>
                </a:lnTo>
                <a:lnTo>
                  <a:pt x="49" y="975"/>
                </a:lnTo>
                <a:lnTo>
                  <a:pt x="54" y="962"/>
                </a:lnTo>
                <a:lnTo>
                  <a:pt x="54" y="962"/>
                </a:lnTo>
                <a:lnTo>
                  <a:pt x="56" y="958"/>
                </a:lnTo>
                <a:lnTo>
                  <a:pt x="56" y="952"/>
                </a:lnTo>
                <a:lnTo>
                  <a:pt x="56" y="947"/>
                </a:lnTo>
                <a:lnTo>
                  <a:pt x="56" y="941"/>
                </a:lnTo>
                <a:lnTo>
                  <a:pt x="56" y="941"/>
                </a:lnTo>
                <a:lnTo>
                  <a:pt x="53" y="935"/>
                </a:lnTo>
                <a:lnTo>
                  <a:pt x="47" y="932"/>
                </a:lnTo>
                <a:lnTo>
                  <a:pt x="43" y="928"/>
                </a:lnTo>
                <a:lnTo>
                  <a:pt x="38" y="921"/>
                </a:lnTo>
                <a:lnTo>
                  <a:pt x="38" y="921"/>
                </a:lnTo>
                <a:lnTo>
                  <a:pt x="30" y="906"/>
                </a:lnTo>
                <a:lnTo>
                  <a:pt x="24" y="894"/>
                </a:lnTo>
                <a:lnTo>
                  <a:pt x="24" y="894"/>
                </a:lnTo>
                <a:lnTo>
                  <a:pt x="4" y="874"/>
                </a:lnTo>
                <a:lnTo>
                  <a:pt x="4" y="874"/>
                </a:lnTo>
                <a:lnTo>
                  <a:pt x="2" y="870"/>
                </a:lnTo>
                <a:lnTo>
                  <a:pt x="0" y="864"/>
                </a:lnTo>
                <a:lnTo>
                  <a:pt x="0" y="851"/>
                </a:lnTo>
                <a:lnTo>
                  <a:pt x="0" y="851"/>
                </a:lnTo>
                <a:lnTo>
                  <a:pt x="2" y="846"/>
                </a:lnTo>
                <a:lnTo>
                  <a:pt x="9" y="838"/>
                </a:lnTo>
                <a:lnTo>
                  <a:pt x="24" y="825"/>
                </a:lnTo>
                <a:lnTo>
                  <a:pt x="24" y="825"/>
                </a:lnTo>
                <a:lnTo>
                  <a:pt x="30" y="819"/>
                </a:lnTo>
                <a:lnTo>
                  <a:pt x="32" y="814"/>
                </a:lnTo>
                <a:lnTo>
                  <a:pt x="32" y="814"/>
                </a:lnTo>
                <a:lnTo>
                  <a:pt x="32" y="810"/>
                </a:lnTo>
                <a:lnTo>
                  <a:pt x="30" y="808"/>
                </a:lnTo>
                <a:lnTo>
                  <a:pt x="24" y="805"/>
                </a:lnTo>
                <a:lnTo>
                  <a:pt x="24" y="805"/>
                </a:lnTo>
                <a:lnTo>
                  <a:pt x="17" y="799"/>
                </a:lnTo>
                <a:lnTo>
                  <a:pt x="8" y="788"/>
                </a:lnTo>
                <a:lnTo>
                  <a:pt x="8" y="788"/>
                </a:lnTo>
                <a:lnTo>
                  <a:pt x="4" y="784"/>
                </a:lnTo>
                <a:lnTo>
                  <a:pt x="4" y="778"/>
                </a:lnTo>
                <a:lnTo>
                  <a:pt x="4" y="763"/>
                </a:lnTo>
                <a:lnTo>
                  <a:pt x="6" y="739"/>
                </a:lnTo>
                <a:lnTo>
                  <a:pt x="6" y="739"/>
                </a:lnTo>
                <a:lnTo>
                  <a:pt x="8" y="733"/>
                </a:lnTo>
                <a:lnTo>
                  <a:pt x="9" y="728"/>
                </a:lnTo>
                <a:lnTo>
                  <a:pt x="17" y="718"/>
                </a:lnTo>
                <a:lnTo>
                  <a:pt x="17" y="718"/>
                </a:lnTo>
                <a:lnTo>
                  <a:pt x="21" y="715"/>
                </a:lnTo>
                <a:lnTo>
                  <a:pt x="26" y="713"/>
                </a:lnTo>
                <a:lnTo>
                  <a:pt x="38" y="709"/>
                </a:lnTo>
                <a:lnTo>
                  <a:pt x="38" y="709"/>
                </a:lnTo>
                <a:lnTo>
                  <a:pt x="53" y="711"/>
                </a:lnTo>
                <a:lnTo>
                  <a:pt x="66" y="713"/>
                </a:lnTo>
                <a:lnTo>
                  <a:pt x="66" y="713"/>
                </a:lnTo>
                <a:lnTo>
                  <a:pt x="86" y="718"/>
                </a:lnTo>
                <a:lnTo>
                  <a:pt x="86" y="718"/>
                </a:lnTo>
                <a:lnTo>
                  <a:pt x="96" y="720"/>
                </a:lnTo>
                <a:lnTo>
                  <a:pt x="109" y="724"/>
                </a:lnTo>
                <a:lnTo>
                  <a:pt x="109" y="724"/>
                </a:lnTo>
                <a:lnTo>
                  <a:pt x="116" y="730"/>
                </a:lnTo>
                <a:lnTo>
                  <a:pt x="127" y="733"/>
                </a:lnTo>
                <a:lnTo>
                  <a:pt x="127" y="733"/>
                </a:lnTo>
                <a:lnTo>
                  <a:pt x="133" y="733"/>
                </a:lnTo>
                <a:lnTo>
                  <a:pt x="135" y="733"/>
                </a:lnTo>
                <a:lnTo>
                  <a:pt x="139" y="730"/>
                </a:lnTo>
                <a:lnTo>
                  <a:pt x="139" y="730"/>
                </a:lnTo>
                <a:lnTo>
                  <a:pt x="142" y="726"/>
                </a:lnTo>
                <a:lnTo>
                  <a:pt x="140" y="720"/>
                </a:lnTo>
                <a:lnTo>
                  <a:pt x="140" y="720"/>
                </a:lnTo>
                <a:lnTo>
                  <a:pt x="133" y="709"/>
                </a:lnTo>
                <a:lnTo>
                  <a:pt x="133" y="709"/>
                </a:lnTo>
                <a:lnTo>
                  <a:pt x="127" y="705"/>
                </a:lnTo>
                <a:lnTo>
                  <a:pt x="122" y="702"/>
                </a:lnTo>
                <a:lnTo>
                  <a:pt x="122" y="702"/>
                </a:lnTo>
                <a:lnTo>
                  <a:pt x="118" y="696"/>
                </a:lnTo>
                <a:lnTo>
                  <a:pt x="114" y="689"/>
                </a:lnTo>
                <a:lnTo>
                  <a:pt x="114" y="689"/>
                </a:lnTo>
                <a:lnTo>
                  <a:pt x="112" y="685"/>
                </a:lnTo>
                <a:lnTo>
                  <a:pt x="107" y="683"/>
                </a:lnTo>
                <a:lnTo>
                  <a:pt x="101" y="681"/>
                </a:lnTo>
                <a:lnTo>
                  <a:pt x="97" y="677"/>
                </a:lnTo>
                <a:lnTo>
                  <a:pt x="97" y="677"/>
                </a:lnTo>
                <a:lnTo>
                  <a:pt x="94" y="670"/>
                </a:lnTo>
                <a:lnTo>
                  <a:pt x="90" y="662"/>
                </a:lnTo>
                <a:lnTo>
                  <a:pt x="90" y="662"/>
                </a:lnTo>
                <a:lnTo>
                  <a:pt x="90" y="655"/>
                </a:lnTo>
                <a:lnTo>
                  <a:pt x="90" y="647"/>
                </a:lnTo>
                <a:lnTo>
                  <a:pt x="90" y="647"/>
                </a:lnTo>
                <a:lnTo>
                  <a:pt x="92" y="625"/>
                </a:lnTo>
                <a:lnTo>
                  <a:pt x="92" y="625"/>
                </a:lnTo>
                <a:lnTo>
                  <a:pt x="92" y="617"/>
                </a:lnTo>
                <a:lnTo>
                  <a:pt x="92" y="610"/>
                </a:lnTo>
                <a:lnTo>
                  <a:pt x="90" y="595"/>
                </a:lnTo>
                <a:lnTo>
                  <a:pt x="90" y="595"/>
                </a:lnTo>
                <a:lnTo>
                  <a:pt x="88" y="589"/>
                </a:lnTo>
                <a:lnTo>
                  <a:pt x="84" y="584"/>
                </a:lnTo>
                <a:lnTo>
                  <a:pt x="79" y="574"/>
                </a:lnTo>
                <a:lnTo>
                  <a:pt x="79" y="574"/>
                </a:lnTo>
                <a:lnTo>
                  <a:pt x="77" y="571"/>
                </a:lnTo>
                <a:lnTo>
                  <a:pt x="77" y="567"/>
                </a:lnTo>
                <a:lnTo>
                  <a:pt x="79" y="558"/>
                </a:lnTo>
                <a:lnTo>
                  <a:pt x="79" y="558"/>
                </a:lnTo>
                <a:lnTo>
                  <a:pt x="81" y="550"/>
                </a:lnTo>
                <a:lnTo>
                  <a:pt x="81" y="537"/>
                </a:lnTo>
                <a:lnTo>
                  <a:pt x="81" y="537"/>
                </a:lnTo>
                <a:lnTo>
                  <a:pt x="81" y="531"/>
                </a:lnTo>
                <a:lnTo>
                  <a:pt x="81" y="528"/>
                </a:lnTo>
                <a:lnTo>
                  <a:pt x="84" y="518"/>
                </a:lnTo>
                <a:lnTo>
                  <a:pt x="84" y="518"/>
                </a:lnTo>
                <a:lnTo>
                  <a:pt x="88" y="509"/>
                </a:lnTo>
                <a:lnTo>
                  <a:pt x="94" y="500"/>
                </a:lnTo>
                <a:lnTo>
                  <a:pt x="94" y="500"/>
                </a:lnTo>
                <a:lnTo>
                  <a:pt x="101" y="490"/>
                </a:lnTo>
                <a:lnTo>
                  <a:pt x="112" y="483"/>
                </a:lnTo>
                <a:lnTo>
                  <a:pt x="112" y="483"/>
                </a:lnTo>
                <a:lnTo>
                  <a:pt x="125" y="475"/>
                </a:lnTo>
                <a:lnTo>
                  <a:pt x="139" y="470"/>
                </a:lnTo>
                <a:lnTo>
                  <a:pt x="139" y="470"/>
                </a:lnTo>
                <a:lnTo>
                  <a:pt x="142" y="466"/>
                </a:lnTo>
                <a:lnTo>
                  <a:pt x="144" y="464"/>
                </a:lnTo>
                <a:lnTo>
                  <a:pt x="142" y="458"/>
                </a:lnTo>
                <a:lnTo>
                  <a:pt x="142" y="458"/>
                </a:lnTo>
                <a:lnTo>
                  <a:pt x="140" y="457"/>
                </a:lnTo>
                <a:lnTo>
                  <a:pt x="139" y="453"/>
                </a:lnTo>
                <a:lnTo>
                  <a:pt x="133" y="449"/>
                </a:lnTo>
                <a:lnTo>
                  <a:pt x="133" y="449"/>
                </a:lnTo>
                <a:lnTo>
                  <a:pt x="129" y="445"/>
                </a:lnTo>
                <a:lnTo>
                  <a:pt x="127" y="443"/>
                </a:lnTo>
                <a:lnTo>
                  <a:pt x="129" y="440"/>
                </a:lnTo>
                <a:lnTo>
                  <a:pt x="129" y="440"/>
                </a:lnTo>
                <a:lnTo>
                  <a:pt x="131" y="436"/>
                </a:lnTo>
                <a:lnTo>
                  <a:pt x="133" y="436"/>
                </a:lnTo>
                <a:lnTo>
                  <a:pt x="135" y="436"/>
                </a:lnTo>
                <a:lnTo>
                  <a:pt x="139" y="434"/>
                </a:lnTo>
                <a:lnTo>
                  <a:pt x="139" y="434"/>
                </a:lnTo>
                <a:lnTo>
                  <a:pt x="142" y="430"/>
                </a:lnTo>
                <a:lnTo>
                  <a:pt x="146" y="428"/>
                </a:lnTo>
                <a:lnTo>
                  <a:pt x="157" y="425"/>
                </a:lnTo>
                <a:lnTo>
                  <a:pt x="157" y="425"/>
                </a:lnTo>
                <a:lnTo>
                  <a:pt x="161" y="423"/>
                </a:lnTo>
                <a:lnTo>
                  <a:pt x="163" y="417"/>
                </a:lnTo>
                <a:lnTo>
                  <a:pt x="167" y="410"/>
                </a:lnTo>
                <a:lnTo>
                  <a:pt x="167" y="410"/>
                </a:lnTo>
                <a:lnTo>
                  <a:pt x="168" y="406"/>
                </a:lnTo>
                <a:lnTo>
                  <a:pt x="168" y="402"/>
                </a:lnTo>
                <a:lnTo>
                  <a:pt x="168" y="393"/>
                </a:lnTo>
                <a:lnTo>
                  <a:pt x="168" y="393"/>
                </a:lnTo>
                <a:lnTo>
                  <a:pt x="170" y="384"/>
                </a:lnTo>
                <a:lnTo>
                  <a:pt x="174" y="378"/>
                </a:lnTo>
                <a:lnTo>
                  <a:pt x="174" y="378"/>
                </a:lnTo>
                <a:lnTo>
                  <a:pt x="176" y="372"/>
                </a:lnTo>
                <a:lnTo>
                  <a:pt x="180" y="365"/>
                </a:lnTo>
                <a:lnTo>
                  <a:pt x="180" y="365"/>
                </a:lnTo>
                <a:lnTo>
                  <a:pt x="183" y="357"/>
                </a:lnTo>
                <a:lnTo>
                  <a:pt x="187" y="350"/>
                </a:lnTo>
                <a:lnTo>
                  <a:pt x="187" y="350"/>
                </a:lnTo>
                <a:lnTo>
                  <a:pt x="189" y="346"/>
                </a:lnTo>
                <a:lnTo>
                  <a:pt x="193" y="342"/>
                </a:lnTo>
                <a:lnTo>
                  <a:pt x="198" y="337"/>
                </a:lnTo>
                <a:lnTo>
                  <a:pt x="198" y="337"/>
                </a:lnTo>
                <a:lnTo>
                  <a:pt x="204" y="331"/>
                </a:lnTo>
                <a:lnTo>
                  <a:pt x="210" y="324"/>
                </a:lnTo>
                <a:lnTo>
                  <a:pt x="210" y="324"/>
                </a:lnTo>
                <a:lnTo>
                  <a:pt x="213" y="320"/>
                </a:lnTo>
                <a:lnTo>
                  <a:pt x="217" y="318"/>
                </a:lnTo>
                <a:lnTo>
                  <a:pt x="228" y="313"/>
                </a:lnTo>
                <a:lnTo>
                  <a:pt x="228" y="313"/>
                </a:lnTo>
                <a:lnTo>
                  <a:pt x="234" y="311"/>
                </a:lnTo>
                <a:lnTo>
                  <a:pt x="240" y="309"/>
                </a:lnTo>
                <a:lnTo>
                  <a:pt x="251" y="309"/>
                </a:lnTo>
                <a:lnTo>
                  <a:pt x="251" y="309"/>
                </a:lnTo>
                <a:lnTo>
                  <a:pt x="255" y="309"/>
                </a:lnTo>
                <a:lnTo>
                  <a:pt x="262" y="311"/>
                </a:lnTo>
                <a:lnTo>
                  <a:pt x="277" y="314"/>
                </a:lnTo>
                <a:lnTo>
                  <a:pt x="277" y="314"/>
                </a:lnTo>
                <a:lnTo>
                  <a:pt x="299" y="326"/>
                </a:lnTo>
                <a:lnTo>
                  <a:pt x="299" y="326"/>
                </a:lnTo>
                <a:lnTo>
                  <a:pt x="301" y="327"/>
                </a:lnTo>
                <a:lnTo>
                  <a:pt x="305" y="327"/>
                </a:lnTo>
                <a:lnTo>
                  <a:pt x="311" y="326"/>
                </a:lnTo>
                <a:lnTo>
                  <a:pt x="311" y="326"/>
                </a:lnTo>
                <a:lnTo>
                  <a:pt x="314" y="324"/>
                </a:lnTo>
                <a:lnTo>
                  <a:pt x="314" y="322"/>
                </a:lnTo>
                <a:lnTo>
                  <a:pt x="316" y="318"/>
                </a:lnTo>
                <a:lnTo>
                  <a:pt x="316" y="318"/>
                </a:lnTo>
                <a:lnTo>
                  <a:pt x="318" y="313"/>
                </a:lnTo>
                <a:lnTo>
                  <a:pt x="322" y="309"/>
                </a:lnTo>
                <a:lnTo>
                  <a:pt x="322" y="309"/>
                </a:lnTo>
                <a:lnTo>
                  <a:pt x="324" y="309"/>
                </a:lnTo>
                <a:lnTo>
                  <a:pt x="326" y="311"/>
                </a:lnTo>
                <a:lnTo>
                  <a:pt x="329" y="314"/>
                </a:lnTo>
                <a:lnTo>
                  <a:pt x="329" y="314"/>
                </a:lnTo>
                <a:lnTo>
                  <a:pt x="333" y="318"/>
                </a:lnTo>
                <a:lnTo>
                  <a:pt x="337" y="316"/>
                </a:lnTo>
                <a:lnTo>
                  <a:pt x="337" y="316"/>
                </a:lnTo>
                <a:lnTo>
                  <a:pt x="341" y="316"/>
                </a:lnTo>
                <a:lnTo>
                  <a:pt x="341" y="311"/>
                </a:lnTo>
                <a:lnTo>
                  <a:pt x="341" y="311"/>
                </a:lnTo>
                <a:lnTo>
                  <a:pt x="342" y="307"/>
                </a:lnTo>
                <a:lnTo>
                  <a:pt x="344" y="305"/>
                </a:lnTo>
                <a:lnTo>
                  <a:pt x="354" y="305"/>
                </a:lnTo>
                <a:lnTo>
                  <a:pt x="354" y="305"/>
                </a:lnTo>
                <a:lnTo>
                  <a:pt x="357" y="303"/>
                </a:lnTo>
                <a:lnTo>
                  <a:pt x="359" y="305"/>
                </a:lnTo>
                <a:lnTo>
                  <a:pt x="365" y="309"/>
                </a:lnTo>
                <a:lnTo>
                  <a:pt x="372" y="316"/>
                </a:lnTo>
                <a:lnTo>
                  <a:pt x="372" y="316"/>
                </a:lnTo>
                <a:lnTo>
                  <a:pt x="378" y="324"/>
                </a:lnTo>
                <a:lnTo>
                  <a:pt x="382" y="326"/>
                </a:lnTo>
                <a:lnTo>
                  <a:pt x="385" y="327"/>
                </a:lnTo>
                <a:lnTo>
                  <a:pt x="385" y="327"/>
                </a:lnTo>
                <a:lnTo>
                  <a:pt x="391" y="327"/>
                </a:lnTo>
                <a:lnTo>
                  <a:pt x="397" y="329"/>
                </a:lnTo>
                <a:lnTo>
                  <a:pt x="408" y="333"/>
                </a:lnTo>
                <a:lnTo>
                  <a:pt x="408" y="333"/>
                </a:lnTo>
                <a:lnTo>
                  <a:pt x="412" y="333"/>
                </a:lnTo>
                <a:lnTo>
                  <a:pt x="414" y="333"/>
                </a:lnTo>
                <a:lnTo>
                  <a:pt x="414" y="327"/>
                </a:lnTo>
                <a:lnTo>
                  <a:pt x="414" y="327"/>
                </a:lnTo>
                <a:lnTo>
                  <a:pt x="414" y="326"/>
                </a:lnTo>
                <a:lnTo>
                  <a:pt x="412" y="324"/>
                </a:lnTo>
                <a:lnTo>
                  <a:pt x="408" y="318"/>
                </a:lnTo>
                <a:lnTo>
                  <a:pt x="408" y="318"/>
                </a:lnTo>
                <a:lnTo>
                  <a:pt x="410" y="314"/>
                </a:lnTo>
                <a:lnTo>
                  <a:pt x="412" y="314"/>
                </a:lnTo>
                <a:lnTo>
                  <a:pt x="417" y="314"/>
                </a:lnTo>
                <a:lnTo>
                  <a:pt x="423" y="314"/>
                </a:lnTo>
                <a:lnTo>
                  <a:pt x="423" y="314"/>
                </a:lnTo>
                <a:lnTo>
                  <a:pt x="429" y="313"/>
                </a:lnTo>
                <a:lnTo>
                  <a:pt x="434" y="314"/>
                </a:lnTo>
                <a:lnTo>
                  <a:pt x="443" y="316"/>
                </a:lnTo>
                <a:lnTo>
                  <a:pt x="443" y="316"/>
                </a:lnTo>
                <a:lnTo>
                  <a:pt x="447" y="314"/>
                </a:lnTo>
                <a:lnTo>
                  <a:pt x="447" y="313"/>
                </a:lnTo>
                <a:lnTo>
                  <a:pt x="449" y="307"/>
                </a:lnTo>
                <a:lnTo>
                  <a:pt x="449" y="307"/>
                </a:lnTo>
                <a:lnTo>
                  <a:pt x="451" y="301"/>
                </a:lnTo>
                <a:lnTo>
                  <a:pt x="455" y="299"/>
                </a:lnTo>
                <a:lnTo>
                  <a:pt x="464" y="296"/>
                </a:lnTo>
                <a:lnTo>
                  <a:pt x="464" y="296"/>
                </a:lnTo>
                <a:lnTo>
                  <a:pt x="466" y="296"/>
                </a:lnTo>
                <a:lnTo>
                  <a:pt x="472" y="298"/>
                </a:lnTo>
                <a:lnTo>
                  <a:pt x="481" y="303"/>
                </a:lnTo>
                <a:lnTo>
                  <a:pt x="481" y="303"/>
                </a:lnTo>
                <a:lnTo>
                  <a:pt x="487" y="303"/>
                </a:lnTo>
                <a:lnTo>
                  <a:pt x="490" y="303"/>
                </a:lnTo>
                <a:lnTo>
                  <a:pt x="498" y="301"/>
                </a:lnTo>
                <a:lnTo>
                  <a:pt x="498" y="301"/>
                </a:lnTo>
                <a:lnTo>
                  <a:pt x="503" y="298"/>
                </a:lnTo>
                <a:lnTo>
                  <a:pt x="505" y="294"/>
                </a:lnTo>
                <a:lnTo>
                  <a:pt x="509" y="288"/>
                </a:lnTo>
                <a:lnTo>
                  <a:pt x="509" y="288"/>
                </a:lnTo>
                <a:lnTo>
                  <a:pt x="516" y="273"/>
                </a:lnTo>
                <a:lnTo>
                  <a:pt x="516" y="273"/>
                </a:lnTo>
                <a:lnTo>
                  <a:pt x="518" y="269"/>
                </a:lnTo>
                <a:lnTo>
                  <a:pt x="524" y="264"/>
                </a:lnTo>
                <a:lnTo>
                  <a:pt x="531" y="258"/>
                </a:lnTo>
                <a:lnTo>
                  <a:pt x="531" y="258"/>
                </a:lnTo>
                <a:lnTo>
                  <a:pt x="533" y="256"/>
                </a:lnTo>
                <a:lnTo>
                  <a:pt x="531" y="253"/>
                </a:lnTo>
                <a:lnTo>
                  <a:pt x="530" y="251"/>
                </a:lnTo>
                <a:lnTo>
                  <a:pt x="530" y="247"/>
                </a:lnTo>
                <a:lnTo>
                  <a:pt x="530" y="247"/>
                </a:lnTo>
                <a:lnTo>
                  <a:pt x="530" y="234"/>
                </a:lnTo>
                <a:lnTo>
                  <a:pt x="528" y="211"/>
                </a:lnTo>
                <a:lnTo>
                  <a:pt x="528" y="211"/>
                </a:lnTo>
                <a:lnTo>
                  <a:pt x="530" y="200"/>
                </a:lnTo>
                <a:lnTo>
                  <a:pt x="530" y="178"/>
                </a:lnTo>
                <a:lnTo>
                  <a:pt x="530" y="178"/>
                </a:lnTo>
                <a:lnTo>
                  <a:pt x="531" y="168"/>
                </a:lnTo>
                <a:lnTo>
                  <a:pt x="535" y="161"/>
                </a:lnTo>
                <a:lnTo>
                  <a:pt x="541" y="153"/>
                </a:lnTo>
                <a:lnTo>
                  <a:pt x="548" y="144"/>
                </a:lnTo>
                <a:lnTo>
                  <a:pt x="548" y="144"/>
                </a:lnTo>
                <a:lnTo>
                  <a:pt x="554" y="131"/>
                </a:lnTo>
                <a:lnTo>
                  <a:pt x="556" y="118"/>
                </a:lnTo>
                <a:lnTo>
                  <a:pt x="556" y="105"/>
                </a:lnTo>
                <a:lnTo>
                  <a:pt x="556" y="105"/>
                </a:lnTo>
                <a:lnTo>
                  <a:pt x="565" y="109"/>
                </a:lnTo>
                <a:lnTo>
                  <a:pt x="565" y="109"/>
                </a:lnTo>
                <a:lnTo>
                  <a:pt x="567" y="109"/>
                </a:lnTo>
                <a:lnTo>
                  <a:pt x="571" y="109"/>
                </a:lnTo>
                <a:lnTo>
                  <a:pt x="578" y="103"/>
                </a:lnTo>
                <a:lnTo>
                  <a:pt x="578" y="103"/>
                </a:lnTo>
                <a:lnTo>
                  <a:pt x="582" y="103"/>
                </a:lnTo>
                <a:lnTo>
                  <a:pt x="584" y="103"/>
                </a:lnTo>
                <a:lnTo>
                  <a:pt x="589" y="107"/>
                </a:lnTo>
                <a:lnTo>
                  <a:pt x="593" y="112"/>
                </a:lnTo>
                <a:lnTo>
                  <a:pt x="599" y="118"/>
                </a:lnTo>
                <a:lnTo>
                  <a:pt x="599" y="118"/>
                </a:lnTo>
                <a:lnTo>
                  <a:pt x="616" y="131"/>
                </a:lnTo>
                <a:lnTo>
                  <a:pt x="616" y="131"/>
                </a:lnTo>
                <a:lnTo>
                  <a:pt x="621" y="135"/>
                </a:lnTo>
                <a:lnTo>
                  <a:pt x="627" y="137"/>
                </a:lnTo>
                <a:lnTo>
                  <a:pt x="642" y="140"/>
                </a:lnTo>
                <a:lnTo>
                  <a:pt x="642" y="140"/>
                </a:lnTo>
                <a:lnTo>
                  <a:pt x="653" y="142"/>
                </a:lnTo>
                <a:lnTo>
                  <a:pt x="664" y="144"/>
                </a:lnTo>
                <a:lnTo>
                  <a:pt x="685" y="142"/>
                </a:lnTo>
                <a:lnTo>
                  <a:pt x="685" y="142"/>
                </a:lnTo>
                <a:lnTo>
                  <a:pt x="692" y="140"/>
                </a:lnTo>
                <a:lnTo>
                  <a:pt x="696" y="139"/>
                </a:lnTo>
                <a:lnTo>
                  <a:pt x="700" y="137"/>
                </a:lnTo>
                <a:lnTo>
                  <a:pt x="707" y="133"/>
                </a:lnTo>
                <a:lnTo>
                  <a:pt x="707" y="133"/>
                </a:lnTo>
                <a:lnTo>
                  <a:pt x="713" y="129"/>
                </a:lnTo>
                <a:lnTo>
                  <a:pt x="718" y="124"/>
                </a:lnTo>
                <a:lnTo>
                  <a:pt x="730" y="107"/>
                </a:lnTo>
                <a:lnTo>
                  <a:pt x="730" y="107"/>
                </a:lnTo>
                <a:lnTo>
                  <a:pt x="733" y="99"/>
                </a:lnTo>
                <a:lnTo>
                  <a:pt x="733" y="92"/>
                </a:lnTo>
                <a:lnTo>
                  <a:pt x="730" y="81"/>
                </a:lnTo>
                <a:lnTo>
                  <a:pt x="730" y="81"/>
                </a:lnTo>
                <a:lnTo>
                  <a:pt x="730" y="75"/>
                </a:lnTo>
                <a:lnTo>
                  <a:pt x="728" y="71"/>
                </a:lnTo>
                <a:lnTo>
                  <a:pt x="726" y="60"/>
                </a:lnTo>
                <a:lnTo>
                  <a:pt x="726" y="60"/>
                </a:lnTo>
                <a:lnTo>
                  <a:pt x="726" y="54"/>
                </a:lnTo>
                <a:lnTo>
                  <a:pt x="728" y="52"/>
                </a:lnTo>
                <a:lnTo>
                  <a:pt x="732" y="45"/>
                </a:lnTo>
                <a:lnTo>
                  <a:pt x="732" y="45"/>
                </a:lnTo>
                <a:lnTo>
                  <a:pt x="737" y="36"/>
                </a:lnTo>
                <a:lnTo>
                  <a:pt x="741" y="30"/>
                </a:lnTo>
                <a:lnTo>
                  <a:pt x="743" y="23"/>
                </a:lnTo>
                <a:lnTo>
                  <a:pt x="743" y="23"/>
                </a:lnTo>
                <a:lnTo>
                  <a:pt x="745" y="15"/>
                </a:lnTo>
                <a:lnTo>
                  <a:pt x="747" y="11"/>
                </a:lnTo>
                <a:lnTo>
                  <a:pt x="756" y="4"/>
                </a:lnTo>
                <a:lnTo>
                  <a:pt x="756" y="4"/>
                </a:lnTo>
                <a:lnTo>
                  <a:pt x="762" y="0"/>
                </a:lnTo>
                <a:lnTo>
                  <a:pt x="765" y="0"/>
                </a:lnTo>
                <a:lnTo>
                  <a:pt x="769" y="0"/>
                </a:lnTo>
                <a:lnTo>
                  <a:pt x="775" y="2"/>
                </a:lnTo>
                <a:lnTo>
                  <a:pt x="775" y="2"/>
                </a:lnTo>
                <a:lnTo>
                  <a:pt x="782" y="2"/>
                </a:lnTo>
                <a:lnTo>
                  <a:pt x="788" y="6"/>
                </a:lnTo>
                <a:lnTo>
                  <a:pt x="795" y="17"/>
                </a:lnTo>
                <a:lnTo>
                  <a:pt x="795" y="17"/>
                </a:lnTo>
                <a:lnTo>
                  <a:pt x="799" y="23"/>
                </a:lnTo>
                <a:lnTo>
                  <a:pt x="806" y="26"/>
                </a:lnTo>
                <a:lnTo>
                  <a:pt x="806" y="26"/>
                </a:lnTo>
                <a:lnTo>
                  <a:pt x="816" y="28"/>
                </a:lnTo>
                <a:lnTo>
                  <a:pt x="827" y="28"/>
                </a:lnTo>
                <a:lnTo>
                  <a:pt x="827" y="28"/>
                </a:lnTo>
                <a:lnTo>
                  <a:pt x="833" y="30"/>
                </a:lnTo>
                <a:lnTo>
                  <a:pt x="836" y="34"/>
                </a:lnTo>
                <a:lnTo>
                  <a:pt x="838" y="39"/>
                </a:lnTo>
                <a:lnTo>
                  <a:pt x="842" y="43"/>
                </a:lnTo>
                <a:lnTo>
                  <a:pt x="842" y="43"/>
                </a:lnTo>
                <a:lnTo>
                  <a:pt x="846" y="49"/>
                </a:lnTo>
                <a:lnTo>
                  <a:pt x="848" y="56"/>
                </a:lnTo>
                <a:lnTo>
                  <a:pt x="849" y="66"/>
                </a:lnTo>
                <a:lnTo>
                  <a:pt x="849" y="73"/>
                </a:lnTo>
                <a:lnTo>
                  <a:pt x="849" y="73"/>
                </a:lnTo>
                <a:lnTo>
                  <a:pt x="848" y="88"/>
                </a:lnTo>
                <a:lnTo>
                  <a:pt x="848" y="103"/>
                </a:lnTo>
                <a:lnTo>
                  <a:pt x="848" y="103"/>
                </a:lnTo>
                <a:lnTo>
                  <a:pt x="848" y="109"/>
                </a:lnTo>
                <a:lnTo>
                  <a:pt x="849" y="112"/>
                </a:lnTo>
                <a:lnTo>
                  <a:pt x="863" y="122"/>
                </a:lnTo>
                <a:lnTo>
                  <a:pt x="863" y="122"/>
                </a:lnTo>
                <a:lnTo>
                  <a:pt x="870" y="125"/>
                </a:lnTo>
                <a:lnTo>
                  <a:pt x="878" y="127"/>
                </a:lnTo>
                <a:lnTo>
                  <a:pt x="891" y="125"/>
                </a:lnTo>
                <a:lnTo>
                  <a:pt x="891" y="125"/>
                </a:lnTo>
                <a:lnTo>
                  <a:pt x="900" y="125"/>
                </a:lnTo>
                <a:lnTo>
                  <a:pt x="907" y="127"/>
                </a:lnTo>
                <a:lnTo>
                  <a:pt x="915" y="131"/>
                </a:lnTo>
                <a:lnTo>
                  <a:pt x="921" y="135"/>
                </a:lnTo>
                <a:lnTo>
                  <a:pt x="921" y="135"/>
                </a:lnTo>
                <a:lnTo>
                  <a:pt x="926" y="139"/>
                </a:lnTo>
                <a:lnTo>
                  <a:pt x="932" y="140"/>
                </a:lnTo>
                <a:lnTo>
                  <a:pt x="947" y="140"/>
                </a:lnTo>
                <a:lnTo>
                  <a:pt x="947" y="140"/>
                </a:lnTo>
                <a:lnTo>
                  <a:pt x="954" y="140"/>
                </a:lnTo>
                <a:lnTo>
                  <a:pt x="958" y="137"/>
                </a:lnTo>
                <a:lnTo>
                  <a:pt x="967" y="127"/>
                </a:lnTo>
                <a:lnTo>
                  <a:pt x="967" y="127"/>
                </a:lnTo>
                <a:lnTo>
                  <a:pt x="973" y="124"/>
                </a:lnTo>
                <a:lnTo>
                  <a:pt x="979" y="122"/>
                </a:lnTo>
                <a:lnTo>
                  <a:pt x="990" y="122"/>
                </a:lnTo>
                <a:lnTo>
                  <a:pt x="990" y="122"/>
                </a:lnTo>
                <a:lnTo>
                  <a:pt x="993" y="124"/>
                </a:lnTo>
                <a:lnTo>
                  <a:pt x="999" y="125"/>
                </a:lnTo>
                <a:lnTo>
                  <a:pt x="1007" y="133"/>
                </a:lnTo>
                <a:lnTo>
                  <a:pt x="1007" y="133"/>
                </a:lnTo>
                <a:lnTo>
                  <a:pt x="1012" y="139"/>
                </a:lnTo>
                <a:lnTo>
                  <a:pt x="1014" y="146"/>
                </a:lnTo>
                <a:lnTo>
                  <a:pt x="1016" y="159"/>
                </a:lnTo>
                <a:lnTo>
                  <a:pt x="1016" y="159"/>
                </a:lnTo>
                <a:lnTo>
                  <a:pt x="1016" y="163"/>
                </a:lnTo>
                <a:lnTo>
                  <a:pt x="1020" y="167"/>
                </a:lnTo>
                <a:lnTo>
                  <a:pt x="1029" y="170"/>
                </a:lnTo>
                <a:lnTo>
                  <a:pt x="1029" y="170"/>
                </a:lnTo>
                <a:lnTo>
                  <a:pt x="1035" y="170"/>
                </a:lnTo>
                <a:lnTo>
                  <a:pt x="1038" y="168"/>
                </a:lnTo>
                <a:lnTo>
                  <a:pt x="1046" y="161"/>
                </a:lnTo>
                <a:lnTo>
                  <a:pt x="1046" y="161"/>
                </a:lnTo>
                <a:lnTo>
                  <a:pt x="1051" y="159"/>
                </a:lnTo>
                <a:lnTo>
                  <a:pt x="1055" y="159"/>
                </a:lnTo>
                <a:lnTo>
                  <a:pt x="1063" y="159"/>
                </a:lnTo>
                <a:lnTo>
                  <a:pt x="1063" y="159"/>
                </a:lnTo>
                <a:lnTo>
                  <a:pt x="1068" y="161"/>
                </a:lnTo>
                <a:lnTo>
                  <a:pt x="1076" y="165"/>
                </a:lnTo>
                <a:lnTo>
                  <a:pt x="1087" y="178"/>
                </a:lnTo>
                <a:lnTo>
                  <a:pt x="1087" y="178"/>
                </a:lnTo>
                <a:lnTo>
                  <a:pt x="1095" y="183"/>
                </a:lnTo>
                <a:lnTo>
                  <a:pt x="1102" y="185"/>
                </a:lnTo>
                <a:lnTo>
                  <a:pt x="1119" y="189"/>
                </a:lnTo>
                <a:lnTo>
                  <a:pt x="1119" y="189"/>
                </a:lnTo>
                <a:lnTo>
                  <a:pt x="1126" y="189"/>
                </a:lnTo>
                <a:lnTo>
                  <a:pt x="1132" y="187"/>
                </a:lnTo>
                <a:lnTo>
                  <a:pt x="1139" y="182"/>
                </a:lnTo>
                <a:lnTo>
                  <a:pt x="1139" y="182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8" name="คำบรรยายภาพแบบสี่เหลี่ยมมุมมน 147"/>
          <p:cNvSpPr/>
          <p:nvPr/>
        </p:nvSpPr>
        <p:spPr>
          <a:xfrm>
            <a:off x="3419910" y="666129"/>
            <a:ext cx="2264287" cy="962646"/>
          </a:xfrm>
          <a:prstGeom prst="wedgeRoundRectCallout">
            <a:avLst>
              <a:gd name="adj1" fmla="val 55"/>
              <a:gd name="adj2" fmla="val 116611"/>
              <a:gd name="adj3" fmla="val 16667"/>
            </a:avLst>
          </a:prstGeom>
          <a:noFill/>
          <a:ln w="28575">
            <a:solidFill>
              <a:schemeClr val="tx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3600" b="1">
              <a:noFill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8" name="คำบรรยายภาพแบบสี่เหลี่ยมมุมมน 117"/>
          <p:cNvSpPr/>
          <p:nvPr/>
        </p:nvSpPr>
        <p:spPr>
          <a:xfrm>
            <a:off x="6050791" y="666129"/>
            <a:ext cx="2301681" cy="1367328"/>
          </a:xfrm>
          <a:prstGeom prst="wedgeRoundRectCallout">
            <a:avLst>
              <a:gd name="adj1" fmla="val -46861"/>
              <a:gd name="adj2" fmla="val 64806"/>
              <a:gd name="adj3" fmla="val 16667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3600" b="1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2" name="คำบรรยายภาพแบบสี่เหลี่ยมมุมมน 121"/>
          <p:cNvSpPr/>
          <p:nvPr/>
        </p:nvSpPr>
        <p:spPr>
          <a:xfrm>
            <a:off x="6377100" y="2248132"/>
            <a:ext cx="2619610" cy="1067972"/>
          </a:xfrm>
          <a:prstGeom prst="wedgeRoundRectCallout">
            <a:avLst>
              <a:gd name="adj1" fmla="val -76401"/>
              <a:gd name="adj2" fmla="val 34452"/>
              <a:gd name="adj3" fmla="val 16667"/>
            </a:avLst>
          </a:prstGeom>
          <a:noFill/>
          <a:ln w="28575">
            <a:solidFill>
              <a:schemeClr val="accent4">
                <a:lumMod val="75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3600" b="1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7" name="คำบรรยายภาพแบบสี่เหลี่ยมมุมมน 146"/>
          <p:cNvSpPr/>
          <p:nvPr/>
        </p:nvSpPr>
        <p:spPr>
          <a:xfrm>
            <a:off x="5994924" y="3449866"/>
            <a:ext cx="2819357" cy="1127069"/>
          </a:xfrm>
          <a:prstGeom prst="wedgeRoundRectCallout">
            <a:avLst>
              <a:gd name="adj1" fmla="val -80107"/>
              <a:gd name="adj2" fmla="val -4643"/>
              <a:gd name="adj3" fmla="val 16667"/>
            </a:avLst>
          </a:prstGeom>
          <a:noFill/>
          <a:ln w="28575">
            <a:solidFill>
              <a:schemeClr val="accent4">
                <a:lumMod val="50000"/>
              </a:schemeClr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3600" b="1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3" name="คำบรรยายภาพแบบสี่เหลี่ยมมุมมน 142"/>
          <p:cNvSpPr/>
          <p:nvPr/>
        </p:nvSpPr>
        <p:spPr>
          <a:xfrm>
            <a:off x="5137252" y="4869180"/>
            <a:ext cx="2449780" cy="999562"/>
          </a:xfrm>
          <a:prstGeom prst="wedgeRoundRectCallout">
            <a:avLst>
              <a:gd name="adj1" fmla="val -81970"/>
              <a:gd name="adj2" fmla="val -73143"/>
              <a:gd name="adj3" fmla="val 16667"/>
            </a:avLst>
          </a:prstGeom>
          <a:noFill/>
          <a:ln w="28575">
            <a:solidFill>
              <a:srgbClr val="FFC00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3600" b="1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9" name="คำบรรยายภาพแบบสี่เหลี่ยมมุมมน 138"/>
          <p:cNvSpPr/>
          <p:nvPr/>
        </p:nvSpPr>
        <p:spPr>
          <a:xfrm>
            <a:off x="2451026" y="5669843"/>
            <a:ext cx="2496198" cy="999562"/>
          </a:xfrm>
          <a:prstGeom prst="wedgeRoundRectCallout">
            <a:avLst>
              <a:gd name="adj1" fmla="val 6325"/>
              <a:gd name="adj2" fmla="val -126769"/>
              <a:gd name="adj3" fmla="val 16667"/>
            </a:avLst>
          </a:prstGeom>
          <a:noFill/>
          <a:ln w="28575">
            <a:solidFill>
              <a:schemeClr val="accent2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3600" b="1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6" name="คำบรรยายภาพแบบสี่เหลี่ยมมุมมน 125"/>
          <p:cNvSpPr/>
          <p:nvPr/>
        </p:nvSpPr>
        <p:spPr>
          <a:xfrm>
            <a:off x="251459" y="4285420"/>
            <a:ext cx="2426314" cy="1226052"/>
          </a:xfrm>
          <a:prstGeom prst="wedgeRoundRectCallout">
            <a:avLst>
              <a:gd name="adj1" fmla="val 66886"/>
              <a:gd name="adj2" fmla="val -37812"/>
              <a:gd name="adj3" fmla="val 16667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noFill/>
            </a:endParaRPr>
          </a:p>
        </p:txBody>
      </p:sp>
      <p:sp>
        <p:nvSpPr>
          <p:cNvPr id="109" name="คำบรรยายภาพแบบสี่เหลี่ยมมุมมน 108"/>
          <p:cNvSpPr/>
          <p:nvPr/>
        </p:nvSpPr>
        <p:spPr>
          <a:xfrm>
            <a:off x="251459" y="2753058"/>
            <a:ext cx="2477921" cy="1128438"/>
          </a:xfrm>
          <a:prstGeom prst="wedgeRoundRectCallout">
            <a:avLst>
              <a:gd name="adj1" fmla="val 60249"/>
              <a:gd name="adj2" fmla="val 41746"/>
              <a:gd name="adj3" fmla="val 16667"/>
            </a:avLst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>
              <a:noFill/>
            </a:endParaRPr>
          </a:p>
        </p:txBody>
      </p:sp>
      <p:sp>
        <p:nvSpPr>
          <p:cNvPr id="105" name="คำบรรยายภาพแบบสี่เหลี่ยมมุมมน 104"/>
          <p:cNvSpPr/>
          <p:nvPr/>
        </p:nvSpPr>
        <p:spPr>
          <a:xfrm>
            <a:off x="629338" y="722737"/>
            <a:ext cx="2216381" cy="1687365"/>
          </a:xfrm>
          <a:prstGeom prst="wedgeRoundRectCallout">
            <a:avLst>
              <a:gd name="adj1" fmla="val 70216"/>
              <a:gd name="adj2" fmla="val 61683"/>
              <a:gd name="adj3" fmla="val 16667"/>
            </a:avLst>
          </a:prstGeom>
          <a:noFill/>
          <a:ln w="28575">
            <a:solidFill>
              <a:srgbClr val="00B0F0"/>
            </a:solidFill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sz="3600" b="1">
              <a:solidFill>
                <a:schemeClr val="tx1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" name="Freeform 76"/>
          <p:cNvSpPr>
            <a:spLocks/>
          </p:cNvSpPr>
          <p:nvPr/>
        </p:nvSpPr>
        <p:spPr bwMode="auto">
          <a:xfrm>
            <a:off x="4896124" y="2156367"/>
            <a:ext cx="1443476" cy="873070"/>
          </a:xfrm>
          <a:custGeom>
            <a:avLst/>
            <a:gdLst>
              <a:gd name="T0" fmla="*/ 235 w 1240"/>
              <a:gd name="T1" fmla="*/ 519 h 750"/>
              <a:gd name="T2" fmla="*/ 301 w 1240"/>
              <a:gd name="T3" fmla="*/ 504 h 750"/>
              <a:gd name="T4" fmla="*/ 273 w 1240"/>
              <a:gd name="T5" fmla="*/ 532 h 750"/>
              <a:gd name="T6" fmla="*/ 234 w 1240"/>
              <a:gd name="T7" fmla="*/ 571 h 750"/>
              <a:gd name="T8" fmla="*/ 258 w 1240"/>
              <a:gd name="T9" fmla="*/ 612 h 750"/>
              <a:gd name="T10" fmla="*/ 321 w 1240"/>
              <a:gd name="T11" fmla="*/ 655 h 750"/>
              <a:gd name="T12" fmla="*/ 379 w 1240"/>
              <a:gd name="T13" fmla="*/ 704 h 750"/>
              <a:gd name="T14" fmla="*/ 417 w 1240"/>
              <a:gd name="T15" fmla="*/ 736 h 750"/>
              <a:gd name="T16" fmla="*/ 452 w 1240"/>
              <a:gd name="T17" fmla="*/ 749 h 750"/>
              <a:gd name="T18" fmla="*/ 501 w 1240"/>
              <a:gd name="T19" fmla="*/ 743 h 750"/>
              <a:gd name="T20" fmla="*/ 529 w 1240"/>
              <a:gd name="T21" fmla="*/ 706 h 750"/>
              <a:gd name="T22" fmla="*/ 527 w 1240"/>
              <a:gd name="T23" fmla="*/ 663 h 750"/>
              <a:gd name="T24" fmla="*/ 520 w 1240"/>
              <a:gd name="T25" fmla="*/ 618 h 750"/>
              <a:gd name="T26" fmla="*/ 479 w 1240"/>
              <a:gd name="T27" fmla="*/ 565 h 750"/>
              <a:gd name="T28" fmla="*/ 553 w 1240"/>
              <a:gd name="T29" fmla="*/ 543 h 750"/>
              <a:gd name="T30" fmla="*/ 649 w 1240"/>
              <a:gd name="T31" fmla="*/ 560 h 750"/>
              <a:gd name="T32" fmla="*/ 716 w 1240"/>
              <a:gd name="T33" fmla="*/ 588 h 750"/>
              <a:gd name="T34" fmla="*/ 741 w 1240"/>
              <a:gd name="T35" fmla="*/ 631 h 750"/>
              <a:gd name="T36" fmla="*/ 778 w 1240"/>
              <a:gd name="T37" fmla="*/ 670 h 750"/>
              <a:gd name="T38" fmla="*/ 817 w 1240"/>
              <a:gd name="T39" fmla="*/ 679 h 750"/>
              <a:gd name="T40" fmla="*/ 890 w 1240"/>
              <a:gd name="T41" fmla="*/ 606 h 750"/>
              <a:gd name="T42" fmla="*/ 1012 w 1240"/>
              <a:gd name="T43" fmla="*/ 526 h 750"/>
              <a:gd name="T44" fmla="*/ 1077 w 1240"/>
              <a:gd name="T45" fmla="*/ 494 h 750"/>
              <a:gd name="T46" fmla="*/ 1154 w 1240"/>
              <a:gd name="T47" fmla="*/ 427 h 750"/>
              <a:gd name="T48" fmla="*/ 1130 w 1240"/>
              <a:gd name="T49" fmla="*/ 363 h 750"/>
              <a:gd name="T50" fmla="*/ 1141 w 1240"/>
              <a:gd name="T51" fmla="*/ 268 h 750"/>
              <a:gd name="T52" fmla="*/ 1186 w 1240"/>
              <a:gd name="T53" fmla="*/ 210 h 750"/>
              <a:gd name="T54" fmla="*/ 1197 w 1240"/>
              <a:gd name="T55" fmla="*/ 131 h 750"/>
              <a:gd name="T56" fmla="*/ 1238 w 1240"/>
              <a:gd name="T57" fmla="*/ 49 h 750"/>
              <a:gd name="T58" fmla="*/ 1176 w 1240"/>
              <a:gd name="T59" fmla="*/ 26 h 750"/>
              <a:gd name="T60" fmla="*/ 1111 w 1240"/>
              <a:gd name="T61" fmla="*/ 25 h 750"/>
              <a:gd name="T62" fmla="*/ 1053 w 1240"/>
              <a:gd name="T63" fmla="*/ 32 h 750"/>
              <a:gd name="T64" fmla="*/ 1047 w 1240"/>
              <a:gd name="T65" fmla="*/ 83 h 750"/>
              <a:gd name="T66" fmla="*/ 982 w 1240"/>
              <a:gd name="T67" fmla="*/ 49 h 750"/>
              <a:gd name="T68" fmla="*/ 944 w 1240"/>
              <a:gd name="T69" fmla="*/ 32 h 750"/>
              <a:gd name="T70" fmla="*/ 885 w 1240"/>
              <a:gd name="T71" fmla="*/ 13 h 750"/>
              <a:gd name="T72" fmla="*/ 871 w 1240"/>
              <a:gd name="T73" fmla="*/ 40 h 750"/>
              <a:gd name="T74" fmla="*/ 836 w 1240"/>
              <a:gd name="T75" fmla="*/ 19 h 750"/>
              <a:gd name="T76" fmla="*/ 795 w 1240"/>
              <a:gd name="T77" fmla="*/ 34 h 750"/>
              <a:gd name="T78" fmla="*/ 774 w 1240"/>
              <a:gd name="T79" fmla="*/ 86 h 750"/>
              <a:gd name="T80" fmla="*/ 669 w 1240"/>
              <a:gd name="T81" fmla="*/ 92 h 750"/>
              <a:gd name="T82" fmla="*/ 553 w 1240"/>
              <a:gd name="T83" fmla="*/ 109 h 750"/>
              <a:gd name="T84" fmla="*/ 495 w 1240"/>
              <a:gd name="T85" fmla="*/ 38 h 750"/>
              <a:gd name="T86" fmla="*/ 428 w 1240"/>
              <a:gd name="T87" fmla="*/ 41 h 750"/>
              <a:gd name="T88" fmla="*/ 370 w 1240"/>
              <a:gd name="T89" fmla="*/ 43 h 750"/>
              <a:gd name="T90" fmla="*/ 301 w 1240"/>
              <a:gd name="T91" fmla="*/ 4 h 750"/>
              <a:gd name="T92" fmla="*/ 247 w 1240"/>
              <a:gd name="T93" fmla="*/ 38 h 750"/>
              <a:gd name="T94" fmla="*/ 168 w 1240"/>
              <a:gd name="T95" fmla="*/ 92 h 750"/>
              <a:gd name="T96" fmla="*/ 76 w 1240"/>
              <a:gd name="T97" fmla="*/ 73 h 750"/>
              <a:gd name="T98" fmla="*/ 24 w 1240"/>
              <a:gd name="T99" fmla="*/ 96 h 750"/>
              <a:gd name="T100" fmla="*/ 18 w 1240"/>
              <a:gd name="T101" fmla="*/ 122 h 750"/>
              <a:gd name="T102" fmla="*/ 2 w 1240"/>
              <a:gd name="T103" fmla="*/ 180 h 750"/>
              <a:gd name="T104" fmla="*/ 35 w 1240"/>
              <a:gd name="T105" fmla="*/ 221 h 750"/>
              <a:gd name="T106" fmla="*/ 69 w 1240"/>
              <a:gd name="T107" fmla="*/ 221 h 750"/>
              <a:gd name="T108" fmla="*/ 101 w 1240"/>
              <a:gd name="T109" fmla="*/ 232 h 750"/>
              <a:gd name="T110" fmla="*/ 106 w 1240"/>
              <a:gd name="T111" fmla="*/ 268 h 750"/>
              <a:gd name="T112" fmla="*/ 103 w 1240"/>
              <a:gd name="T113" fmla="*/ 313 h 750"/>
              <a:gd name="T114" fmla="*/ 110 w 1240"/>
              <a:gd name="T115" fmla="*/ 361 h 750"/>
              <a:gd name="T116" fmla="*/ 140 w 1240"/>
              <a:gd name="T117" fmla="*/ 386 h 750"/>
              <a:gd name="T118" fmla="*/ 151 w 1240"/>
              <a:gd name="T119" fmla="*/ 434 h 750"/>
              <a:gd name="T120" fmla="*/ 174 w 1240"/>
              <a:gd name="T121" fmla="*/ 464 h 750"/>
              <a:gd name="T122" fmla="*/ 187 w 1240"/>
              <a:gd name="T123" fmla="*/ 519 h 7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1240" h="750">
                <a:moveTo>
                  <a:pt x="185" y="533"/>
                </a:moveTo>
                <a:lnTo>
                  <a:pt x="185" y="533"/>
                </a:lnTo>
                <a:lnTo>
                  <a:pt x="187" y="533"/>
                </a:lnTo>
                <a:lnTo>
                  <a:pt x="194" y="535"/>
                </a:lnTo>
                <a:lnTo>
                  <a:pt x="194" y="535"/>
                </a:lnTo>
                <a:lnTo>
                  <a:pt x="198" y="537"/>
                </a:lnTo>
                <a:lnTo>
                  <a:pt x="200" y="539"/>
                </a:lnTo>
                <a:lnTo>
                  <a:pt x="204" y="537"/>
                </a:lnTo>
                <a:lnTo>
                  <a:pt x="204" y="537"/>
                </a:lnTo>
                <a:lnTo>
                  <a:pt x="217" y="532"/>
                </a:lnTo>
                <a:lnTo>
                  <a:pt x="217" y="532"/>
                </a:lnTo>
                <a:lnTo>
                  <a:pt x="235" y="519"/>
                </a:lnTo>
                <a:lnTo>
                  <a:pt x="235" y="519"/>
                </a:lnTo>
                <a:lnTo>
                  <a:pt x="256" y="505"/>
                </a:lnTo>
                <a:lnTo>
                  <a:pt x="256" y="505"/>
                </a:lnTo>
                <a:lnTo>
                  <a:pt x="265" y="502"/>
                </a:lnTo>
                <a:lnTo>
                  <a:pt x="273" y="498"/>
                </a:lnTo>
                <a:lnTo>
                  <a:pt x="273" y="498"/>
                </a:lnTo>
                <a:lnTo>
                  <a:pt x="282" y="496"/>
                </a:lnTo>
                <a:lnTo>
                  <a:pt x="286" y="496"/>
                </a:lnTo>
                <a:lnTo>
                  <a:pt x="290" y="498"/>
                </a:lnTo>
                <a:lnTo>
                  <a:pt x="290" y="498"/>
                </a:lnTo>
                <a:lnTo>
                  <a:pt x="297" y="500"/>
                </a:lnTo>
                <a:lnTo>
                  <a:pt x="301" y="504"/>
                </a:lnTo>
                <a:lnTo>
                  <a:pt x="301" y="505"/>
                </a:lnTo>
                <a:lnTo>
                  <a:pt x="301" y="505"/>
                </a:lnTo>
                <a:lnTo>
                  <a:pt x="301" y="511"/>
                </a:lnTo>
                <a:lnTo>
                  <a:pt x="301" y="513"/>
                </a:lnTo>
                <a:lnTo>
                  <a:pt x="299" y="517"/>
                </a:lnTo>
                <a:lnTo>
                  <a:pt x="299" y="517"/>
                </a:lnTo>
                <a:lnTo>
                  <a:pt x="292" y="520"/>
                </a:lnTo>
                <a:lnTo>
                  <a:pt x="286" y="522"/>
                </a:lnTo>
                <a:lnTo>
                  <a:pt x="286" y="522"/>
                </a:lnTo>
                <a:lnTo>
                  <a:pt x="280" y="526"/>
                </a:lnTo>
                <a:lnTo>
                  <a:pt x="273" y="532"/>
                </a:lnTo>
                <a:lnTo>
                  <a:pt x="273" y="532"/>
                </a:lnTo>
                <a:lnTo>
                  <a:pt x="269" y="535"/>
                </a:lnTo>
                <a:lnTo>
                  <a:pt x="267" y="539"/>
                </a:lnTo>
                <a:lnTo>
                  <a:pt x="267" y="539"/>
                </a:lnTo>
                <a:lnTo>
                  <a:pt x="265" y="543"/>
                </a:lnTo>
                <a:lnTo>
                  <a:pt x="260" y="548"/>
                </a:lnTo>
                <a:lnTo>
                  <a:pt x="260" y="548"/>
                </a:lnTo>
                <a:lnTo>
                  <a:pt x="250" y="552"/>
                </a:lnTo>
                <a:lnTo>
                  <a:pt x="247" y="554"/>
                </a:lnTo>
                <a:lnTo>
                  <a:pt x="243" y="558"/>
                </a:lnTo>
                <a:lnTo>
                  <a:pt x="243" y="558"/>
                </a:lnTo>
                <a:lnTo>
                  <a:pt x="237" y="565"/>
                </a:lnTo>
                <a:lnTo>
                  <a:pt x="234" y="571"/>
                </a:lnTo>
                <a:lnTo>
                  <a:pt x="234" y="577"/>
                </a:lnTo>
                <a:lnTo>
                  <a:pt x="234" y="577"/>
                </a:lnTo>
                <a:lnTo>
                  <a:pt x="235" y="586"/>
                </a:lnTo>
                <a:lnTo>
                  <a:pt x="235" y="590"/>
                </a:lnTo>
                <a:lnTo>
                  <a:pt x="237" y="591"/>
                </a:lnTo>
                <a:lnTo>
                  <a:pt x="237" y="591"/>
                </a:lnTo>
                <a:lnTo>
                  <a:pt x="249" y="599"/>
                </a:lnTo>
                <a:lnTo>
                  <a:pt x="249" y="599"/>
                </a:lnTo>
                <a:lnTo>
                  <a:pt x="254" y="605"/>
                </a:lnTo>
                <a:lnTo>
                  <a:pt x="256" y="608"/>
                </a:lnTo>
                <a:lnTo>
                  <a:pt x="258" y="612"/>
                </a:lnTo>
                <a:lnTo>
                  <a:pt x="258" y="612"/>
                </a:lnTo>
                <a:lnTo>
                  <a:pt x="263" y="627"/>
                </a:lnTo>
                <a:lnTo>
                  <a:pt x="263" y="627"/>
                </a:lnTo>
                <a:lnTo>
                  <a:pt x="265" y="638"/>
                </a:lnTo>
                <a:lnTo>
                  <a:pt x="269" y="644"/>
                </a:lnTo>
                <a:lnTo>
                  <a:pt x="269" y="644"/>
                </a:lnTo>
                <a:lnTo>
                  <a:pt x="280" y="651"/>
                </a:lnTo>
                <a:lnTo>
                  <a:pt x="280" y="651"/>
                </a:lnTo>
                <a:lnTo>
                  <a:pt x="286" y="655"/>
                </a:lnTo>
                <a:lnTo>
                  <a:pt x="293" y="657"/>
                </a:lnTo>
                <a:lnTo>
                  <a:pt x="293" y="657"/>
                </a:lnTo>
                <a:lnTo>
                  <a:pt x="308" y="655"/>
                </a:lnTo>
                <a:lnTo>
                  <a:pt x="321" y="655"/>
                </a:lnTo>
                <a:lnTo>
                  <a:pt x="321" y="655"/>
                </a:lnTo>
                <a:lnTo>
                  <a:pt x="335" y="657"/>
                </a:lnTo>
                <a:lnTo>
                  <a:pt x="342" y="659"/>
                </a:lnTo>
                <a:lnTo>
                  <a:pt x="353" y="668"/>
                </a:lnTo>
                <a:lnTo>
                  <a:pt x="353" y="668"/>
                </a:lnTo>
                <a:lnTo>
                  <a:pt x="363" y="679"/>
                </a:lnTo>
                <a:lnTo>
                  <a:pt x="368" y="687"/>
                </a:lnTo>
                <a:lnTo>
                  <a:pt x="370" y="692"/>
                </a:lnTo>
                <a:lnTo>
                  <a:pt x="372" y="696"/>
                </a:lnTo>
                <a:lnTo>
                  <a:pt x="372" y="696"/>
                </a:lnTo>
                <a:lnTo>
                  <a:pt x="378" y="702"/>
                </a:lnTo>
                <a:lnTo>
                  <a:pt x="379" y="704"/>
                </a:lnTo>
                <a:lnTo>
                  <a:pt x="385" y="706"/>
                </a:lnTo>
                <a:lnTo>
                  <a:pt x="385" y="706"/>
                </a:lnTo>
                <a:lnTo>
                  <a:pt x="404" y="709"/>
                </a:lnTo>
                <a:lnTo>
                  <a:pt x="404" y="709"/>
                </a:lnTo>
                <a:lnTo>
                  <a:pt x="413" y="713"/>
                </a:lnTo>
                <a:lnTo>
                  <a:pt x="419" y="717"/>
                </a:lnTo>
                <a:lnTo>
                  <a:pt x="421" y="721"/>
                </a:lnTo>
                <a:lnTo>
                  <a:pt x="421" y="721"/>
                </a:lnTo>
                <a:lnTo>
                  <a:pt x="421" y="726"/>
                </a:lnTo>
                <a:lnTo>
                  <a:pt x="419" y="730"/>
                </a:lnTo>
                <a:lnTo>
                  <a:pt x="417" y="736"/>
                </a:lnTo>
                <a:lnTo>
                  <a:pt x="417" y="736"/>
                </a:lnTo>
                <a:lnTo>
                  <a:pt x="415" y="737"/>
                </a:lnTo>
                <a:lnTo>
                  <a:pt x="415" y="739"/>
                </a:lnTo>
                <a:lnTo>
                  <a:pt x="417" y="743"/>
                </a:lnTo>
                <a:lnTo>
                  <a:pt x="417" y="743"/>
                </a:lnTo>
                <a:lnTo>
                  <a:pt x="419" y="747"/>
                </a:lnTo>
                <a:lnTo>
                  <a:pt x="422" y="749"/>
                </a:lnTo>
                <a:lnTo>
                  <a:pt x="422" y="749"/>
                </a:lnTo>
                <a:lnTo>
                  <a:pt x="430" y="750"/>
                </a:lnTo>
                <a:lnTo>
                  <a:pt x="437" y="750"/>
                </a:lnTo>
                <a:lnTo>
                  <a:pt x="437" y="750"/>
                </a:lnTo>
                <a:lnTo>
                  <a:pt x="445" y="749"/>
                </a:lnTo>
                <a:lnTo>
                  <a:pt x="452" y="749"/>
                </a:lnTo>
                <a:lnTo>
                  <a:pt x="452" y="749"/>
                </a:lnTo>
                <a:lnTo>
                  <a:pt x="462" y="747"/>
                </a:lnTo>
                <a:lnTo>
                  <a:pt x="466" y="745"/>
                </a:lnTo>
                <a:lnTo>
                  <a:pt x="469" y="741"/>
                </a:lnTo>
                <a:lnTo>
                  <a:pt x="469" y="741"/>
                </a:lnTo>
                <a:lnTo>
                  <a:pt x="475" y="737"/>
                </a:lnTo>
                <a:lnTo>
                  <a:pt x="479" y="737"/>
                </a:lnTo>
                <a:lnTo>
                  <a:pt x="482" y="737"/>
                </a:lnTo>
                <a:lnTo>
                  <a:pt x="482" y="737"/>
                </a:lnTo>
                <a:lnTo>
                  <a:pt x="492" y="741"/>
                </a:lnTo>
                <a:lnTo>
                  <a:pt x="492" y="741"/>
                </a:lnTo>
                <a:lnTo>
                  <a:pt x="501" y="743"/>
                </a:lnTo>
                <a:lnTo>
                  <a:pt x="505" y="741"/>
                </a:lnTo>
                <a:lnTo>
                  <a:pt x="509" y="737"/>
                </a:lnTo>
                <a:lnTo>
                  <a:pt x="509" y="737"/>
                </a:lnTo>
                <a:lnTo>
                  <a:pt x="510" y="734"/>
                </a:lnTo>
                <a:lnTo>
                  <a:pt x="510" y="730"/>
                </a:lnTo>
                <a:lnTo>
                  <a:pt x="510" y="728"/>
                </a:lnTo>
                <a:lnTo>
                  <a:pt x="512" y="724"/>
                </a:lnTo>
                <a:lnTo>
                  <a:pt x="512" y="724"/>
                </a:lnTo>
                <a:lnTo>
                  <a:pt x="518" y="719"/>
                </a:lnTo>
                <a:lnTo>
                  <a:pt x="522" y="719"/>
                </a:lnTo>
                <a:lnTo>
                  <a:pt x="529" y="706"/>
                </a:lnTo>
                <a:lnTo>
                  <a:pt x="529" y="706"/>
                </a:lnTo>
                <a:lnTo>
                  <a:pt x="540" y="698"/>
                </a:lnTo>
                <a:lnTo>
                  <a:pt x="540" y="698"/>
                </a:lnTo>
                <a:lnTo>
                  <a:pt x="544" y="694"/>
                </a:lnTo>
                <a:lnTo>
                  <a:pt x="548" y="689"/>
                </a:lnTo>
                <a:lnTo>
                  <a:pt x="548" y="689"/>
                </a:lnTo>
                <a:lnTo>
                  <a:pt x="550" y="687"/>
                </a:lnTo>
                <a:lnTo>
                  <a:pt x="550" y="683"/>
                </a:lnTo>
                <a:lnTo>
                  <a:pt x="546" y="679"/>
                </a:lnTo>
                <a:lnTo>
                  <a:pt x="542" y="676"/>
                </a:lnTo>
                <a:lnTo>
                  <a:pt x="542" y="676"/>
                </a:lnTo>
                <a:lnTo>
                  <a:pt x="533" y="668"/>
                </a:lnTo>
                <a:lnTo>
                  <a:pt x="527" y="663"/>
                </a:lnTo>
                <a:lnTo>
                  <a:pt x="527" y="663"/>
                </a:lnTo>
                <a:lnTo>
                  <a:pt x="525" y="655"/>
                </a:lnTo>
                <a:lnTo>
                  <a:pt x="525" y="648"/>
                </a:lnTo>
                <a:lnTo>
                  <a:pt x="525" y="648"/>
                </a:lnTo>
                <a:lnTo>
                  <a:pt x="527" y="635"/>
                </a:lnTo>
                <a:lnTo>
                  <a:pt x="527" y="635"/>
                </a:lnTo>
                <a:lnTo>
                  <a:pt x="529" y="629"/>
                </a:lnTo>
                <a:lnTo>
                  <a:pt x="527" y="625"/>
                </a:lnTo>
                <a:lnTo>
                  <a:pt x="527" y="625"/>
                </a:lnTo>
                <a:lnTo>
                  <a:pt x="525" y="620"/>
                </a:lnTo>
                <a:lnTo>
                  <a:pt x="524" y="618"/>
                </a:lnTo>
                <a:lnTo>
                  <a:pt x="520" y="618"/>
                </a:lnTo>
                <a:lnTo>
                  <a:pt x="520" y="618"/>
                </a:lnTo>
                <a:lnTo>
                  <a:pt x="510" y="618"/>
                </a:lnTo>
                <a:lnTo>
                  <a:pt x="503" y="616"/>
                </a:lnTo>
                <a:lnTo>
                  <a:pt x="497" y="612"/>
                </a:lnTo>
                <a:lnTo>
                  <a:pt x="497" y="612"/>
                </a:lnTo>
                <a:lnTo>
                  <a:pt x="488" y="605"/>
                </a:lnTo>
                <a:lnTo>
                  <a:pt x="480" y="597"/>
                </a:lnTo>
                <a:lnTo>
                  <a:pt x="480" y="597"/>
                </a:lnTo>
                <a:lnTo>
                  <a:pt x="479" y="591"/>
                </a:lnTo>
                <a:lnTo>
                  <a:pt x="477" y="582"/>
                </a:lnTo>
                <a:lnTo>
                  <a:pt x="477" y="571"/>
                </a:lnTo>
                <a:lnTo>
                  <a:pt x="479" y="565"/>
                </a:lnTo>
                <a:lnTo>
                  <a:pt x="480" y="560"/>
                </a:lnTo>
                <a:lnTo>
                  <a:pt x="480" y="560"/>
                </a:lnTo>
                <a:lnTo>
                  <a:pt x="488" y="552"/>
                </a:lnTo>
                <a:lnTo>
                  <a:pt x="495" y="545"/>
                </a:lnTo>
                <a:lnTo>
                  <a:pt x="501" y="541"/>
                </a:lnTo>
                <a:lnTo>
                  <a:pt x="507" y="539"/>
                </a:lnTo>
                <a:lnTo>
                  <a:pt x="507" y="539"/>
                </a:lnTo>
                <a:lnTo>
                  <a:pt x="522" y="537"/>
                </a:lnTo>
                <a:lnTo>
                  <a:pt x="529" y="537"/>
                </a:lnTo>
                <a:lnTo>
                  <a:pt x="537" y="537"/>
                </a:lnTo>
                <a:lnTo>
                  <a:pt x="537" y="537"/>
                </a:lnTo>
                <a:lnTo>
                  <a:pt x="553" y="543"/>
                </a:lnTo>
                <a:lnTo>
                  <a:pt x="567" y="545"/>
                </a:lnTo>
                <a:lnTo>
                  <a:pt x="567" y="545"/>
                </a:lnTo>
                <a:lnTo>
                  <a:pt x="578" y="547"/>
                </a:lnTo>
                <a:lnTo>
                  <a:pt x="593" y="547"/>
                </a:lnTo>
                <a:lnTo>
                  <a:pt x="593" y="547"/>
                </a:lnTo>
                <a:lnTo>
                  <a:pt x="598" y="547"/>
                </a:lnTo>
                <a:lnTo>
                  <a:pt x="602" y="548"/>
                </a:lnTo>
                <a:lnTo>
                  <a:pt x="606" y="548"/>
                </a:lnTo>
                <a:lnTo>
                  <a:pt x="613" y="550"/>
                </a:lnTo>
                <a:lnTo>
                  <a:pt x="613" y="550"/>
                </a:lnTo>
                <a:lnTo>
                  <a:pt x="632" y="554"/>
                </a:lnTo>
                <a:lnTo>
                  <a:pt x="649" y="560"/>
                </a:lnTo>
                <a:lnTo>
                  <a:pt x="649" y="560"/>
                </a:lnTo>
                <a:lnTo>
                  <a:pt x="671" y="565"/>
                </a:lnTo>
                <a:lnTo>
                  <a:pt x="686" y="569"/>
                </a:lnTo>
                <a:lnTo>
                  <a:pt x="686" y="569"/>
                </a:lnTo>
                <a:lnTo>
                  <a:pt x="694" y="573"/>
                </a:lnTo>
                <a:lnTo>
                  <a:pt x="699" y="573"/>
                </a:lnTo>
                <a:lnTo>
                  <a:pt x="703" y="577"/>
                </a:lnTo>
                <a:lnTo>
                  <a:pt x="703" y="577"/>
                </a:lnTo>
                <a:lnTo>
                  <a:pt x="709" y="580"/>
                </a:lnTo>
                <a:lnTo>
                  <a:pt x="712" y="584"/>
                </a:lnTo>
                <a:lnTo>
                  <a:pt x="712" y="584"/>
                </a:lnTo>
                <a:lnTo>
                  <a:pt x="716" y="588"/>
                </a:lnTo>
                <a:lnTo>
                  <a:pt x="716" y="591"/>
                </a:lnTo>
                <a:lnTo>
                  <a:pt x="716" y="591"/>
                </a:lnTo>
                <a:lnTo>
                  <a:pt x="712" y="595"/>
                </a:lnTo>
                <a:lnTo>
                  <a:pt x="712" y="595"/>
                </a:lnTo>
                <a:lnTo>
                  <a:pt x="711" y="597"/>
                </a:lnTo>
                <a:lnTo>
                  <a:pt x="711" y="597"/>
                </a:lnTo>
                <a:lnTo>
                  <a:pt x="714" y="605"/>
                </a:lnTo>
                <a:lnTo>
                  <a:pt x="714" y="605"/>
                </a:lnTo>
                <a:lnTo>
                  <a:pt x="722" y="614"/>
                </a:lnTo>
                <a:lnTo>
                  <a:pt x="733" y="625"/>
                </a:lnTo>
                <a:lnTo>
                  <a:pt x="733" y="625"/>
                </a:lnTo>
                <a:lnTo>
                  <a:pt x="741" y="631"/>
                </a:lnTo>
                <a:lnTo>
                  <a:pt x="742" y="635"/>
                </a:lnTo>
                <a:lnTo>
                  <a:pt x="746" y="636"/>
                </a:lnTo>
                <a:lnTo>
                  <a:pt x="746" y="636"/>
                </a:lnTo>
                <a:lnTo>
                  <a:pt x="750" y="638"/>
                </a:lnTo>
                <a:lnTo>
                  <a:pt x="755" y="644"/>
                </a:lnTo>
                <a:lnTo>
                  <a:pt x="755" y="644"/>
                </a:lnTo>
                <a:lnTo>
                  <a:pt x="757" y="648"/>
                </a:lnTo>
                <a:lnTo>
                  <a:pt x="761" y="653"/>
                </a:lnTo>
                <a:lnTo>
                  <a:pt x="761" y="653"/>
                </a:lnTo>
                <a:lnTo>
                  <a:pt x="772" y="664"/>
                </a:lnTo>
                <a:lnTo>
                  <a:pt x="772" y="664"/>
                </a:lnTo>
                <a:lnTo>
                  <a:pt x="778" y="670"/>
                </a:lnTo>
                <a:lnTo>
                  <a:pt x="784" y="679"/>
                </a:lnTo>
                <a:lnTo>
                  <a:pt x="784" y="679"/>
                </a:lnTo>
                <a:lnTo>
                  <a:pt x="787" y="687"/>
                </a:lnTo>
                <a:lnTo>
                  <a:pt x="791" y="692"/>
                </a:lnTo>
                <a:lnTo>
                  <a:pt x="799" y="702"/>
                </a:lnTo>
                <a:lnTo>
                  <a:pt x="802" y="700"/>
                </a:lnTo>
                <a:lnTo>
                  <a:pt x="802" y="700"/>
                </a:lnTo>
                <a:lnTo>
                  <a:pt x="808" y="692"/>
                </a:lnTo>
                <a:lnTo>
                  <a:pt x="812" y="689"/>
                </a:lnTo>
                <a:lnTo>
                  <a:pt x="812" y="689"/>
                </a:lnTo>
                <a:lnTo>
                  <a:pt x="815" y="683"/>
                </a:lnTo>
                <a:lnTo>
                  <a:pt x="817" y="679"/>
                </a:lnTo>
                <a:lnTo>
                  <a:pt x="821" y="676"/>
                </a:lnTo>
                <a:lnTo>
                  <a:pt x="828" y="670"/>
                </a:lnTo>
                <a:lnTo>
                  <a:pt x="828" y="670"/>
                </a:lnTo>
                <a:lnTo>
                  <a:pt x="840" y="666"/>
                </a:lnTo>
                <a:lnTo>
                  <a:pt x="851" y="659"/>
                </a:lnTo>
                <a:lnTo>
                  <a:pt x="862" y="651"/>
                </a:lnTo>
                <a:lnTo>
                  <a:pt x="868" y="646"/>
                </a:lnTo>
                <a:lnTo>
                  <a:pt x="868" y="646"/>
                </a:lnTo>
                <a:lnTo>
                  <a:pt x="877" y="625"/>
                </a:lnTo>
                <a:lnTo>
                  <a:pt x="883" y="614"/>
                </a:lnTo>
                <a:lnTo>
                  <a:pt x="890" y="606"/>
                </a:lnTo>
                <a:lnTo>
                  <a:pt x="890" y="606"/>
                </a:lnTo>
                <a:lnTo>
                  <a:pt x="903" y="595"/>
                </a:lnTo>
                <a:lnTo>
                  <a:pt x="911" y="590"/>
                </a:lnTo>
                <a:lnTo>
                  <a:pt x="920" y="586"/>
                </a:lnTo>
                <a:lnTo>
                  <a:pt x="920" y="586"/>
                </a:lnTo>
                <a:lnTo>
                  <a:pt x="937" y="580"/>
                </a:lnTo>
                <a:lnTo>
                  <a:pt x="956" y="571"/>
                </a:lnTo>
                <a:lnTo>
                  <a:pt x="972" y="560"/>
                </a:lnTo>
                <a:lnTo>
                  <a:pt x="984" y="550"/>
                </a:lnTo>
                <a:lnTo>
                  <a:pt x="984" y="550"/>
                </a:lnTo>
                <a:lnTo>
                  <a:pt x="1001" y="539"/>
                </a:lnTo>
                <a:lnTo>
                  <a:pt x="1008" y="532"/>
                </a:lnTo>
                <a:lnTo>
                  <a:pt x="1012" y="526"/>
                </a:lnTo>
                <a:lnTo>
                  <a:pt x="1012" y="526"/>
                </a:lnTo>
                <a:lnTo>
                  <a:pt x="1021" y="507"/>
                </a:lnTo>
                <a:lnTo>
                  <a:pt x="1021" y="507"/>
                </a:lnTo>
                <a:lnTo>
                  <a:pt x="1023" y="502"/>
                </a:lnTo>
                <a:lnTo>
                  <a:pt x="1027" y="498"/>
                </a:lnTo>
                <a:lnTo>
                  <a:pt x="1030" y="496"/>
                </a:lnTo>
                <a:lnTo>
                  <a:pt x="1038" y="496"/>
                </a:lnTo>
                <a:lnTo>
                  <a:pt x="1038" y="496"/>
                </a:lnTo>
                <a:lnTo>
                  <a:pt x="1059" y="496"/>
                </a:lnTo>
                <a:lnTo>
                  <a:pt x="1070" y="496"/>
                </a:lnTo>
                <a:lnTo>
                  <a:pt x="1077" y="494"/>
                </a:lnTo>
                <a:lnTo>
                  <a:pt x="1077" y="494"/>
                </a:lnTo>
                <a:lnTo>
                  <a:pt x="1098" y="483"/>
                </a:lnTo>
                <a:lnTo>
                  <a:pt x="1109" y="477"/>
                </a:lnTo>
                <a:lnTo>
                  <a:pt x="1118" y="474"/>
                </a:lnTo>
                <a:lnTo>
                  <a:pt x="1118" y="474"/>
                </a:lnTo>
                <a:lnTo>
                  <a:pt x="1128" y="470"/>
                </a:lnTo>
                <a:lnTo>
                  <a:pt x="1135" y="466"/>
                </a:lnTo>
                <a:lnTo>
                  <a:pt x="1143" y="461"/>
                </a:lnTo>
                <a:lnTo>
                  <a:pt x="1146" y="455"/>
                </a:lnTo>
                <a:lnTo>
                  <a:pt x="1146" y="455"/>
                </a:lnTo>
                <a:lnTo>
                  <a:pt x="1152" y="440"/>
                </a:lnTo>
                <a:lnTo>
                  <a:pt x="1154" y="432"/>
                </a:lnTo>
                <a:lnTo>
                  <a:pt x="1154" y="427"/>
                </a:lnTo>
                <a:lnTo>
                  <a:pt x="1154" y="427"/>
                </a:lnTo>
                <a:lnTo>
                  <a:pt x="1150" y="423"/>
                </a:lnTo>
                <a:lnTo>
                  <a:pt x="1146" y="417"/>
                </a:lnTo>
                <a:lnTo>
                  <a:pt x="1146" y="417"/>
                </a:lnTo>
                <a:lnTo>
                  <a:pt x="1145" y="408"/>
                </a:lnTo>
                <a:lnTo>
                  <a:pt x="1145" y="401"/>
                </a:lnTo>
                <a:lnTo>
                  <a:pt x="1145" y="401"/>
                </a:lnTo>
                <a:lnTo>
                  <a:pt x="1141" y="388"/>
                </a:lnTo>
                <a:lnTo>
                  <a:pt x="1133" y="373"/>
                </a:lnTo>
                <a:lnTo>
                  <a:pt x="1133" y="373"/>
                </a:lnTo>
                <a:lnTo>
                  <a:pt x="1130" y="369"/>
                </a:lnTo>
                <a:lnTo>
                  <a:pt x="1130" y="363"/>
                </a:lnTo>
                <a:lnTo>
                  <a:pt x="1128" y="352"/>
                </a:lnTo>
                <a:lnTo>
                  <a:pt x="1128" y="352"/>
                </a:lnTo>
                <a:lnTo>
                  <a:pt x="1128" y="330"/>
                </a:lnTo>
                <a:lnTo>
                  <a:pt x="1128" y="318"/>
                </a:lnTo>
                <a:lnTo>
                  <a:pt x="1128" y="309"/>
                </a:lnTo>
                <a:lnTo>
                  <a:pt x="1128" y="309"/>
                </a:lnTo>
                <a:lnTo>
                  <a:pt x="1131" y="294"/>
                </a:lnTo>
                <a:lnTo>
                  <a:pt x="1133" y="287"/>
                </a:lnTo>
                <a:lnTo>
                  <a:pt x="1135" y="281"/>
                </a:lnTo>
                <a:lnTo>
                  <a:pt x="1135" y="281"/>
                </a:lnTo>
                <a:lnTo>
                  <a:pt x="1139" y="275"/>
                </a:lnTo>
                <a:lnTo>
                  <a:pt x="1141" y="268"/>
                </a:lnTo>
                <a:lnTo>
                  <a:pt x="1143" y="258"/>
                </a:lnTo>
                <a:lnTo>
                  <a:pt x="1143" y="258"/>
                </a:lnTo>
                <a:lnTo>
                  <a:pt x="1143" y="255"/>
                </a:lnTo>
                <a:lnTo>
                  <a:pt x="1143" y="251"/>
                </a:lnTo>
                <a:lnTo>
                  <a:pt x="1145" y="247"/>
                </a:lnTo>
                <a:lnTo>
                  <a:pt x="1148" y="244"/>
                </a:lnTo>
                <a:lnTo>
                  <a:pt x="1148" y="244"/>
                </a:lnTo>
                <a:lnTo>
                  <a:pt x="1163" y="232"/>
                </a:lnTo>
                <a:lnTo>
                  <a:pt x="1176" y="223"/>
                </a:lnTo>
                <a:lnTo>
                  <a:pt x="1176" y="223"/>
                </a:lnTo>
                <a:lnTo>
                  <a:pt x="1180" y="217"/>
                </a:lnTo>
                <a:lnTo>
                  <a:pt x="1186" y="210"/>
                </a:lnTo>
                <a:lnTo>
                  <a:pt x="1191" y="197"/>
                </a:lnTo>
                <a:lnTo>
                  <a:pt x="1191" y="197"/>
                </a:lnTo>
                <a:lnTo>
                  <a:pt x="1193" y="191"/>
                </a:lnTo>
                <a:lnTo>
                  <a:pt x="1193" y="182"/>
                </a:lnTo>
                <a:lnTo>
                  <a:pt x="1193" y="182"/>
                </a:lnTo>
                <a:lnTo>
                  <a:pt x="1191" y="167"/>
                </a:lnTo>
                <a:lnTo>
                  <a:pt x="1189" y="154"/>
                </a:lnTo>
                <a:lnTo>
                  <a:pt x="1189" y="154"/>
                </a:lnTo>
                <a:lnTo>
                  <a:pt x="1191" y="141"/>
                </a:lnTo>
                <a:lnTo>
                  <a:pt x="1193" y="135"/>
                </a:lnTo>
                <a:lnTo>
                  <a:pt x="1197" y="131"/>
                </a:lnTo>
                <a:lnTo>
                  <a:pt x="1197" y="131"/>
                </a:lnTo>
                <a:lnTo>
                  <a:pt x="1204" y="124"/>
                </a:lnTo>
                <a:lnTo>
                  <a:pt x="1212" y="116"/>
                </a:lnTo>
                <a:lnTo>
                  <a:pt x="1212" y="116"/>
                </a:lnTo>
                <a:lnTo>
                  <a:pt x="1223" y="111"/>
                </a:lnTo>
                <a:lnTo>
                  <a:pt x="1231" y="103"/>
                </a:lnTo>
                <a:lnTo>
                  <a:pt x="1231" y="103"/>
                </a:lnTo>
                <a:lnTo>
                  <a:pt x="1238" y="90"/>
                </a:lnTo>
                <a:lnTo>
                  <a:pt x="1240" y="83"/>
                </a:lnTo>
                <a:lnTo>
                  <a:pt x="1240" y="75"/>
                </a:lnTo>
                <a:lnTo>
                  <a:pt x="1240" y="75"/>
                </a:lnTo>
                <a:lnTo>
                  <a:pt x="1238" y="64"/>
                </a:lnTo>
                <a:lnTo>
                  <a:pt x="1238" y="49"/>
                </a:lnTo>
                <a:lnTo>
                  <a:pt x="1238" y="49"/>
                </a:lnTo>
                <a:lnTo>
                  <a:pt x="1236" y="38"/>
                </a:lnTo>
                <a:lnTo>
                  <a:pt x="1233" y="28"/>
                </a:lnTo>
                <a:lnTo>
                  <a:pt x="1233" y="28"/>
                </a:lnTo>
                <a:lnTo>
                  <a:pt x="1225" y="17"/>
                </a:lnTo>
                <a:lnTo>
                  <a:pt x="1219" y="15"/>
                </a:lnTo>
                <a:lnTo>
                  <a:pt x="1216" y="13"/>
                </a:lnTo>
                <a:lnTo>
                  <a:pt x="1212" y="15"/>
                </a:lnTo>
                <a:lnTo>
                  <a:pt x="1212" y="15"/>
                </a:lnTo>
                <a:lnTo>
                  <a:pt x="1191" y="21"/>
                </a:lnTo>
                <a:lnTo>
                  <a:pt x="1191" y="21"/>
                </a:lnTo>
                <a:lnTo>
                  <a:pt x="1176" y="26"/>
                </a:lnTo>
                <a:lnTo>
                  <a:pt x="1165" y="28"/>
                </a:lnTo>
                <a:lnTo>
                  <a:pt x="1165" y="28"/>
                </a:lnTo>
                <a:lnTo>
                  <a:pt x="1163" y="28"/>
                </a:lnTo>
                <a:lnTo>
                  <a:pt x="1161" y="30"/>
                </a:lnTo>
                <a:lnTo>
                  <a:pt x="1152" y="34"/>
                </a:lnTo>
                <a:lnTo>
                  <a:pt x="1152" y="34"/>
                </a:lnTo>
                <a:lnTo>
                  <a:pt x="1145" y="36"/>
                </a:lnTo>
                <a:lnTo>
                  <a:pt x="1135" y="38"/>
                </a:lnTo>
                <a:lnTo>
                  <a:pt x="1128" y="36"/>
                </a:lnTo>
                <a:lnTo>
                  <a:pt x="1120" y="34"/>
                </a:lnTo>
                <a:lnTo>
                  <a:pt x="1120" y="34"/>
                </a:lnTo>
                <a:lnTo>
                  <a:pt x="1111" y="25"/>
                </a:lnTo>
                <a:lnTo>
                  <a:pt x="1105" y="21"/>
                </a:lnTo>
                <a:lnTo>
                  <a:pt x="1100" y="19"/>
                </a:lnTo>
                <a:lnTo>
                  <a:pt x="1100" y="19"/>
                </a:lnTo>
                <a:lnTo>
                  <a:pt x="1083" y="13"/>
                </a:lnTo>
                <a:lnTo>
                  <a:pt x="1075" y="13"/>
                </a:lnTo>
                <a:lnTo>
                  <a:pt x="1070" y="15"/>
                </a:lnTo>
                <a:lnTo>
                  <a:pt x="1070" y="15"/>
                </a:lnTo>
                <a:lnTo>
                  <a:pt x="1062" y="19"/>
                </a:lnTo>
                <a:lnTo>
                  <a:pt x="1060" y="23"/>
                </a:lnTo>
                <a:lnTo>
                  <a:pt x="1059" y="25"/>
                </a:lnTo>
                <a:lnTo>
                  <a:pt x="1059" y="25"/>
                </a:lnTo>
                <a:lnTo>
                  <a:pt x="1053" y="32"/>
                </a:lnTo>
                <a:lnTo>
                  <a:pt x="1051" y="38"/>
                </a:lnTo>
                <a:lnTo>
                  <a:pt x="1049" y="41"/>
                </a:lnTo>
                <a:lnTo>
                  <a:pt x="1049" y="41"/>
                </a:lnTo>
                <a:lnTo>
                  <a:pt x="1047" y="49"/>
                </a:lnTo>
                <a:lnTo>
                  <a:pt x="1047" y="56"/>
                </a:lnTo>
                <a:lnTo>
                  <a:pt x="1047" y="56"/>
                </a:lnTo>
                <a:lnTo>
                  <a:pt x="1049" y="66"/>
                </a:lnTo>
                <a:lnTo>
                  <a:pt x="1053" y="73"/>
                </a:lnTo>
                <a:lnTo>
                  <a:pt x="1053" y="73"/>
                </a:lnTo>
                <a:lnTo>
                  <a:pt x="1053" y="79"/>
                </a:lnTo>
                <a:lnTo>
                  <a:pt x="1051" y="81"/>
                </a:lnTo>
                <a:lnTo>
                  <a:pt x="1047" y="83"/>
                </a:lnTo>
                <a:lnTo>
                  <a:pt x="1047" y="83"/>
                </a:lnTo>
                <a:lnTo>
                  <a:pt x="1040" y="83"/>
                </a:lnTo>
                <a:lnTo>
                  <a:pt x="1036" y="83"/>
                </a:lnTo>
                <a:lnTo>
                  <a:pt x="1030" y="81"/>
                </a:lnTo>
                <a:lnTo>
                  <a:pt x="1030" y="81"/>
                </a:lnTo>
                <a:lnTo>
                  <a:pt x="1025" y="77"/>
                </a:lnTo>
                <a:lnTo>
                  <a:pt x="1021" y="73"/>
                </a:lnTo>
                <a:lnTo>
                  <a:pt x="1016" y="68"/>
                </a:lnTo>
                <a:lnTo>
                  <a:pt x="1006" y="60"/>
                </a:lnTo>
                <a:lnTo>
                  <a:pt x="1006" y="60"/>
                </a:lnTo>
                <a:lnTo>
                  <a:pt x="991" y="53"/>
                </a:lnTo>
                <a:lnTo>
                  <a:pt x="982" y="49"/>
                </a:lnTo>
                <a:lnTo>
                  <a:pt x="982" y="49"/>
                </a:lnTo>
                <a:lnTo>
                  <a:pt x="976" y="47"/>
                </a:lnTo>
                <a:lnTo>
                  <a:pt x="972" y="43"/>
                </a:lnTo>
                <a:lnTo>
                  <a:pt x="965" y="36"/>
                </a:lnTo>
                <a:lnTo>
                  <a:pt x="965" y="36"/>
                </a:lnTo>
                <a:lnTo>
                  <a:pt x="958" y="28"/>
                </a:lnTo>
                <a:lnTo>
                  <a:pt x="954" y="26"/>
                </a:lnTo>
                <a:lnTo>
                  <a:pt x="952" y="25"/>
                </a:lnTo>
                <a:lnTo>
                  <a:pt x="952" y="25"/>
                </a:lnTo>
                <a:lnTo>
                  <a:pt x="941" y="25"/>
                </a:lnTo>
                <a:lnTo>
                  <a:pt x="941" y="28"/>
                </a:lnTo>
                <a:lnTo>
                  <a:pt x="944" y="32"/>
                </a:lnTo>
                <a:lnTo>
                  <a:pt x="946" y="38"/>
                </a:lnTo>
                <a:lnTo>
                  <a:pt x="946" y="45"/>
                </a:lnTo>
                <a:lnTo>
                  <a:pt x="943" y="49"/>
                </a:lnTo>
                <a:lnTo>
                  <a:pt x="933" y="40"/>
                </a:lnTo>
                <a:lnTo>
                  <a:pt x="933" y="40"/>
                </a:lnTo>
                <a:lnTo>
                  <a:pt x="926" y="34"/>
                </a:lnTo>
                <a:lnTo>
                  <a:pt x="913" y="23"/>
                </a:lnTo>
                <a:lnTo>
                  <a:pt x="913" y="23"/>
                </a:lnTo>
                <a:lnTo>
                  <a:pt x="901" y="17"/>
                </a:lnTo>
                <a:lnTo>
                  <a:pt x="892" y="13"/>
                </a:lnTo>
                <a:lnTo>
                  <a:pt x="892" y="13"/>
                </a:lnTo>
                <a:lnTo>
                  <a:pt x="885" y="13"/>
                </a:lnTo>
                <a:lnTo>
                  <a:pt x="883" y="13"/>
                </a:lnTo>
                <a:lnTo>
                  <a:pt x="879" y="15"/>
                </a:lnTo>
                <a:lnTo>
                  <a:pt x="879" y="15"/>
                </a:lnTo>
                <a:lnTo>
                  <a:pt x="873" y="17"/>
                </a:lnTo>
                <a:lnTo>
                  <a:pt x="873" y="19"/>
                </a:lnTo>
                <a:lnTo>
                  <a:pt x="873" y="23"/>
                </a:lnTo>
                <a:lnTo>
                  <a:pt x="873" y="23"/>
                </a:lnTo>
                <a:lnTo>
                  <a:pt x="875" y="28"/>
                </a:lnTo>
                <a:lnTo>
                  <a:pt x="875" y="32"/>
                </a:lnTo>
                <a:lnTo>
                  <a:pt x="875" y="34"/>
                </a:lnTo>
                <a:lnTo>
                  <a:pt x="875" y="34"/>
                </a:lnTo>
                <a:lnTo>
                  <a:pt x="871" y="40"/>
                </a:lnTo>
                <a:lnTo>
                  <a:pt x="870" y="41"/>
                </a:lnTo>
                <a:lnTo>
                  <a:pt x="868" y="41"/>
                </a:lnTo>
                <a:lnTo>
                  <a:pt x="868" y="41"/>
                </a:lnTo>
                <a:lnTo>
                  <a:pt x="860" y="38"/>
                </a:lnTo>
                <a:lnTo>
                  <a:pt x="858" y="36"/>
                </a:lnTo>
                <a:lnTo>
                  <a:pt x="856" y="32"/>
                </a:lnTo>
                <a:lnTo>
                  <a:pt x="856" y="32"/>
                </a:lnTo>
                <a:lnTo>
                  <a:pt x="851" y="15"/>
                </a:lnTo>
                <a:lnTo>
                  <a:pt x="851" y="15"/>
                </a:lnTo>
                <a:lnTo>
                  <a:pt x="845" y="10"/>
                </a:lnTo>
                <a:lnTo>
                  <a:pt x="842" y="12"/>
                </a:lnTo>
                <a:lnTo>
                  <a:pt x="836" y="19"/>
                </a:lnTo>
                <a:lnTo>
                  <a:pt x="834" y="26"/>
                </a:lnTo>
                <a:lnTo>
                  <a:pt x="827" y="40"/>
                </a:lnTo>
                <a:lnTo>
                  <a:pt x="827" y="40"/>
                </a:lnTo>
                <a:lnTo>
                  <a:pt x="821" y="41"/>
                </a:lnTo>
                <a:lnTo>
                  <a:pt x="817" y="40"/>
                </a:lnTo>
                <a:lnTo>
                  <a:pt x="815" y="36"/>
                </a:lnTo>
                <a:lnTo>
                  <a:pt x="815" y="36"/>
                </a:lnTo>
                <a:lnTo>
                  <a:pt x="813" y="32"/>
                </a:lnTo>
                <a:lnTo>
                  <a:pt x="810" y="30"/>
                </a:lnTo>
                <a:lnTo>
                  <a:pt x="804" y="28"/>
                </a:lnTo>
                <a:lnTo>
                  <a:pt x="799" y="32"/>
                </a:lnTo>
                <a:lnTo>
                  <a:pt x="795" y="34"/>
                </a:lnTo>
                <a:lnTo>
                  <a:pt x="795" y="38"/>
                </a:lnTo>
                <a:lnTo>
                  <a:pt x="795" y="38"/>
                </a:lnTo>
                <a:lnTo>
                  <a:pt x="793" y="47"/>
                </a:lnTo>
                <a:lnTo>
                  <a:pt x="791" y="53"/>
                </a:lnTo>
                <a:lnTo>
                  <a:pt x="791" y="53"/>
                </a:lnTo>
                <a:lnTo>
                  <a:pt x="789" y="56"/>
                </a:lnTo>
                <a:lnTo>
                  <a:pt x="785" y="62"/>
                </a:lnTo>
                <a:lnTo>
                  <a:pt x="785" y="62"/>
                </a:lnTo>
                <a:lnTo>
                  <a:pt x="780" y="68"/>
                </a:lnTo>
                <a:lnTo>
                  <a:pt x="776" y="75"/>
                </a:lnTo>
                <a:lnTo>
                  <a:pt x="776" y="75"/>
                </a:lnTo>
                <a:lnTo>
                  <a:pt x="774" y="86"/>
                </a:lnTo>
                <a:lnTo>
                  <a:pt x="770" y="94"/>
                </a:lnTo>
                <a:lnTo>
                  <a:pt x="769" y="96"/>
                </a:lnTo>
                <a:lnTo>
                  <a:pt x="765" y="98"/>
                </a:lnTo>
                <a:lnTo>
                  <a:pt x="765" y="98"/>
                </a:lnTo>
                <a:lnTo>
                  <a:pt x="759" y="99"/>
                </a:lnTo>
                <a:lnTo>
                  <a:pt x="755" y="101"/>
                </a:lnTo>
                <a:lnTo>
                  <a:pt x="750" y="103"/>
                </a:lnTo>
                <a:lnTo>
                  <a:pt x="742" y="101"/>
                </a:lnTo>
                <a:lnTo>
                  <a:pt x="742" y="101"/>
                </a:lnTo>
                <a:lnTo>
                  <a:pt x="703" y="94"/>
                </a:lnTo>
                <a:lnTo>
                  <a:pt x="681" y="92"/>
                </a:lnTo>
                <a:lnTo>
                  <a:pt x="669" y="92"/>
                </a:lnTo>
                <a:lnTo>
                  <a:pt x="662" y="94"/>
                </a:lnTo>
                <a:lnTo>
                  <a:pt x="662" y="94"/>
                </a:lnTo>
                <a:lnTo>
                  <a:pt x="626" y="101"/>
                </a:lnTo>
                <a:lnTo>
                  <a:pt x="606" y="107"/>
                </a:lnTo>
                <a:lnTo>
                  <a:pt x="591" y="113"/>
                </a:lnTo>
                <a:lnTo>
                  <a:pt x="591" y="113"/>
                </a:lnTo>
                <a:lnTo>
                  <a:pt x="578" y="118"/>
                </a:lnTo>
                <a:lnTo>
                  <a:pt x="572" y="118"/>
                </a:lnTo>
                <a:lnTo>
                  <a:pt x="565" y="118"/>
                </a:lnTo>
                <a:lnTo>
                  <a:pt x="559" y="116"/>
                </a:lnTo>
                <a:lnTo>
                  <a:pt x="555" y="114"/>
                </a:lnTo>
                <a:lnTo>
                  <a:pt x="553" y="109"/>
                </a:lnTo>
                <a:lnTo>
                  <a:pt x="553" y="101"/>
                </a:lnTo>
                <a:lnTo>
                  <a:pt x="553" y="101"/>
                </a:lnTo>
                <a:lnTo>
                  <a:pt x="555" y="90"/>
                </a:lnTo>
                <a:lnTo>
                  <a:pt x="557" y="81"/>
                </a:lnTo>
                <a:lnTo>
                  <a:pt x="555" y="79"/>
                </a:lnTo>
                <a:lnTo>
                  <a:pt x="553" y="75"/>
                </a:lnTo>
                <a:lnTo>
                  <a:pt x="544" y="68"/>
                </a:lnTo>
                <a:lnTo>
                  <a:pt x="544" y="68"/>
                </a:lnTo>
                <a:lnTo>
                  <a:pt x="531" y="60"/>
                </a:lnTo>
                <a:lnTo>
                  <a:pt x="520" y="53"/>
                </a:lnTo>
                <a:lnTo>
                  <a:pt x="510" y="45"/>
                </a:lnTo>
                <a:lnTo>
                  <a:pt x="495" y="38"/>
                </a:lnTo>
                <a:lnTo>
                  <a:pt x="495" y="38"/>
                </a:lnTo>
                <a:lnTo>
                  <a:pt x="482" y="30"/>
                </a:lnTo>
                <a:lnTo>
                  <a:pt x="473" y="25"/>
                </a:lnTo>
                <a:lnTo>
                  <a:pt x="464" y="21"/>
                </a:lnTo>
                <a:lnTo>
                  <a:pt x="460" y="19"/>
                </a:lnTo>
                <a:lnTo>
                  <a:pt x="456" y="19"/>
                </a:lnTo>
                <a:lnTo>
                  <a:pt x="456" y="19"/>
                </a:lnTo>
                <a:lnTo>
                  <a:pt x="445" y="23"/>
                </a:lnTo>
                <a:lnTo>
                  <a:pt x="439" y="25"/>
                </a:lnTo>
                <a:lnTo>
                  <a:pt x="434" y="30"/>
                </a:lnTo>
                <a:lnTo>
                  <a:pt x="434" y="30"/>
                </a:lnTo>
                <a:lnTo>
                  <a:pt x="428" y="41"/>
                </a:lnTo>
                <a:lnTo>
                  <a:pt x="426" y="45"/>
                </a:lnTo>
                <a:lnTo>
                  <a:pt x="421" y="51"/>
                </a:lnTo>
                <a:lnTo>
                  <a:pt x="421" y="51"/>
                </a:lnTo>
                <a:lnTo>
                  <a:pt x="415" y="56"/>
                </a:lnTo>
                <a:lnTo>
                  <a:pt x="409" y="60"/>
                </a:lnTo>
                <a:lnTo>
                  <a:pt x="402" y="64"/>
                </a:lnTo>
                <a:lnTo>
                  <a:pt x="394" y="62"/>
                </a:lnTo>
                <a:lnTo>
                  <a:pt x="394" y="62"/>
                </a:lnTo>
                <a:lnTo>
                  <a:pt x="379" y="55"/>
                </a:lnTo>
                <a:lnTo>
                  <a:pt x="374" y="51"/>
                </a:lnTo>
                <a:lnTo>
                  <a:pt x="370" y="43"/>
                </a:lnTo>
                <a:lnTo>
                  <a:pt x="370" y="43"/>
                </a:lnTo>
                <a:lnTo>
                  <a:pt x="363" y="30"/>
                </a:lnTo>
                <a:lnTo>
                  <a:pt x="355" y="25"/>
                </a:lnTo>
                <a:lnTo>
                  <a:pt x="355" y="25"/>
                </a:lnTo>
                <a:lnTo>
                  <a:pt x="348" y="17"/>
                </a:lnTo>
                <a:lnTo>
                  <a:pt x="342" y="10"/>
                </a:lnTo>
                <a:lnTo>
                  <a:pt x="342" y="10"/>
                </a:lnTo>
                <a:lnTo>
                  <a:pt x="335" y="6"/>
                </a:lnTo>
                <a:lnTo>
                  <a:pt x="325" y="2"/>
                </a:lnTo>
                <a:lnTo>
                  <a:pt x="320" y="0"/>
                </a:lnTo>
                <a:lnTo>
                  <a:pt x="312" y="0"/>
                </a:lnTo>
                <a:lnTo>
                  <a:pt x="307" y="2"/>
                </a:lnTo>
                <a:lnTo>
                  <a:pt x="301" y="4"/>
                </a:lnTo>
                <a:lnTo>
                  <a:pt x="301" y="4"/>
                </a:lnTo>
                <a:lnTo>
                  <a:pt x="288" y="15"/>
                </a:lnTo>
                <a:lnTo>
                  <a:pt x="286" y="17"/>
                </a:lnTo>
                <a:lnTo>
                  <a:pt x="286" y="21"/>
                </a:lnTo>
                <a:lnTo>
                  <a:pt x="286" y="21"/>
                </a:lnTo>
                <a:lnTo>
                  <a:pt x="284" y="25"/>
                </a:lnTo>
                <a:lnTo>
                  <a:pt x="280" y="28"/>
                </a:lnTo>
                <a:lnTo>
                  <a:pt x="277" y="30"/>
                </a:lnTo>
                <a:lnTo>
                  <a:pt x="271" y="32"/>
                </a:lnTo>
                <a:lnTo>
                  <a:pt x="271" y="32"/>
                </a:lnTo>
                <a:lnTo>
                  <a:pt x="256" y="36"/>
                </a:lnTo>
                <a:lnTo>
                  <a:pt x="247" y="38"/>
                </a:lnTo>
                <a:lnTo>
                  <a:pt x="239" y="41"/>
                </a:lnTo>
                <a:lnTo>
                  <a:pt x="239" y="41"/>
                </a:lnTo>
                <a:lnTo>
                  <a:pt x="224" y="49"/>
                </a:lnTo>
                <a:lnTo>
                  <a:pt x="217" y="53"/>
                </a:lnTo>
                <a:lnTo>
                  <a:pt x="211" y="58"/>
                </a:lnTo>
                <a:lnTo>
                  <a:pt x="211" y="58"/>
                </a:lnTo>
                <a:lnTo>
                  <a:pt x="198" y="71"/>
                </a:lnTo>
                <a:lnTo>
                  <a:pt x="191" y="79"/>
                </a:lnTo>
                <a:lnTo>
                  <a:pt x="183" y="83"/>
                </a:lnTo>
                <a:lnTo>
                  <a:pt x="183" y="83"/>
                </a:lnTo>
                <a:lnTo>
                  <a:pt x="174" y="86"/>
                </a:lnTo>
                <a:lnTo>
                  <a:pt x="168" y="92"/>
                </a:lnTo>
                <a:lnTo>
                  <a:pt x="159" y="96"/>
                </a:lnTo>
                <a:lnTo>
                  <a:pt x="155" y="96"/>
                </a:lnTo>
                <a:lnTo>
                  <a:pt x="149" y="94"/>
                </a:lnTo>
                <a:lnTo>
                  <a:pt x="149" y="94"/>
                </a:lnTo>
                <a:lnTo>
                  <a:pt x="129" y="86"/>
                </a:lnTo>
                <a:lnTo>
                  <a:pt x="112" y="79"/>
                </a:lnTo>
                <a:lnTo>
                  <a:pt x="112" y="79"/>
                </a:lnTo>
                <a:lnTo>
                  <a:pt x="104" y="75"/>
                </a:lnTo>
                <a:lnTo>
                  <a:pt x="93" y="73"/>
                </a:lnTo>
                <a:lnTo>
                  <a:pt x="84" y="73"/>
                </a:lnTo>
                <a:lnTo>
                  <a:pt x="76" y="73"/>
                </a:lnTo>
                <a:lnTo>
                  <a:pt x="76" y="73"/>
                </a:lnTo>
                <a:lnTo>
                  <a:pt x="67" y="77"/>
                </a:lnTo>
                <a:lnTo>
                  <a:pt x="63" y="81"/>
                </a:lnTo>
                <a:lnTo>
                  <a:pt x="60" y="86"/>
                </a:lnTo>
                <a:lnTo>
                  <a:pt x="60" y="86"/>
                </a:lnTo>
                <a:lnTo>
                  <a:pt x="52" y="96"/>
                </a:lnTo>
                <a:lnTo>
                  <a:pt x="48" y="99"/>
                </a:lnTo>
                <a:lnTo>
                  <a:pt x="45" y="99"/>
                </a:lnTo>
                <a:lnTo>
                  <a:pt x="45" y="99"/>
                </a:lnTo>
                <a:lnTo>
                  <a:pt x="33" y="99"/>
                </a:lnTo>
                <a:lnTo>
                  <a:pt x="30" y="99"/>
                </a:lnTo>
                <a:lnTo>
                  <a:pt x="24" y="96"/>
                </a:lnTo>
                <a:lnTo>
                  <a:pt x="24" y="96"/>
                </a:lnTo>
                <a:lnTo>
                  <a:pt x="17" y="92"/>
                </a:lnTo>
                <a:lnTo>
                  <a:pt x="11" y="90"/>
                </a:lnTo>
                <a:lnTo>
                  <a:pt x="7" y="92"/>
                </a:lnTo>
                <a:lnTo>
                  <a:pt x="7" y="92"/>
                </a:lnTo>
                <a:lnTo>
                  <a:pt x="7" y="96"/>
                </a:lnTo>
                <a:lnTo>
                  <a:pt x="9" y="101"/>
                </a:lnTo>
                <a:lnTo>
                  <a:pt x="9" y="101"/>
                </a:lnTo>
                <a:lnTo>
                  <a:pt x="15" y="107"/>
                </a:lnTo>
                <a:lnTo>
                  <a:pt x="15" y="107"/>
                </a:lnTo>
                <a:lnTo>
                  <a:pt x="17" y="114"/>
                </a:lnTo>
                <a:lnTo>
                  <a:pt x="18" y="122"/>
                </a:lnTo>
                <a:lnTo>
                  <a:pt x="18" y="122"/>
                </a:lnTo>
                <a:lnTo>
                  <a:pt x="18" y="126"/>
                </a:lnTo>
                <a:lnTo>
                  <a:pt x="15" y="131"/>
                </a:lnTo>
                <a:lnTo>
                  <a:pt x="15" y="131"/>
                </a:lnTo>
                <a:lnTo>
                  <a:pt x="9" y="135"/>
                </a:lnTo>
                <a:lnTo>
                  <a:pt x="5" y="139"/>
                </a:lnTo>
                <a:lnTo>
                  <a:pt x="5" y="139"/>
                </a:lnTo>
                <a:lnTo>
                  <a:pt x="2" y="150"/>
                </a:lnTo>
                <a:lnTo>
                  <a:pt x="0" y="159"/>
                </a:lnTo>
                <a:lnTo>
                  <a:pt x="0" y="159"/>
                </a:lnTo>
                <a:lnTo>
                  <a:pt x="0" y="171"/>
                </a:lnTo>
                <a:lnTo>
                  <a:pt x="0" y="176"/>
                </a:lnTo>
                <a:lnTo>
                  <a:pt x="2" y="180"/>
                </a:lnTo>
                <a:lnTo>
                  <a:pt x="2" y="180"/>
                </a:lnTo>
                <a:lnTo>
                  <a:pt x="5" y="187"/>
                </a:lnTo>
                <a:lnTo>
                  <a:pt x="11" y="193"/>
                </a:lnTo>
                <a:lnTo>
                  <a:pt x="11" y="193"/>
                </a:lnTo>
                <a:lnTo>
                  <a:pt x="15" y="197"/>
                </a:lnTo>
                <a:lnTo>
                  <a:pt x="20" y="202"/>
                </a:lnTo>
                <a:lnTo>
                  <a:pt x="20" y="202"/>
                </a:lnTo>
                <a:lnTo>
                  <a:pt x="22" y="210"/>
                </a:lnTo>
                <a:lnTo>
                  <a:pt x="26" y="214"/>
                </a:lnTo>
                <a:lnTo>
                  <a:pt x="26" y="214"/>
                </a:lnTo>
                <a:lnTo>
                  <a:pt x="30" y="217"/>
                </a:lnTo>
                <a:lnTo>
                  <a:pt x="35" y="221"/>
                </a:lnTo>
                <a:lnTo>
                  <a:pt x="35" y="221"/>
                </a:lnTo>
                <a:lnTo>
                  <a:pt x="41" y="223"/>
                </a:lnTo>
                <a:lnTo>
                  <a:pt x="43" y="227"/>
                </a:lnTo>
                <a:lnTo>
                  <a:pt x="45" y="229"/>
                </a:lnTo>
                <a:lnTo>
                  <a:pt x="46" y="229"/>
                </a:lnTo>
                <a:lnTo>
                  <a:pt x="46" y="229"/>
                </a:lnTo>
                <a:lnTo>
                  <a:pt x="54" y="230"/>
                </a:lnTo>
                <a:lnTo>
                  <a:pt x="58" y="230"/>
                </a:lnTo>
                <a:lnTo>
                  <a:pt x="61" y="229"/>
                </a:lnTo>
                <a:lnTo>
                  <a:pt x="61" y="229"/>
                </a:lnTo>
                <a:lnTo>
                  <a:pt x="69" y="221"/>
                </a:lnTo>
                <a:lnTo>
                  <a:pt x="69" y="221"/>
                </a:lnTo>
                <a:lnTo>
                  <a:pt x="76" y="215"/>
                </a:lnTo>
                <a:lnTo>
                  <a:pt x="80" y="212"/>
                </a:lnTo>
                <a:lnTo>
                  <a:pt x="84" y="212"/>
                </a:lnTo>
                <a:lnTo>
                  <a:pt x="84" y="212"/>
                </a:lnTo>
                <a:lnTo>
                  <a:pt x="88" y="212"/>
                </a:lnTo>
                <a:lnTo>
                  <a:pt x="91" y="212"/>
                </a:lnTo>
                <a:lnTo>
                  <a:pt x="93" y="212"/>
                </a:lnTo>
                <a:lnTo>
                  <a:pt x="97" y="214"/>
                </a:lnTo>
                <a:lnTo>
                  <a:pt x="97" y="214"/>
                </a:lnTo>
                <a:lnTo>
                  <a:pt x="101" y="219"/>
                </a:lnTo>
                <a:lnTo>
                  <a:pt x="103" y="223"/>
                </a:lnTo>
                <a:lnTo>
                  <a:pt x="101" y="232"/>
                </a:lnTo>
                <a:lnTo>
                  <a:pt x="101" y="232"/>
                </a:lnTo>
                <a:lnTo>
                  <a:pt x="99" y="242"/>
                </a:lnTo>
                <a:lnTo>
                  <a:pt x="99" y="247"/>
                </a:lnTo>
                <a:lnTo>
                  <a:pt x="99" y="247"/>
                </a:lnTo>
                <a:lnTo>
                  <a:pt x="99" y="255"/>
                </a:lnTo>
                <a:lnTo>
                  <a:pt x="99" y="258"/>
                </a:lnTo>
                <a:lnTo>
                  <a:pt x="99" y="260"/>
                </a:lnTo>
                <a:lnTo>
                  <a:pt x="99" y="260"/>
                </a:lnTo>
                <a:lnTo>
                  <a:pt x="103" y="266"/>
                </a:lnTo>
                <a:lnTo>
                  <a:pt x="104" y="268"/>
                </a:lnTo>
                <a:lnTo>
                  <a:pt x="106" y="268"/>
                </a:lnTo>
                <a:lnTo>
                  <a:pt x="106" y="268"/>
                </a:lnTo>
                <a:lnTo>
                  <a:pt x="112" y="270"/>
                </a:lnTo>
                <a:lnTo>
                  <a:pt x="114" y="277"/>
                </a:lnTo>
                <a:lnTo>
                  <a:pt x="114" y="277"/>
                </a:lnTo>
                <a:lnTo>
                  <a:pt x="114" y="285"/>
                </a:lnTo>
                <a:lnTo>
                  <a:pt x="112" y="290"/>
                </a:lnTo>
                <a:lnTo>
                  <a:pt x="112" y="290"/>
                </a:lnTo>
                <a:lnTo>
                  <a:pt x="108" y="296"/>
                </a:lnTo>
                <a:lnTo>
                  <a:pt x="104" y="300"/>
                </a:lnTo>
                <a:lnTo>
                  <a:pt x="104" y="300"/>
                </a:lnTo>
                <a:lnTo>
                  <a:pt x="103" y="305"/>
                </a:lnTo>
                <a:lnTo>
                  <a:pt x="103" y="313"/>
                </a:lnTo>
                <a:lnTo>
                  <a:pt x="103" y="313"/>
                </a:lnTo>
                <a:lnTo>
                  <a:pt x="106" y="328"/>
                </a:lnTo>
                <a:lnTo>
                  <a:pt x="106" y="328"/>
                </a:lnTo>
                <a:lnTo>
                  <a:pt x="104" y="331"/>
                </a:lnTo>
                <a:lnTo>
                  <a:pt x="103" y="337"/>
                </a:lnTo>
                <a:lnTo>
                  <a:pt x="103" y="337"/>
                </a:lnTo>
                <a:lnTo>
                  <a:pt x="103" y="341"/>
                </a:lnTo>
                <a:lnTo>
                  <a:pt x="103" y="346"/>
                </a:lnTo>
                <a:lnTo>
                  <a:pt x="103" y="346"/>
                </a:lnTo>
                <a:lnTo>
                  <a:pt x="103" y="352"/>
                </a:lnTo>
                <a:lnTo>
                  <a:pt x="104" y="358"/>
                </a:lnTo>
                <a:lnTo>
                  <a:pt x="104" y="358"/>
                </a:lnTo>
                <a:lnTo>
                  <a:pt x="110" y="361"/>
                </a:lnTo>
                <a:lnTo>
                  <a:pt x="114" y="363"/>
                </a:lnTo>
                <a:lnTo>
                  <a:pt x="116" y="365"/>
                </a:lnTo>
                <a:lnTo>
                  <a:pt x="116" y="365"/>
                </a:lnTo>
                <a:lnTo>
                  <a:pt x="116" y="371"/>
                </a:lnTo>
                <a:lnTo>
                  <a:pt x="118" y="373"/>
                </a:lnTo>
                <a:lnTo>
                  <a:pt x="119" y="373"/>
                </a:lnTo>
                <a:lnTo>
                  <a:pt x="119" y="373"/>
                </a:lnTo>
                <a:lnTo>
                  <a:pt x="127" y="374"/>
                </a:lnTo>
                <a:lnTo>
                  <a:pt x="134" y="376"/>
                </a:lnTo>
                <a:lnTo>
                  <a:pt x="134" y="376"/>
                </a:lnTo>
                <a:lnTo>
                  <a:pt x="138" y="382"/>
                </a:lnTo>
                <a:lnTo>
                  <a:pt x="140" y="386"/>
                </a:lnTo>
                <a:lnTo>
                  <a:pt x="140" y="391"/>
                </a:lnTo>
                <a:lnTo>
                  <a:pt x="140" y="391"/>
                </a:lnTo>
                <a:lnTo>
                  <a:pt x="138" y="397"/>
                </a:lnTo>
                <a:lnTo>
                  <a:pt x="140" y="404"/>
                </a:lnTo>
                <a:lnTo>
                  <a:pt x="140" y="404"/>
                </a:lnTo>
                <a:lnTo>
                  <a:pt x="140" y="412"/>
                </a:lnTo>
                <a:lnTo>
                  <a:pt x="142" y="419"/>
                </a:lnTo>
                <a:lnTo>
                  <a:pt x="142" y="419"/>
                </a:lnTo>
                <a:lnTo>
                  <a:pt x="146" y="425"/>
                </a:lnTo>
                <a:lnTo>
                  <a:pt x="147" y="429"/>
                </a:lnTo>
                <a:lnTo>
                  <a:pt x="147" y="429"/>
                </a:lnTo>
                <a:lnTo>
                  <a:pt x="151" y="434"/>
                </a:lnTo>
                <a:lnTo>
                  <a:pt x="153" y="436"/>
                </a:lnTo>
                <a:lnTo>
                  <a:pt x="153" y="436"/>
                </a:lnTo>
                <a:lnTo>
                  <a:pt x="159" y="436"/>
                </a:lnTo>
                <a:lnTo>
                  <a:pt x="162" y="438"/>
                </a:lnTo>
                <a:lnTo>
                  <a:pt x="162" y="438"/>
                </a:lnTo>
                <a:lnTo>
                  <a:pt x="166" y="440"/>
                </a:lnTo>
                <a:lnTo>
                  <a:pt x="170" y="444"/>
                </a:lnTo>
                <a:lnTo>
                  <a:pt x="170" y="444"/>
                </a:lnTo>
                <a:lnTo>
                  <a:pt x="172" y="449"/>
                </a:lnTo>
                <a:lnTo>
                  <a:pt x="174" y="457"/>
                </a:lnTo>
                <a:lnTo>
                  <a:pt x="174" y="457"/>
                </a:lnTo>
                <a:lnTo>
                  <a:pt x="174" y="464"/>
                </a:lnTo>
                <a:lnTo>
                  <a:pt x="172" y="470"/>
                </a:lnTo>
                <a:lnTo>
                  <a:pt x="172" y="470"/>
                </a:lnTo>
                <a:lnTo>
                  <a:pt x="170" y="477"/>
                </a:lnTo>
                <a:lnTo>
                  <a:pt x="172" y="489"/>
                </a:lnTo>
                <a:lnTo>
                  <a:pt x="172" y="489"/>
                </a:lnTo>
                <a:lnTo>
                  <a:pt x="172" y="498"/>
                </a:lnTo>
                <a:lnTo>
                  <a:pt x="174" y="505"/>
                </a:lnTo>
                <a:lnTo>
                  <a:pt x="174" y="505"/>
                </a:lnTo>
                <a:lnTo>
                  <a:pt x="181" y="513"/>
                </a:lnTo>
                <a:lnTo>
                  <a:pt x="181" y="513"/>
                </a:lnTo>
                <a:lnTo>
                  <a:pt x="187" y="517"/>
                </a:lnTo>
                <a:lnTo>
                  <a:pt x="187" y="519"/>
                </a:lnTo>
                <a:lnTo>
                  <a:pt x="187" y="520"/>
                </a:lnTo>
                <a:lnTo>
                  <a:pt x="187" y="520"/>
                </a:lnTo>
                <a:lnTo>
                  <a:pt x="181" y="533"/>
                </a:lnTo>
                <a:lnTo>
                  <a:pt x="185" y="533"/>
                </a:lnTo>
                <a:close/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4" name="Freeform 63"/>
          <p:cNvSpPr>
            <a:spLocks/>
          </p:cNvSpPr>
          <p:nvPr/>
        </p:nvSpPr>
        <p:spPr bwMode="auto">
          <a:xfrm>
            <a:off x="4244984" y="3100891"/>
            <a:ext cx="1178062" cy="1335215"/>
          </a:xfrm>
          <a:custGeom>
            <a:avLst/>
            <a:gdLst>
              <a:gd name="T0" fmla="*/ 187 w 1012"/>
              <a:gd name="T1" fmla="*/ 1084 h 1147"/>
              <a:gd name="T2" fmla="*/ 142 w 1012"/>
              <a:gd name="T3" fmla="*/ 999 h 1147"/>
              <a:gd name="T4" fmla="*/ 133 w 1012"/>
              <a:gd name="T5" fmla="*/ 930 h 1147"/>
              <a:gd name="T6" fmla="*/ 189 w 1012"/>
              <a:gd name="T7" fmla="*/ 882 h 1147"/>
              <a:gd name="T8" fmla="*/ 264 w 1012"/>
              <a:gd name="T9" fmla="*/ 893 h 1147"/>
              <a:gd name="T10" fmla="*/ 352 w 1012"/>
              <a:gd name="T11" fmla="*/ 898 h 1147"/>
              <a:gd name="T12" fmla="*/ 404 w 1012"/>
              <a:gd name="T13" fmla="*/ 925 h 1147"/>
              <a:gd name="T14" fmla="*/ 498 w 1012"/>
              <a:gd name="T15" fmla="*/ 908 h 1147"/>
              <a:gd name="T16" fmla="*/ 561 w 1012"/>
              <a:gd name="T17" fmla="*/ 902 h 1147"/>
              <a:gd name="T18" fmla="*/ 627 w 1012"/>
              <a:gd name="T19" fmla="*/ 919 h 1147"/>
              <a:gd name="T20" fmla="*/ 694 w 1012"/>
              <a:gd name="T21" fmla="*/ 889 h 1147"/>
              <a:gd name="T22" fmla="*/ 763 w 1012"/>
              <a:gd name="T23" fmla="*/ 840 h 1147"/>
              <a:gd name="T24" fmla="*/ 829 w 1012"/>
              <a:gd name="T25" fmla="*/ 796 h 1147"/>
              <a:gd name="T26" fmla="*/ 900 w 1012"/>
              <a:gd name="T27" fmla="*/ 790 h 1147"/>
              <a:gd name="T28" fmla="*/ 849 w 1012"/>
              <a:gd name="T29" fmla="*/ 753 h 1147"/>
              <a:gd name="T30" fmla="*/ 818 w 1012"/>
              <a:gd name="T31" fmla="*/ 738 h 1147"/>
              <a:gd name="T32" fmla="*/ 776 w 1012"/>
              <a:gd name="T33" fmla="*/ 721 h 1147"/>
              <a:gd name="T34" fmla="*/ 718 w 1012"/>
              <a:gd name="T35" fmla="*/ 653 h 1147"/>
              <a:gd name="T36" fmla="*/ 758 w 1012"/>
              <a:gd name="T37" fmla="*/ 569 h 1147"/>
              <a:gd name="T38" fmla="*/ 876 w 1012"/>
              <a:gd name="T39" fmla="*/ 502 h 1147"/>
              <a:gd name="T40" fmla="*/ 1012 w 1012"/>
              <a:gd name="T41" fmla="*/ 429 h 1147"/>
              <a:gd name="T42" fmla="*/ 948 w 1012"/>
              <a:gd name="T43" fmla="*/ 393 h 1147"/>
              <a:gd name="T44" fmla="*/ 920 w 1012"/>
              <a:gd name="T45" fmla="*/ 354 h 1147"/>
              <a:gd name="T46" fmla="*/ 879 w 1012"/>
              <a:gd name="T47" fmla="*/ 309 h 1147"/>
              <a:gd name="T48" fmla="*/ 840 w 1012"/>
              <a:gd name="T49" fmla="*/ 272 h 1147"/>
              <a:gd name="T50" fmla="*/ 801 w 1012"/>
              <a:gd name="T51" fmla="*/ 231 h 1147"/>
              <a:gd name="T52" fmla="*/ 758 w 1012"/>
              <a:gd name="T53" fmla="*/ 180 h 1147"/>
              <a:gd name="T54" fmla="*/ 694 w 1012"/>
              <a:gd name="T55" fmla="*/ 109 h 1147"/>
              <a:gd name="T56" fmla="*/ 621 w 1012"/>
              <a:gd name="T57" fmla="*/ 44 h 1147"/>
              <a:gd name="T58" fmla="*/ 580 w 1012"/>
              <a:gd name="T59" fmla="*/ 19 h 1147"/>
              <a:gd name="T60" fmla="*/ 541 w 1012"/>
              <a:gd name="T61" fmla="*/ 6 h 1147"/>
              <a:gd name="T62" fmla="*/ 496 w 1012"/>
              <a:gd name="T63" fmla="*/ 21 h 1147"/>
              <a:gd name="T64" fmla="*/ 419 w 1012"/>
              <a:gd name="T65" fmla="*/ 57 h 1147"/>
              <a:gd name="T66" fmla="*/ 369 w 1012"/>
              <a:gd name="T67" fmla="*/ 90 h 1147"/>
              <a:gd name="T68" fmla="*/ 357 w 1012"/>
              <a:gd name="T69" fmla="*/ 128 h 1147"/>
              <a:gd name="T70" fmla="*/ 322 w 1012"/>
              <a:gd name="T71" fmla="*/ 160 h 1147"/>
              <a:gd name="T72" fmla="*/ 299 w 1012"/>
              <a:gd name="T73" fmla="*/ 193 h 1147"/>
              <a:gd name="T74" fmla="*/ 286 w 1012"/>
              <a:gd name="T75" fmla="*/ 223 h 1147"/>
              <a:gd name="T76" fmla="*/ 314 w 1012"/>
              <a:gd name="T77" fmla="*/ 272 h 1147"/>
              <a:gd name="T78" fmla="*/ 326 w 1012"/>
              <a:gd name="T79" fmla="*/ 322 h 1147"/>
              <a:gd name="T80" fmla="*/ 350 w 1012"/>
              <a:gd name="T81" fmla="*/ 356 h 1147"/>
              <a:gd name="T82" fmla="*/ 370 w 1012"/>
              <a:gd name="T83" fmla="*/ 380 h 1147"/>
              <a:gd name="T84" fmla="*/ 372 w 1012"/>
              <a:gd name="T85" fmla="*/ 399 h 1147"/>
              <a:gd name="T86" fmla="*/ 372 w 1012"/>
              <a:gd name="T87" fmla="*/ 440 h 1147"/>
              <a:gd name="T88" fmla="*/ 378 w 1012"/>
              <a:gd name="T89" fmla="*/ 479 h 1147"/>
              <a:gd name="T90" fmla="*/ 355 w 1012"/>
              <a:gd name="T91" fmla="*/ 504 h 1147"/>
              <a:gd name="T92" fmla="*/ 290 w 1012"/>
              <a:gd name="T93" fmla="*/ 541 h 1147"/>
              <a:gd name="T94" fmla="*/ 262 w 1012"/>
              <a:gd name="T95" fmla="*/ 575 h 1147"/>
              <a:gd name="T96" fmla="*/ 204 w 1012"/>
              <a:gd name="T97" fmla="*/ 614 h 1147"/>
              <a:gd name="T98" fmla="*/ 166 w 1012"/>
              <a:gd name="T99" fmla="*/ 631 h 1147"/>
              <a:gd name="T100" fmla="*/ 107 w 1012"/>
              <a:gd name="T101" fmla="*/ 663 h 1147"/>
              <a:gd name="T102" fmla="*/ 97 w 1012"/>
              <a:gd name="T103" fmla="*/ 700 h 1147"/>
              <a:gd name="T104" fmla="*/ 112 w 1012"/>
              <a:gd name="T105" fmla="*/ 747 h 1147"/>
              <a:gd name="T106" fmla="*/ 103 w 1012"/>
              <a:gd name="T107" fmla="*/ 809 h 1147"/>
              <a:gd name="T108" fmla="*/ 82 w 1012"/>
              <a:gd name="T109" fmla="*/ 852 h 1147"/>
              <a:gd name="T110" fmla="*/ 67 w 1012"/>
              <a:gd name="T111" fmla="*/ 885 h 1147"/>
              <a:gd name="T112" fmla="*/ 60 w 1012"/>
              <a:gd name="T113" fmla="*/ 919 h 1147"/>
              <a:gd name="T114" fmla="*/ 17 w 1012"/>
              <a:gd name="T115" fmla="*/ 962 h 1147"/>
              <a:gd name="T116" fmla="*/ 2 w 1012"/>
              <a:gd name="T117" fmla="*/ 998 h 1147"/>
              <a:gd name="T118" fmla="*/ 17 w 1012"/>
              <a:gd name="T119" fmla="*/ 1044 h 1147"/>
              <a:gd name="T120" fmla="*/ 49 w 1012"/>
              <a:gd name="T121" fmla="*/ 1057 h 1147"/>
              <a:gd name="T122" fmla="*/ 79 w 1012"/>
              <a:gd name="T123" fmla="*/ 1099 h 1147"/>
              <a:gd name="T124" fmla="*/ 127 w 1012"/>
              <a:gd name="T125" fmla="*/ 1129 h 1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2" h="1147">
                <a:moveTo>
                  <a:pt x="170" y="1147"/>
                </a:moveTo>
                <a:lnTo>
                  <a:pt x="170" y="1147"/>
                </a:lnTo>
                <a:lnTo>
                  <a:pt x="170" y="1140"/>
                </a:lnTo>
                <a:lnTo>
                  <a:pt x="170" y="1140"/>
                </a:lnTo>
                <a:lnTo>
                  <a:pt x="174" y="1136"/>
                </a:lnTo>
                <a:lnTo>
                  <a:pt x="180" y="1130"/>
                </a:lnTo>
                <a:lnTo>
                  <a:pt x="180" y="1130"/>
                </a:lnTo>
                <a:lnTo>
                  <a:pt x="181" y="1117"/>
                </a:lnTo>
                <a:lnTo>
                  <a:pt x="183" y="1101"/>
                </a:lnTo>
                <a:lnTo>
                  <a:pt x="183" y="1101"/>
                </a:lnTo>
                <a:lnTo>
                  <a:pt x="187" y="1087"/>
                </a:lnTo>
                <a:lnTo>
                  <a:pt x="187" y="1084"/>
                </a:lnTo>
                <a:lnTo>
                  <a:pt x="185" y="1076"/>
                </a:lnTo>
                <a:lnTo>
                  <a:pt x="185" y="1076"/>
                </a:lnTo>
                <a:lnTo>
                  <a:pt x="181" y="1065"/>
                </a:lnTo>
                <a:lnTo>
                  <a:pt x="176" y="1056"/>
                </a:lnTo>
                <a:lnTo>
                  <a:pt x="176" y="1056"/>
                </a:lnTo>
                <a:lnTo>
                  <a:pt x="155" y="1028"/>
                </a:lnTo>
                <a:lnTo>
                  <a:pt x="155" y="1028"/>
                </a:lnTo>
                <a:lnTo>
                  <a:pt x="148" y="1018"/>
                </a:lnTo>
                <a:lnTo>
                  <a:pt x="146" y="1014"/>
                </a:lnTo>
                <a:lnTo>
                  <a:pt x="142" y="1009"/>
                </a:lnTo>
                <a:lnTo>
                  <a:pt x="142" y="1009"/>
                </a:lnTo>
                <a:lnTo>
                  <a:pt x="142" y="999"/>
                </a:lnTo>
                <a:lnTo>
                  <a:pt x="142" y="990"/>
                </a:lnTo>
                <a:lnTo>
                  <a:pt x="142" y="990"/>
                </a:lnTo>
                <a:lnTo>
                  <a:pt x="142" y="988"/>
                </a:lnTo>
                <a:lnTo>
                  <a:pt x="140" y="985"/>
                </a:lnTo>
                <a:lnTo>
                  <a:pt x="137" y="981"/>
                </a:lnTo>
                <a:lnTo>
                  <a:pt x="135" y="975"/>
                </a:lnTo>
                <a:lnTo>
                  <a:pt x="135" y="975"/>
                </a:lnTo>
                <a:lnTo>
                  <a:pt x="131" y="966"/>
                </a:lnTo>
                <a:lnTo>
                  <a:pt x="129" y="953"/>
                </a:lnTo>
                <a:lnTo>
                  <a:pt x="131" y="940"/>
                </a:lnTo>
                <a:lnTo>
                  <a:pt x="133" y="930"/>
                </a:lnTo>
                <a:lnTo>
                  <a:pt x="133" y="930"/>
                </a:lnTo>
                <a:lnTo>
                  <a:pt x="138" y="917"/>
                </a:lnTo>
                <a:lnTo>
                  <a:pt x="142" y="913"/>
                </a:lnTo>
                <a:lnTo>
                  <a:pt x="148" y="910"/>
                </a:lnTo>
                <a:lnTo>
                  <a:pt x="148" y="910"/>
                </a:lnTo>
                <a:lnTo>
                  <a:pt x="161" y="908"/>
                </a:lnTo>
                <a:lnTo>
                  <a:pt x="166" y="908"/>
                </a:lnTo>
                <a:lnTo>
                  <a:pt x="168" y="906"/>
                </a:lnTo>
                <a:lnTo>
                  <a:pt x="168" y="906"/>
                </a:lnTo>
                <a:lnTo>
                  <a:pt x="174" y="900"/>
                </a:lnTo>
                <a:lnTo>
                  <a:pt x="181" y="893"/>
                </a:lnTo>
                <a:lnTo>
                  <a:pt x="181" y="893"/>
                </a:lnTo>
                <a:lnTo>
                  <a:pt x="189" y="882"/>
                </a:lnTo>
                <a:lnTo>
                  <a:pt x="195" y="876"/>
                </a:lnTo>
                <a:lnTo>
                  <a:pt x="198" y="872"/>
                </a:lnTo>
                <a:lnTo>
                  <a:pt x="198" y="872"/>
                </a:lnTo>
                <a:lnTo>
                  <a:pt x="206" y="869"/>
                </a:lnTo>
                <a:lnTo>
                  <a:pt x="210" y="869"/>
                </a:lnTo>
                <a:lnTo>
                  <a:pt x="213" y="872"/>
                </a:lnTo>
                <a:lnTo>
                  <a:pt x="213" y="872"/>
                </a:lnTo>
                <a:lnTo>
                  <a:pt x="224" y="880"/>
                </a:lnTo>
                <a:lnTo>
                  <a:pt x="239" y="885"/>
                </a:lnTo>
                <a:lnTo>
                  <a:pt x="239" y="885"/>
                </a:lnTo>
                <a:lnTo>
                  <a:pt x="264" y="893"/>
                </a:lnTo>
                <a:lnTo>
                  <a:pt x="264" y="893"/>
                </a:lnTo>
                <a:lnTo>
                  <a:pt x="275" y="898"/>
                </a:lnTo>
                <a:lnTo>
                  <a:pt x="279" y="900"/>
                </a:lnTo>
                <a:lnTo>
                  <a:pt x="284" y="902"/>
                </a:lnTo>
                <a:lnTo>
                  <a:pt x="284" y="902"/>
                </a:lnTo>
                <a:lnTo>
                  <a:pt x="301" y="906"/>
                </a:lnTo>
                <a:lnTo>
                  <a:pt x="320" y="906"/>
                </a:lnTo>
                <a:lnTo>
                  <a:pt x="320" y="906"/>
                </a:lnTo>
                <a:lnTo>
                  <a:pt x="335" y="902"/>
                </a:lnTo>
                <a:lnTo>
                  <a:pt x="346" y="898"/>
                </a:lnTo>
                <a:lnTo>
                  <a:pt x="346" y="898"/>
                </a:lnTo>
                <a:lnTo>
                  <a:pt x="350" y="897"/>
                </a:lnTo>
                <a:lnTo>
                  <a:pt x="352" y="898"/>
                </a:lnTo>
                <a:lnTo>
                  <a:pt x="354" y="900"/>
                </a:lnTo>
                <a:lnTo>
                  <a:pt x="354" y="900"/>
                </a:lnTo>
                <a:lnTo>
                  <a:pt x="359" y="906"/>
                </a:lnTo>
                <a:lnTo>
                  <a:pt x="367" y="910"/>
                </a:lnTo>
                <a:lnTo>
                  <a:pt x="367" y="910"/>
                </a:lnTo>
                <a:lnTo>
                  <a:pt x="374" y="915"/>
                </a:lnTo>
                <a:lnTo>
                  <a:pt x="382" y="919"/>
                </a:lnTo>
                <a:lnTo>
                  <a:pt x="382" y="919"/>
                </a:lnTo>
                <a:lnTo>
                  <a:pt x="393" y="923"/>
                </a:lnTo>
                <a:lnTo>
                  <a:pt x="398" y="923"/>
                </a:lnTo>
                <a:lnTo>
                  <a:pt x="404" y="925"/>
                </a:lnTo>
                <a:lnTo>
                  <a:pt x="404" y="925"/>
                </a:lnTo>
                <a:lnTo>
                  <a:pt x="423" y="921"/>
                </a:lnTo>
                <a:lnTo>
                  <a:pt x="423" y="921"/>
                </a:lnTo>
                <a:lnTo>
                  <a:pt x="434" y="921"/>
                </a:lnTo>
                <a:lnTo>
                  <a:pt x="447" y="921"/>
                </a:lnTo>
                <a:lnTo>
                  <a:pt x="447" y="921"/>
                </a:lnTo>
                <a:lnTo>
                  <a:pt x="455" y="921"/>
                </a:lnTo>
                <a:lnTo>
                  <a:pt x="460" y="921"/>
                </a:lnTo>
                <a:lnTo>
                  <a:pt x="470" y="917"/>
                </a:lnTo>
                <a:lnTo>
                  <a:pt x="470" y="917"/>
                </a:lnTo>
                <a:lnTo>
                  <a:pt x="488" y="912"/>
                </a:lnTo>
                <a:lnTo>
                  <a:pt x="488" y="912"/>
                </a:lnTo>
                <a:lnTo>
                  <a:pt x="498" y="908"/>
                </a:lnTo>
                <a:lnTo>
                  <a:pt x="505" y="902"/>
                </a:lnTo>
                <a:lnTo>
                  <a:pt x="505" y="902"/>
                </a:lnTo>
                <a:lnTo>
                  <a:pt x="516" y="898"/>
                </a:lnTo>
                <a:lnTo>
                  <a:pt x="524" y="897"/>
                </a:lnTo>
                <a:lnTo>
                  <a:pt x="531" y="897"/>
                </a:lnTo>
                <a:lnTo>
                  <a:pt x="531" y="897"/>
                </a:lnTo>
                <a:lnTo>
                  <a:pt x="541" y="898"/>
                </a:lnTo>
                <a:lnTo>
                  <a:pt x="546" y="900"/>
                </a:lnTo>
                <a:lnTo>
                  <a:pt x="546" y="900"/>
                </a:lnTo>
                <a:lnTo>
                  <a:pt x="552" y="902"/>
                </a:lnTo>
                <a:lnTo>
                  <a:pt x="561" y="902"/>
                </a:lnTo>
                <a:lnTo>
                  <a:pt x="561" y="902"/>
                </a:lnTo>
                <a:lnTo>
                  <a:pt x="571" y="902"/>
                </a:lnTo>
                <a:lnTo>
                  <a:pt x="574" y="904"/>
                </a:lnTo>
                <a:lnTo>
                  <a:pt x="576" y="906"/>
                </a:lnTo>
                <a:lnTo>
                  <a:pt x="576" y="906"/>
                </a:lnTo>
                <a:lnTo>
                  <a:pt x="580" y="910"/>
                </a:lnTo>
                <a:lnTo>
                  <a:pt x="584" y="912"/>
                </a:lnTo>
                <a:lnTo>
                  <a:pt x="589" y="912"/>
                </a:lnTo>
                <a:lnTo>
                  <a:pt x="589" y="912"/>
                </a:lnTo>
                <a:lnTo>
                  <a:pt x="595" y="912"/>
                </a:lnTo>
                <a:lnTo>
                  <a:pt x="608" y="915"/>
                </a:lnTo>
                <a:lnTo>
                  <a:pt x="608" y="915"/>
                </a:lnTo>
                <a:lnTo>
                  <a:pt x="627" y="919"/>
                </a:lnTo>
                <a:lnTo>
                  <a:pt x="634" y="921"/>
                </a:lnTo>
                <a:lnTo>
                  <a:pt x="644" y="919"/>
                </a:lnTo>
                <a:lnTo>
                  <a:pt x="644" y="919"/>
                </a:lnTo>
                <a:lnTo>
                  <a:pt x="664" y="917"/>
                </a:lnTo>
                <a:lnTo>
                  <a:pt x="672" y="915"/>
                </a:lnTo>
                <a:lnTo>
                  <a:pt x="675" y="912"/>
                </a:lnTo>
                <a:lnTo>
                  <a:pt x="675" y="912"/>
                </a:lnTo>
                <a:lnTo>
                  <a:pt x="679" y="906"/>
                </a:lnTo>
                <a:lnTo>
                  <a:pt x="685" y="897"/>
                </a:lnTo>
                <a:lnTo>
                  <a:pt x="685" y="897"/>
                </a:lnTo>
                <a:lnTo>
                  <a:pt x="690" y="889"/>
                </a:lnTo>
                <a:lnTo>
                  <a:pt x="694" y="889"/>
                </a:lnTo>
                <a:lnTo>
                  <a:pt x="696" y="889"/>
                </a:lnTo>
                <a:lnTo>
                  <a:pt x="696" y="889"/>
                </a:lnTo>
                <a:lnTo>
                  <a:pt x="724" y="887"/>
                </a:lnTo>
                <a:lnTo>
                  <a:pt x="724" y="887"/>
                </a:lnTo>
                <a:lnTo>
                  <a:pt x="733" y="883"/>
                </a:lnTo>
                <a:lnTo>
                  <a:pt x="741" y="880"/>
                </a:lnTo>
                <a:lnTo>
                  <a:pt x="745" y="874"/>
                </a:lnTo>
                <a:lnTo>
                  <a:pt x="745" y="874"/>
                </a:lnTo>
                <a:lnTo>
                  <a:pt x="756" y="859"/>
                </a:lnTo>
                <a:lnTo>
                  <a:pt x="760" y="850"/>
                </a:lnTo>
                <a:lnTo>
                  <a:pt x="763" y="840"/>
                </a:lnTo>
                <a:lnTo>
                  <a:pt x="763" y="840"/>
                </a:lnTo>
                <a:lnTo>
                  <a:pt x="767" y="824"/>
                </a:lnTo>
                <a:lnTo>
                  <a:pt x="773" y="816"/>
                </a:lnTo>
                <a:lnTo>
                  <a:pt x="773" y="816"/>
                </a:lnTo>
                <a:lnTo>
                  <a:pt x="782" y="807"/>
                </a:lnTo>
                <a:lnTo>
                  <a:pt x="788" y="803"/>
                </a:lnTo>
                <a:lnTo>
                  <a:pt x="795" y="801"/>
                </a:lnTo>
                <a:lnTo>
                  <a:pt x="795" y="801"/>
                </a:lnTo>
                <a:lnTo>
                  <a:pt x="808" y="799"/>
                </a:lnTo>
                <a:lnTo>
                  <a:pt x="816" y="796"/>
                </a:lnTo>
                <a:lnTo>
                  <a:pt x="816" y="796"/>
                </a:lnTo>
                <a:lnTo>
                  <a:pt x="821" y="796"/>
                </a:lnTo>
                <a:lnTo>
                  <a:pt x="829" y="796"/>
                </a:lnTo>
                <a:lnTo>
                  <a:pt x="836" y="797"/>
                </a:lnTo>
                <a:lnTo>
                  <a:pt x="844" y="799"/>
                </a:lnTo>
                <a:lnTo>
                  <a:pt x="844" y="799"/>
                </a:lnTo>
                <a:lnTo>
                  <a:pt x="849" y="801"/>
                </a:lnTo>
                <a:lnTo>
                  <a:pt x="861" y="803"/>
                </a:lnTo>
                <a:lnTo>
                  <a:pt x="872" y="803"/>
                </a:lnTo>
                <a:lnTo>
                  <a:pt x="881" y="801"/>
                </a:lnTo>
                <a:lnTo>
                  <a:pt x="881" y="801"/>
                </a:lnTo>
                <a:lnTo>
                  <a:pt x="892" y="797"/>
                </a:lnTo>
                <a:lnTo>
                  <a:pt x="898" y="794"/>
                </a:lnTo>
                <a:lnTo>
                  <a:pt x="900" y="790"/>
                </a:lnTo>
                <a:lnTo>
                  <a:pt x="900" y="790"/>
                </a:lnTo>
                <a:lnTo>
                  <a:pt x="900" y="784"/>
                </a:lnTo>
                <a:lnTo>
                  <a:pt x="900" y="781"/>
                </a:lnTo>
                <a:lnTo>
                  <a:pt x="896" y="777"/>
                </a:lnTo>
                <a:lnTo>
                  <a:pt x="890" y="775"/>
                </a:lnTo>
                <a:lnTo>
                  <a:pt x="890" y="775"/>
                </a:lnTo>
                <a:lnTo>
                  <a:pt x="883" y="773"/>
                </a:lnTo>
                <a:lnTo>
                  <a:pt x="877" y="773"/>
                </a:lnTo>
                <a:lnTo>
                  <a:pt x="872" y="773"/>
                </a:lnTo>
                <a:lnTo>
                  <a:pt x="866" y="771"/>
                </a:lnTo>
                <a:lnTo>
                  <a:pt x="866" y="771"/>
                </a:lnTo>
                <a:lnTo>
                  <a:pt x="857" y="760"/>
                </a:lnTo>
                <a:lnTo>
                  <a:pt x="849" y="753"/>
                </a:lnTo>
                <a:lnTo>
                  <a:pt x="849" y="753"/>
                </a:lnTo>
                <a:lnTo>
                  <a:pt x="840" y="747"/>
                </a:lnTo>
                <a:lnTo>
                  <a:pt x="829" y="743"/>
                </a:lnTo>
                <a:lnTo>
                  <a:pt x="829" y="743"/>
                </a:lnTo>
                <a:lnTo>
                  <a:pt x="825" y="745"/>
                </a:lnTo>
                <a:lnTo>
                  <a:pt x="821" y="745"/>
                </a:lnTo>
                <a:lnTo>
                  <a:pt x="821" y="745"/>
                </a:lnTo>
                <a:lnTo>
                  <a:pt x="818" y="743"/>
                </a:lnTo>
                <a:lnTo>
                  <a:pt x="816" y="741"/>
                </a:lnTo>
                <a:lnTo>
                  <a:pt x="818" y="739"/>
                </a:lnTo>
                <a:lnTo>
                  <a:pt x="818" y="739"/>
                </a:lnTo>
                <a:lnTo>
                  <a:pt x="818" y="738"/>
                </a:lnTo>
                <a:lnTo>
                  <a:pt x="818" y="738"/>
                </a:lnTo>
                <a:lnTo>
                  <a:pt x="814" y="736"/>
                </a:lnTo>
                <a:lnTo>
                  <a:pt x="812" y="736"/>
                </a:lnTo>
                <a:lnTo>
                  <a:pt x="812" y="736"/>
                </a:lnTo>
                <a:lnTo>
                  <a:pt x="803" y="734"/>
                </a:lnTo>
                <a:lnTo>
                  <a:pt x="799" y="734"/>
                </a:lnTo>
                <a:lnTo>
                  <a:pt x="791" y="734"/>
                </a:lnTo>
                <a:lnTo>
                  <a:pt x="786" y="736"/>
                </a:lnTo>
                <a:lnTo>
                  <a:pt x="782" y="732"/>
                </a:lnTo>
                <a:lnTo>
                  <a:pt x="786" y="726"/>
                </a:lnTo>
                <a:lnTo>
                  <a:pt x="780" y="723"/>
                </a:lnTo>
                <a:lnTo>
                  <a:pt x="776" y="721"/>
                </a:lnTo>
                <a:lnTo>
                  <a:pt x="771" y="717"/>
                </a:lnTo>
                <a:lnTo>
                  <a:pt x="771" y="717"/>
                </a:lnTo>
                <a:lnTo>
                  <a:pt x="769" y="711"/>
                </a:lnTo>
                <a:lnTo>
                  <a:pt x="763" y="702"/>
                </a:lnTo>
                <a:lnTo>
                  <a:pt x="763" y="702"/>
                </a:lnTo>
                <a:lnTo>
                  <a:pt x="752" y="687"/>
                </a:lnTo>
                <a:lnTo>
                  <a:pt x="743" y="678"/>
                </a:lnTo>
                <a:lnTo>
                  <a:pt x="737" y="670"/>
                </a:lnTo>
                <a:lnTo>
                  <a:pt x="737" y="670"/>
                </a:lnTo>
                <a:lnTo>
                  <a:pt x="726" y="661"/>
                </a:lnTo>
                <a:lnTo>
                  <a:pt x="718" y="653"/>
                </a:lnTo>
                <a:lnTo>
                  <a:pt x="718" y="653"/>
                </a:lnTo>
                <a:lnTo>
                  <a:pt x="715" y="650"/>
                </a:lnTo>
                <a:lnTo>
                  <a:pt x="711" y="644"/>
                </a:lnTo>
                <a:lnTo>
                  <a:pt x="711" y="640"/>
                </a:lnTo>
                <a:lnTo>
                  <a:pt x="711" y="637"/>
                </a:lnTo>
                <a:lnTo>
                  <a:pt x="711" y="629"/>
                </a:lnTo>
                <a:lnTo>
                  <a:pt x="715" y="623"/>
                </a:lnTo>
                <a:lnTo>
                  <a:pt x="715" y="623"/>
                </a:lnTo>
                <a:lnTo>
                  <a:pt x="731" y="597"/>
                </a:lnTo>
                <a:lnTo>
                  <a:pt x="741" y="584"/>
                </a:lnTo>
                <a:lnTo>
                  <a:pt x="741" y="584"/>
                </a:lnTo>
                <a:lnTo>
                  <a:pt x="750" y="577"/>
                </a:lnTo>
                <a:lnTo>
                  <a:pt x="758" y="569"/>
                </a:lnTo>
                <a:lnTo>
                  <a:pt x="765" y="564"/>
                </a:lnTo>
                <a:lnTo>
                  <a:pt x="765" y="564"/>
                </a:lnTo>
                <a:lnTo>
                  <a:pt x="774" y="560"/>
                </a:lnTo>
                <a:lnTo>
                  <a:pt x="784" y="552"/>
                </a:lnTo>
                <a:lnTo>
                  <a:pt x="797" y="539"/>
                </a:lnTo>
                <a:lnTo>
                  <a:pt x="797" y="539"/>
                </a:lnTo>
                <a:lnTo>
                  <a:pt x="804" y="532"/>
                </a:lnTo>
                <a:lnTo>
                  <a:pt x="818" y="528"/>
                </a:lnTo>
                <a:lnTo>
                  <a:pt x="838" y="519"/>
                </a:lnTo>
                <a:lnTo>
                  <a:pt x="838" y="519"/>
                </a:lnTo>
                <a:lnTo>
                  <a:pt x="857" y="511"/>
                </a:lnTo>
                <a:lnTo>
                  <a:pt x="876" y="502"/>
                </a:lnTo>
                <a:lnTo>
                  <a:pt x="876" y="502"/>
                </a:lnTo>
                <a:lnTo>
                  <a:pt x="905" y="487"/>
                </a:lnTo>
                <a:lnTo>
                  <a:pt x="933" y="472"/>
                </a:lnTo>
                <a:lnTo>
                  <a:pt x="933" y="472"/>
                </a:lnTo>
                <a:lnTo>
                  <a:pt x="945" y="463"/>
                </a:lnTo>
                <a:lnTo>
                  <a:pt x="956" y="455"/>
                </a:lnTo>
                <a:lnTo>
                  <a:pt x="956" y="455"/>
                </a:lnTo>
                <a:lnTo>
                  <a:pt x="971" y="451"/>
                </a:lnTo>
                <a:lnTo>
                  <a:pt x="986" y="448"/>
                </a:lnTo>
                <a:lnTo>
                  <a:pt x="986" y="448"/>
                </a:lnTo>
                <a:lnTo>
                  <a:pt x="997" y="440"/>
                </a:lnTo>
                <a:lnTo>
                  <a:pt x="1012" y="429"/>
                </a:lnTo>
                <a:lnTo>
                  <a:pt x="1008" y="429"/>
                </a:lnTo>
                <a:lnTo>
                  <a:pt x="1008" y="429"/>
                </a:lnTo>
                <a:lnTo>
                  <a:pt x="997" y="425"/>
                </a:lnTo>
                <a:lnTo>
                  <a:pt x="997" y="425"/>
                </a:lnTo>
                <a:lnTo>
                  <a:pt x="991" y="421"/>
                </a:lnTo>
                <a:lnTo>
                  <a:pt x="984" y="418"/>
                </a:lnTo>
                <a:lnTo>
                  <a:pt x="984" y="418"/>
                </a:lnTo>
                <a:lnTo>
                  <a:pt x="967" y="406"/>
                </a:lnTo>
                <a:lnTo>
                  <a:pt x="967" y="406"/>
                </a:lnTo>
                <a:lnTo>
                  <a:pt x="958" y="401"/>
                </a:lnTo>
                <a:lnTo>
                  <a:pt x="948" y="393"/>
                </a:lnTo>
                <a:lnTo>
                  <a:pt x="948" y="393"/>
                </a:lnTo>
                <a:lnTo>
                  <a:pt x="947" y="390"/>
                </a:lnTo>
                <a:lnTo>
                  <a:pt x="947" y="384"/>
                </a:lnTo>
                <a:lnTo>
                  <a:pt x="947" y="384"/>
                </a:lnTo>
                <a:lnTo>
                  <a:pt x="945" y="378"/>
                </a:lnTo>
                <a:lnTo>
                  <a:pt x="939" y="371"/>
                </a:lnTo>
                <a:lnTo>
                  <a:pt x="939" y="371"/>
                </a:lnTo>
                <a:lnTo>
                  <a:pt x="937" y="369"/>
                </a:lnTo>
                <a:lnTo>
                  <a:pt x="932" y="367"/>
                </a:lnTo>
                <a:lnTo>
                  <a:pt x="926" y="363"/>
                </a:lnTo>
                <a:lnTo>
                  <a:pt x="926" y="363"/>
                </a:lnTo>
                <a:lnTo>
                  <a:pt x="922" y="360"/>
                </a:lnTo>
                <a:lnTo>
                  <a:pt x="920" y="354"/>
                </a:lnTo>
                <a:lnTo>
                  <a:pt x="920" y="354"/>
                </a:lnTo>
                <a:lnTo>
                  <a:pt x="917" y="348"/>
                </a:lnTo>
                <a:lnTo>
                  <a:pt x="917" y="343"/>
                </a:lnTo>
                <a:lnTo>
                  <a:pt x="917" y="343"/>
                </a:lnTo>
                <a:lnTo>
                  <a:pt x="913" y="335"/>
                </a:lnTo>
                <a:lnTo>
                  <a:pt x="905" y="330"/>
                </a:lnTo>
                <a:lnTo>
                  <a:pt x="905" y="330"/>
                </a:lnTo>
                <a:lnTo>
                  <a:pt x="900" y="328"/>
                </a:lnTo>
                <a:lnTo>
                  <a:pt x="894" y="324"/>
                </a:lnTo>
                <a:lnTo>
                  <a:pt x="894" y="324"/>
                </a:lnTo>
                <a:lnTo>
                  <a:pt x="879" y="309"/>
                </a:lnTo>
                <a:lnTo>
                  <a:pt x="879" y="309"/>
                </a:lnTo>
                <a:lnTo>
                  <a:pt x="877" y="307"/>
                </a:lnTo>
                <a:lnTo>
                  <a:pt x="874" y="307"/>
                </a:lnTo>
                <a:lnTo>
                  <a:pt x="870" y="307"/>
                </a:lnTo>
                <a:lnTo>
                  <a:pt x="864" y="304"/>
                </a:lnTo>
                <a:lnTo>
                  <a:pt x="864" y="304"/>
                </a:lnTo>
                <a:lnTo>
                  <a:pt x="859" y="300"/>
                </a:lnTo>
                <a:lnTo>
                  <a:pt x="855" y="294"/>
                </a:lnTo>
                <a:lnTo>
                  <a:pt x="849" y="283"/>
                </a:lnTo>
                <a:lnTo>
                  <a:pt x="849" y="283"/>
                </a:lnTo>
                <a:lnTo>
                  <a:pt x="846" y="277"/>
                </a:lnTo>
                <a:lnTo>
                  <a:pt x="840" y="272"/>
                </a:lnTo>
                <a:lnTo>
                  <a:pt x="840" y="272"/>
                </a:lnTo>
                <a:lnTo>
                  <a:pt x="832" y="266"/>
                </a:lnTo>
                <a:lnTo>
                  <a:pt x="825" y="264"/>
                </a:lnTo>
                <a:lnTo>
                  <a:pt x="825" y="264"/>
                </a:lnTo>
                <a:lnTo>
                  <a:pt x="823" y="262"/>
                </a:lnTo>
                <a:lnTo>
                  <a:pt x="819" y="259"/>
                </a:lnTo>
                <a:lnTo>
                  <a:pt x="816" y="251"/>
                </a:lnTo>
                <a:lnTo>
                  <a:pt x="816" y="251"/>
                </a:lnTo>
                <a:lnTo>
                  <a:pt x="812" y="246"/>
                </a:lnTo>
                <a:lnTo>
                  <a:pt x="808" y="244"/>
                </a:lnTo>
                <a:lnTo>
                  <a:pt x="808" y="244"/>
                </a:lnTo>
                <a:lnTo>
                  <a:pt x="806" y="240"/>
                </a:lnTo>
                <a:lnTo>
                  <a:pt x="801" y="231"/>
                </a:lnTo>
                <a:lnTo>
                  <a:pt x="801" y="231"/>
                </a:lnTo>
                <a:lnTo>
                  <a:pt x="797" y="221"/>
                </a:lnTo>
                <a:lnTo>
                  <a:pt x="797" y="221"/>
                </a:lnTo>
                <a:lnTo>
                  <a:pt x="791" y="216"/>
                </a:lnTo>
                <a:lnTo>
                  <a:pt x="786" y="212"/>
                </a:lnTo>
                <a:lnTo>
                  <a:pt x="786" y="212"/>
                </a:lnTo>
                <a:lnTo>
                  <a:pt x="774" y="203"/>
                </a:lnTo>
                <a:lnTo>
                  <a:pt x="774" y="203"/>
                </a:lnTo>
                <a:lnTo>
                  <a:pt x="767" y="191"/>
                </a:lnTo>
                <a:lnTo>
                  <a:pt x="767" y="191"/>
                </a:lnTo>
                <a:lnTo>
                  <a:pt x="758" y="180"/>
                </a:lnTo>
                <a:lnTo>
                  <a:pt x="758" y="180"/>
                </a:lnTo>
                <a:lnTo>
                  <a:pt x="754" y="173"/>
                </a:lnTo>
                <a:lnTo>
                  <a:pt x="748" y="167"/>
                </a:lnTo>
                <a:lnTo>
                  <a:pt x="748" y="167"/>
                </a:lnTo>
                <a:lnTo>
                  <a:pt x="733" y="156"/>
                </a:lnTo>
                <a:lnTo>
                  <a:pt x="733" y="156"/>
                </a:lnTo>
                <a:lnTo>
                  <a:pt x="726" y="146"/>
                </a:lnTo>
                <a:lnTo>
                  <a:pt x="716" y="135"/>
                </a:lnTo>
                <a:lnTo>
                  <a:pt x="716" y="135"/>
                </a:lnTo>
                <a:lnTo>
                  <a:pt x="707" y="118"/>
                </a:lnTo>
                <a:lnTo>
                  <a:pt x="707" y="118"/>
                </a:lnTo>
                <a:lnTo>
                  <a:pt x="702" y="113"/>
                </a:lnTo>
                <a:lnTo>
                  <a:pt x="694" y="109"/>
                </a:lnTo>
                <a:lnTo>
                  <a:pt x="694" y="109"/>
                </a:lnTo>
                <a:lnTo>
                  <a:pt x="687" y="105"/>
                </a:lnTo>
                <a:lnTo>
                  <a:pt x="681" y="100"/>
                </a:lnTo>
                <a:lnTo>
                  <a:pt x="681" y="100"/>
                </a:lnTo>
                <a:lnTo>
                  <a:pt x="677" y="96"/>
                </a:lnTo>
                <a:lnTo>
                  <a:pt x="672" y="92"/>
                </a:lnTo>
                <a:lnTo>
                  <a:pt x="672" y="92"/>
                </a:lnTo>
                <a:lnTo>
                  <a:pt x="651" y="73"/>
                </a:lnTo>
                <a:lnTo>
                  <a:pt x="651" y="73"/>
                </a:lnTo>
                <a:lnTo>
                  <a:pt x="638" y="60"/>
                </a:lnTo>
                <a:lnTo>
                  <a:pt x="638" y="60"/>
                </a:lnTo>
                <a:lnTo>
                  <a:pt x="621" y="44"/>
                </a:lnTo>
                <a:lnTo>
                  <a:pt x="621" y="44"/>
                </a:lnTo>
                <a:lnTo>
                  <a:pt x="612" y="34"/>
                </a:lnTo>
                <a:lnTo>
                  <a:pt x="612" y="34"/>
                </a:lnTo>
                <a:lnTo>
                  <a:pt x="610" y="30"/>
                </a:lnTo>
                <a:lnTo>
                  <a:pt x="608" y="25"/>
                </a:lnTo>
                <a:lnTo>
                  <a:pt x="608" y="21"/>
                </a:lnTo>
                <a:lnTo>
                  <a:pt x="604" y="17"/>
                </a:lnTo>
                <a:lnTo>
                  <a:pt x="604" y="17"/>
                </a:lnTo>
                <a:lnTo>
                  <a:pt x="593" y="19"/>
                </a:lnTo>
                <a:lnTo>
                  <a:pt x="593" y="19"/>
                </a:lnTo>
                <a:lnTo>
                  <a:pt x="586" y="19"/>
                </a:lnTo>
                <a:lnTo>
                  <a:pt x="580" y="19"/>
                </a:lnTo>
                <a:lnTo>
                  <a:pt x="580" y="19"/>
                </a:lnTo>
                <a:lnTo>
                  <a:pt x="572" y="17"/>
                </a:lnTo>
                <a:lnTo>
                  <a:pt x="565" y="17"/>
                </a:lnTo>
                <a:lnTo>
                  <a:pt x="565" y="17"/>
                </a:lnTo>
                <a:lnTo>
                  <a:pt x="556" y="17"/>
                </a:lnTo>
                <a:lnTo>
                  <a:pt x="554" y="15"/>
                </a:lnTo>
                <a:lnTo>
                  <a:pt x="550" y="14"/>
                </a:lnTo>
                <a:lnTo>
                  <a:pt x="550" y="14"/>
                </a:lnTo>
                <a:lnTo>
                  <a:pt x="544" y="8"/>
                </a:lnTo>
                <a:lnTo>
                  <a:pt x="543" y="6"/>
                </a:lnTo>
                <a:lnTo>
                  <a:pt x="541" y="6"/>
                </a:lnTo>
                <a:lnTo>
                  <a:pt x="541" y="6"/>
                </a:lnTo>
                <a:lnTo>
                  <a:pt x="531" y="2"/>
                </a:lnTo>
                <a:lnTo>
                  <a:pt x="526" y="0"/>
                </a:lnTo>
                <a:lnTo>
                  <a:pt x="522" y="0"/>
                </a:lnTo>
                <a:lnTo>
                  <a:pt x="522" y="0"/>
                </a:lnTo>
                <a:lnTo>
                  <a:pt x="514" y="4"/>
                </a:lnTo>
                <a:lnTo>
                  <a:pt x="507" y="10"/>
                </a:lnTo>
                <a:lnTo>
                  <a:pt x="507" y="10"/>
                </a:lnTo>
                <a:lnTo>
                  <a:pt x="505" y="14"/>
                </a:lnTo>
                <a:lnTo>
                  <a:pt x="501" y="15"/>
                </a:lnTo>
                <a:lnTo>
                  <a:pt x="499" y="19"/>
                </a:lnTo>
                <a:lnTo>
                  <a:pt x="496" y="21"/>
                </a:lnTo>
                <a:lnTo>
                  <a:pt x="496" y="21"/>
                </a:lnTo>
                <a:lnTo>
                  <a:pt x="481" y="29"/>
                </a:lnTo>
                <a:lnTo>
                  <a:pt x="481" y="29"/>
                </a:lnTo>
                <a:lnTo>
                  <a:pt x="466" y="40"/>
                </a:lnTo>
                <a:lnTo>
                  <a:pt x="466" y="40"/>
                </a:lnTo>
                <a:lnTo>
                  <a:pt x="453" y="47"/>
                </a:lnTo>
                <a:lnTo>
                  <a:pt x="453" y="47"/>
                </a:lnTo>
                <a:lnTo>
                  <a:pt x="441" y="55"/>
                </a:lnTo>
                <a:lnTo>
                  <a:pt x="436" y="57"/>
                </a:lnTo>
                <a:lnTo>
                  <a:pt x="430" y="57"/>
                </a:lnTo>
                <a:lnTo>
                  <a:pt x="430" y="57"/>
                </a:lnTo>
                <a:lnTo>
                  <a:pt x="425" y="55"/>
                </a:lnTo>
                <a:lnTo>
                  <a:pt x="419" y="57"/>
                </a:lnTo>
                <a:lnTo>
                  <a:pt x="413" y="58"/>
                </a:lnTo>
                <a:lnTo>
                  <a:pt x="410" y="60"/>
                </a:lnTo>
                <a:lnTo>
                  <a:pt x="410" y="60"/>
                </a:lnTo>
                <a:lnTo>
                  <a:pt x="400" y="68"/>
                </a:lnTo>
                <a:lnTo>
                  <a:pt x="391" y="72"/>
                </a:lnTo>
                <a:lnTo>
                  <a:pt x="391" y="72"/>
                </a:lnTo>
                <a:lnTo>
                  <a:pt x="389" y="73"/>
                </a:lnTo>
                <a:lnTo>
                  <a:pt x="385" y="77"/>
                </a:lnTo>
                <a:lnTo>
                  <a:pt x="383" y="81"/>
                </a:lnTo>
                <a:lnTo>
                  <a:pt x="378" y="85"/>
                </a:lnTo>
                <a:lnTo>
                  <a:pt x="378" y="85"/>
                </a:lnTo>
                <a:lnTo>
                  <a:pt x="369" y="90"/>
                </a:lnTo>
                <a:lnTo>
                  <a:pt x="367" y="92"/>
                </a:lnTo>
                <a:lnTo>
                  <a:pt x="365" y="96"/>
                </a:lnTo>
                <a:lnTo>
                  <a:pt x="365" y="96"/>
                </a:lnTo>
                <a:lnTo>
                  <a:pt x="365" y="103"/>
                </a:lnTo>
                <a:lnTo>
                  <a:pt x="365" y="107"/>
                </a:lnTo>
                <a:lnTo>
                  <a:pt x="363" y="109"/>
                </a:lnTo>
                <a:lnTo>
                  <a:pt x="363" y="109"/>
                </a:lnTo>
                <a:lnTo>
                  <a:pt x="359" y="116"/>
                </a:lnTo>
                <a:lnTo>
                  <a:pt x="357" y="118"/>
                </a:lnTo>
                <a:lnTo>
                  <a:pt x="357" y="124"/>
                </a:lnTo>
                <a:lnTo>
                  <a:pt x="357" y="124"/>
                </a:lnTo>
                <a:lnTo>
                  <a:pt x="357" y="128"/>
                </a:lnTo>
                <a:lnTo>
                  <a:pt x="355" y="130"/>
                </a:lnTo>
                <a:lnTo>
                  <a:pt x="352" y="135"/>
                </a:lnTo>
                <a:lnTo>
                  <a:pt x="352" y="135"/>
                </a:lnTo>
                <a:lnTo>
                  <a:pt x="346" y="139"/>
                </a:lnTo>
                <a:lnTo>
                  <a:pt x="342" y="143"/>
                </a:lnTo>
                <a:lnTo>
                  <a:pt x="337" y="145"/>
                </a:lnTo>
                <a:lnTo>
                  <a:pt x="337" y="145"/>
                </a:lnTo>
                <a:lnTo>
                  <a:pt x="333" y="146"/>
                </a:lnTo>
                <a:lnTo>
                  <a:pt x="331" y="148"/>
                </a:lnTo>
                <a:lnTo>
                  <a:pt x="327" y="156"/>
                </a:lnTo>
                <a:lnTo>
                  <a:pt x="327" y="156"/>
                </a:lnTo>
                <a:lnTo>
                  <a:pt x="322" y="160"/>
                </a:lnTo>
                <a:lnTo>
                  <a:pt x="316" y="161"/>
                </a:lnTo>
                <a:lnTo>
                  <a:pt x="316" y="161"/>
                </a:lnTo>
                <a:lnTo>
                  <a:pt x="312" y="161"/>
                </a:lnTo>
                <a:lnTo>
                  <a:pt x="309" y="163"/>
                </a:lnTo>
                <a:lnTo>
                  <a:pt x="307" y="165"/>
                </a:lnTo>
                <a:lnTo>
                  <a:pt x="307" y="171"/>
                </a:lnTo>
                <a:lnTo>
                  <a:pt x="307" y="171"/>
                </a:lnTo>
                <a:lnTo>
                  <a:pt x="307" y="178"/>
                </a:lnTo>
                <a:lnTo>
                  <a:pt x="307" y="184"/>
                </a:lnTo>
                <a:lnTo>
                  <a:pt x="307" y="184"/>
                </a:lnTo>
                <a:lnTo>
                  <a:pt x="303" y="189"/>
                </a:lnTo>
                <a:lnTo>
                  <a:pt x="299" y="193"/>
                </a:lnTo>
                <a:lnTo>
                  <a:pt x="299" y="193"/>
                </a:lnTo>
                <a:lnTo>
                  <a:pt x="296" y="201"/>
                </a:lnTo>
                <a:lnTo>
                  <a:pt x="296" y="201"/>
                </a:lnTo>
                <a:lnTo>
                  <a:pt x="296" y="204"/>
                </a:lnTo>
                <a:lnTo>
                  <a:pt x="296" y="208"/>
                </a:lnTo>
                <a:lnTo>
                  <a:pt x="296" y="208"/>
                </a:lnTo>
                <a:lnTo>
                  <a:pt x="294" y="208"/>
                </a:lnTo>
                <a:lnTo>
                  <a:pt x="290" y="210"/>
                </a:lnTo>
                <a:lnTo>
                  <a:pt x="288" y="212"/>
                </a:lnTo>
                <a:lnTo>
                  <a:pt x="286" y="216"/>
                </a:lnTo>
                <a:lnTo>
                  <a:pt x="286" y="216"/>
                </a:lnTo>
                <a:lnTo>
                  <a:pt x="286" y="223"/>
                </a:lnTo>
                <a:lnTo>
                  <a:pt x="288" y="227"/>
                </a:lnTo>
                <a:lnTo>
                  <a:pt x="288" y="229"/>
                </a:lnTo>
                <a:lnTo>
                  <a:pt x="288" y="229"/>
                </a:lnTo>
                <a:lnTo>
                  <a:pt x="297" y="240"/>
                </a:lnTo>
                <a:lnTo>
                  <a:pt x="297" y="240"/>
                </a:lnTo>
                <a:lnTo>
                  <a:pt x="301" y="246"/>
                </a:lnTo>
                <a:lnTo>
                  <a:pt x="303" y="251"/>
                </a:lnTo>
                <a:lnTo>
                  <a:pt x="303" y="251"/>
                </a:lnTo>
                <a:lnTo>
                  <a:pt x="307" y="259"/>
                </a:lnTo>
                <a:lnTo>
                  <a:pt x="311" y="266"/>
                </a:lnTo>
                <a:lnTo>
                  <a:pt x="311" y="266"/>
                </a:lnTo>
                <a:lnTo>
                  <a:pt x="314" y="272"/>
                </a:lnTo>
                <a:lnTo>
                  <a:pt x="318" y="277"/>
                </a:lnTo>
                <a:lnTo>
                  <a:pt x="318" y="277"/>
                </a:lnTo>
                <a:lnTo>
                  <a:pt x="322" y="283"/>
                </a:lnTo>
                <a:lnTo>
                  <a:pt x="322" y="290"/>
                </a:lnTo>
                <a:lnTo>
                  <a:pt x="322" y="290"/>
                </a:lnTo>
                <a:lnTo>
                  <a:pt x="324" y="298"/>
                </a:lnTo>
                <a:lnTo>
                  <a:pt x="324" y="304"/>
                </a:lnTo>
                <a:lnTo>
                  <a:pt x="324" y="304"/>
                </a:lnTo>
                <a:lnTo>
                  <a:pt x="324" y="313"/>
                </a:lnTo>
                <a:lnTo>
                  <a:pt x="324" y="319"/>
                </a:lnTo>
                <a:lnTo>
                  <a:pt x="326" y="322"/>
                </a:lnTo>
                <a:lnTo>
                  <a:pt x="326" y="322"/>
                </a:lnTo>
                <a:lnTo>
                  <a:pt x="333" y="332"/>
                </a:lnTo>
                <a:lnTo>
                  <a:pt x="333" y="332"/>
                </a:lnTo>
                <a:lnTo>
                  <a:pt x="335" y="337"/>
                </a:lnTo>
                <a:lnTo>
                  <a:pt x="337" y="339"/>
                </a:lnTo>
                <a:lnTo>
                  <a:pt x="339" y="339"/>
                </a:lnTo>
                <a:lnTo>
                  <a:pt x="339" y="339"/>
                </a:lnTo>
                <a:lnTo>
                  <a:pt x="344" y="343"/>
                </a:lnTo>
                <a:lnTo>
                  <a:pt x="346" y="343"/>
                </a:lnTo>
                <a:lnTo>
                  <a:pt x="348" y="347"/>
                </a:lnTo>
                <a:lnTo>
                  <a:pt x="348" y="347"/>
                </a:lnTo>
                <a:lnTo>
                  <a:pt x="348" y="352"/>
                </a:lnTo>
                <a:lnTo>
                  <a:pt x="350" y="356"/>
                </a:lnTo>
                <a:lnTo>
                  <a:pt x="350" y="358"/>
                </a:lnTo>
                <a:lnTo>
                  <a:pt x="350" y="358"/>
                </a:lnTo>
                <a:lnTo>
                  <a:pt x="354" y="358"/>
                </a:lnTo>
                <a:lnTo>
                  <a:pt x="355" y="358"/>
                </a:lnTo>
                <a:lnTo>
                  <a:pt x="357" y="360"/>
                </a:lnTo>
                <a:lnTo>
                  <a:pt x="357" y="360"/>
                </a:lnTo>
                <a:lnTo>
                  <a:pt x="361" y="367"/>
                </a:lnTo>
                <a:lnTo>
                  <a:pt x="365" y="375"/>
                </a:lnTo>
                <a:lnTo>
                  <a:pt x="365" y="375"/>
                </a:lnTo>
                <a:lnTo>
                  <a:pt x="369" y="377"/>
                </a:lnTo>
                <a:lnTo>
                  <a:pt x="370" y="378"/>
                </a:lnTo>
                <a:lnTo>
                  <a:pt x="370" y="380"/>
                </a:lnTo>
                <a:lnTo>
                  <a:pt x="370" y="380"/>
                </a:lnTo>
                <a:lnTo>
                  <a:pt x="372" y="384"/>
                </a:lnTo>
                <a:lnTo>
                  <a:pt x="376" y="386"/>
                </a:lnTo>
                <a:lnTo>
                  <a:pt x="376" y="386"/>
                </a:lnTo>
                <a:lnTo>
                  <a:pt x="383" y="388"/>
                </a:lnTo>
                <a:lnTo>
                  <a:pt x="389" y="391"/>
                </a:lnTo>
                <a:lnTo>
                  <a:pt x="389" y="391"/>
                </a:lnTo>
                <a:lnTo>
                  <a:pt x="389" y="393"/>
                </a:lnTo>
                <a:lnTo>
                  <a:pt x="383" y="395"/>
                </a:lnTo>
                <a:lnTo>
                  <a:pt x="383" y="395"/>
                </a:lnTo>
                <a:lnTo>
                  <a:pt x="376" y="397"/>
                </a:lnTo>
                <a:lnTo>
                  <a:pt x="372" y="399"/>
                </a:lnTo>
                <a:lnTo>
                  <a:pt x="370" y="401"/>
                </a:lnTo>
                <a:lnTo>
                  <a:pt x="370" y="401"/>
                </a:lnTo>
                <a:lnTo>
                  <a:pt x="370" y="406"/>
                </a:lnTo>
                <a:lnTo>
                  <a:pt x="372" y="414"/>
                </a:lnTo>
                <a:lnTo>
                  <a:pt x="372" y="414"/>
                </a:lnTo>
                <a:lnTo>
                  <a:pt x="374" y="416"/>
                </a:lnTo>
                <a:lnTo>
                  <a:pt x="374" y="420"/>
                </a:lnTo>
                <a:lnTo>
                  <a:pt x="372" y="427"/>
                </a:lnTo>
                <a:lnTo>
                  <a:pt x="372" y="427"/>
                </a:lnTo>
                <a:lnTo>
                  <a:pt x="370" y="433"/>
                </a:lnTo>
                <a:lnTo>
                  <a:pt x="370" y="436"/>
                </a:lnTo>
                <a:lnTo>
                  <a:pt x="372" y="440"/>
                </a:lnTo>
                <a:lnTo>
                  <a:pt x="372" y="440"/>
                </a:lnTo>
                <a:lnTo>
                  <a:pt x="374" y="449"/>
                </a:lnTo>
                <a:lnTo>
                  <a:pt x="376" y="457"/>
                </a:lnTo>
                <a:lnTo>
                  <a:pt x="376" y="457"/>
                </a:lnTo>
                <a:lnTo>
                  <a:pt x="378" y="463"/>
                </a:lnTo>
                <a:lnTo>
                  <a:pt x="380" y="466"/>
                </a:lnTo>
                <a:lnTo>
                  <a:pt x="380" y="466"/>
                </a:lnTo>
                <a:lnTo>
                  <a:pt x="382" y="468"/>
                </a:lnTo>
                <a:lnTo>
                  <a:pt x="382" y="472"/>
                </a:lnTo>
                <a:lnTo>
                  <a:pt x="382" y="472"/>
                </a:lnTo>
                <a:lnTo>
                  <a:pt x="380" y="476"/>
                </a:lnTo>
                <a:lnTo>
                  <a:pt x="378" y="479"/>
                </a:lnTo>
                <a:lnTo>
                  <a:pt x="378" y="479"/>
                </a:lnTo>
                <a:lnTo>
                  <a:pt x="378" y="487"/>
                </a:lnTo>
                <a:lnTo>
                  <a:pt x="372" y="485"/>
                </a:lnTo>
                <a:lnTo>
                  <a:pt x="372" y="485"/>
                </a:lnTo>
                <a:lnTo>
                  <a:pt x="370" y="491"/>
                </a:lnTo>
                <a:lnTo>
                  <a:pt x="370" y="491"/>
                </a:lnTo>
                <a:lnTo>
                  <a:pt x="370" y="494"/>
                </a:lnTo>
                <a:lnTo>
                  <a:pt x="367" y="496"/>
                </a:lnTo>
                <a:lnTo>
                  <a:pt x="367" y="496"/>
                </a:lnTo>
                <a:lnTo>
                  <a:pt x="361" y="502"/>
                </a:lnTo>
                <a:lnTo>
                  <a:pt x="359" y="504"/>
                </a:lnTo>
                <a:lnTo>
                  <a:pt x="355" y="504"/>
                </a:lnTo>
                <a:lnTo>
                  <a:pt x="355" y="504"/>
                </a:lnTo>
                <a:lnTo>
                  <a:pt x="339" y="504"/>
                </a:lnTo>
                <a:lnTo>
                  <a:pt x="339" y="504"/>
                </a:lnTo>
                <a:lnTo>
                  <a:pt x="331" y="507"/>
                </a:lnTo>
                <a:lnTo>
                  <a:pt x="324" y="509"/>
                </a:lnTo>
                <a:lnTo>
                  <a:pt x="324" y="509"/>
                </a:lnTo>
                <a:lnTo>
                  <a:pt x="312" y="521"/>
                </a:lnTo>
                <a:lnTo>
                  <a:pt x="312" y="521"/>
                </a:lnTo>
                <a:lnTo>
                  <a:pt x="305" y="526"/>
                </a:lnTo>
                <a:lnTo>
                  <a:pt x="297" y="534"/>
                </a:lnTo>
                <a:lnTo>
                  <a:pt x="297" y="534"/>
                </a:lnTo>
                <a:lnTo>
                  <a:pt x="290" y="541"/>
                </a:lnTo>
                <a:lnTo>
                  <a:pt x="284" y="545"/>
                </a:lnTo>
                <a:lnTo>
                  <a:pt x="282" y="549"/>
                </a:lnTo>
                <a:lnTo>
                  <a:pt x="282" y="549"/>
                </a:lnTo>
                <a:lnTo>
                  <a:pt x="281" y="552"/>
                </a:lnTo>
                <a:lnTo>
                  <a:pt x="277" y="560"/>
                </a:lnTo>
                <a:lnTo>
                  <a:pt x="277" y="560"/>
                </a:lnTo>
                <a:lnTo>
                  <a:pt x="275" y="567"/>
                </a:lnTo>
                <a:lnTo>
                  <a:pt x="275" y="569"/>
                </a:lnTo>
                <a:lnTo>
                  <a:pt x="273" y="571"/>
                </a:lnTo>
                <a:lnTo>
                  <a:pt x="273" y="571"/>
                </a:lnTo>
                <a:lnTo>
                  <a:pt x="266" y="575"/>
                </a:lnTo>
                <a:lnTo>
                  <a:pt x="262" y="575"/>
                </a:lnTo>
                <a:lnTo>
                  <a:pt x="260" y="580"/>
                </a:lnTo>
                <a:lnTo>
                  <a:pt x="254" y="580"/>
                </a:lnTo>
                <a:lnTo>
                  <a:pt x="247" y="588"/>
                </a:lnTo>
                <a:lnTo>
                  <a:pt x="241" y="597"/>
                </a:lnTo>
                <a:lnTo>
                  <a:pt x="232" y="599"/>
                </a:lnTo>
                <a:lnTo>
                  <a:pt x="232" y="599"/>
                </a:lnTo>
                <a:lnTo>
                  <a:pt x="228" y="601"/>
                </a:lnTo>
                <a:lnTo>
                  <a:pt x="221" y="605"/>
                </a:lnTo>
                <a:lnTo>
                  <a:pt x="221" y="605"/>
                </a:lnTo>
                <a:lnTo>
                  <a:pt x="211" y="610"/>
                </a:lnTo>
                <a:lnTo>
                  <a:pt x="204" y="614"/>
                </a:lnTo>
                <a:lnTo>
                  <a:pt x="204" y="614"/>
                </a:lnTo>
                <a:lnTo>
                  <a:pt x="196" y="616"/>
                </a:lnTo>
                <a:lnTo>
                  <a:pt x="189" y="618"/>
                </a:lnTo>
                <a:lnTo>
                  <a:pt x="189" y="618"/>
                </a:lnTo>
                <a:lnTo>
                  <a:pt x="185" y="620"/>
                </a:lnTo>
                <a:lnTo>
                  <a:pt x="181" y="622"/>
                </a:lnTo>
                <a:lnTo>
                  <a:pt x="180" y="623"/>
                </a:lnTo>
                <a:lnTo>
                  <a:pt x="180" y="623"/>
                </a:lnTo>
                <a:lnTo>
                  <a:pt x="178" y="629"/>
                </a:lnTo>
                <a:lnTo>
                  <a:pt x="174" y="629"/>
                </a:lnTo>
                <a:lnTo>
                  <a:pt x="174" y="629"/>
                </a:lnTo>
                <a:lnTo>
                  <a:pt x="166" y="631"/>
                </a:lnTo>
                <a:lnTo>
                  <a:pt x="166" y="631"/>
                </a:lnTo>
                <a:lnTo>
                  <a:pt x="155" y="633"/>
                </a:lnTo>
                <a:lnTo>
                  <a:pt x="150" y="637"/>
                </a:lnTo>
                <a:lnTo>
                  <a:pt x="150" y="637"/>
                </a:lnTo>
                <a:lnTo>
                  <a:pt x="140" y="642"/>
                </a:lnTo>
                <a:lnTo>
                  <a:pt x="140" y="642"/>
                </a:lnTo>
                <a:lnTo>
                  <a:pt x="129" y="648"/>
                </a:lnTo>
                <a:lnTo>
                  <a:pt x="129" y="648"/>
                </a:lnTo>
                <a:lnTo>
                  <a:pt x="118" y="652"/>
                </a:lnTo>
                <a:lnTo>
                  <a:pt x="114" y="653"/>
                </a:lnTo>
                <a:lnTo>
                  <a:pt x="112" y="655"/>
                </a:lnTo>
                <a:lnTo>
                  <a:pt x="112" y="655"/>
                </a:lnTo>
                <a:lnTo>
                  <a:pt x="107" y="663"/>
                </a:lnTo>
                <a:lnTo>
                  <a:pt x="103" y="665"/>
                </a:lnTo>
                <a:lnTo>
                  <a:pt x="101" y="668"/>
                </a:lnTo>
                <a:lnTo>
                  <a:pt x="101" y="668"/>
                </a:lnTo>
                <a:lnTo>
                  <a:pt x="103" y="668"/>
                </a:lnTo>
                <a:lnTo>
                  <a:pt x="103" y="672"/>
                </a:lnTo>
                <a:lnTo>
                  <a:pt x="103" y="672"/>
                </a:lnTo>
                <a:lnTo>
                  <a:pt x="99" y="683"/>
                </a:lnTo>
                <a:lnTo>
                  <a:pt x="99" y="683"/>
                </a:lnTo>
                <a:lnTo>
                  <a:pt x="97" y="689"/>
                </a:lnTo>
                <a:lnTo>
                  <a:pt x="97" y="695"/>
                </a:lnTo>
                <a:lnTo>
                  <a:pt x="97" y="695"/>
                </a:lnTo>
                <a:lnTo>
                  <a:pt x="97" y="700"/>
                </a:lnTo>
                <a:lnTo>
                  <a:pt x="101" y="708"/>
                </a:lnTo>
                <a:lnTo>
                  <a:pt x="101" y="708"/>
                </a:lnTo>
                <a:lnTo>
                  <a:pt x="105" y="711"/>
                </a:lnTo>
                <a:lnTo>
                  <a:pt x="107" y="717"/>
                </a:lnTo>
                <a:lnTo>
                  <a:pt x="107" y="717"/>
                </a:lnTo>
                <a:lnTo>
                  <a:pt x="107" y="726"/>
                </a:lnTo>
                <a:lnTo>
                  <a:pt x="107" y="726"/>
                </a:lnTo>
                <a:lnTo>
                  <a:pt x="108" y="738"/>
                </a:lnTo>
                <a:lnTo>
                  <a:pt x="108" y="738"/>
                </a:lnTo>
                <a:lnTo>
                  <a:pt x="110" y="741"/>
                </a:lnTo>
                <a:lnTo>
                  <a:pt x="112" y="747"/>
                </a:lnTo>
                <a:lnTo>
                  <a:pt x="112" y="747"/>
                </a:lnTo>
                <a:lnTo>
                  <a:pt x="120" y="754"/>
                </a:lnTo>
                <a:lnTo>
                  <a:pt x="120" y="754"/>
                </a:lnTo>
                <a:lnTo>
                  <a:pt x="122" y="760"/>
                </a:lnTo>
                <a:lnTo>
                  <a:pt x="118" y="766"/>
                </a:lnTo>
                <a:lnTo>
                  <a:pt x="118" y="766"/>
                </a:lnTo>
                <a:lnTo>
                  <a:pt x="112" y="771"/>
                </a:lnTo>
                <a:lnTo>
                  <a:pt x="108" y="779"/>
                </a:lnTo>
                <a:lnTo>
                  <a:pt x="108" y="779"/>
                </a:lnTo>
                <a:lnTo>
                  <a:pt x="105" y="788"/>
                </a:lnTo>
                <a:lnTo>
                  <a:pt x="103" y="796"/>
                </a:lnTo>
                <a:lnTo>
                  <a:pt x="103" y="796"/>
                </a:lnTo>
                <a:lnTo>
                  <a:pt x="103" y="809"/>
                </a:lnTo>
                <a:lnTo>
                  <a:pt x="103" y="809"/>
                </a:lnTo>
                <a:lnTo>
                  <a:pt x="103" y="824"/>
                </a:lnTo>
                <a:lnTo>
                  <a:pt x="103" y="824"/>
                </a:lnTo>
                <a:lnTo>
                  <a:pt x="103" y="829"/>
                </a:lnTo>
                <a:lnTo>
                  <a:pt x="99" y="833"/>
                </a:lnTo>
                <a:lnTo>
                  <a:pt x="99" y="833"/>
                </a:lnTo>
                <a:lnTo>
                  <a:pt x="90" y="840"/>
                </a:lnTo>
                <a:lnTo>
                  <a:pt x="90" y="840"/>
                </a:lnTo>
                <a:lnTo>
                  <a:pt x="88" y="842"/>
                </a:lnTo>
                <a:lnTo>
                  <a:pt x="86" y="848"/>
                </a:lnTo>
                <a:lnTo>
                  <a:pt x="86" y="848"/>
                </a:lnTo>
                <a:lnTo>
                  <a:pt x="82" y="852"/>
                </a:lnTo>
                <a:lnTo>
                  <a:pt x="80" y="855"/>
                </a:lnTo>
                <a:lnTo>
                  <a:pt x="80" y="855"/>
                </a:lnTo>
                <a:lnTo>
                  <a:pt x="75" y="861"/>
                </a:lnTo>
                <a:lnTo>
                  <a:pt x="75" y="861"/>
                </a:lnTo>
                <a:lnTo>
                  <a:pt x="67" y="865"/>
                </a:lnTo>
                <a:lnTo>
                  <a:pt x="65" y="867"/>
                </a:lnTo>
                <a:lnTo>
                  <a:pt x="65" y="869"/>
                </a:lnTo>
                <a:lnTo>
                  <a:pt x="65" y="869"/>
                </a:lnTo>
                <a:lnTo>
                  <a:pt x="64" y="874"/>
                </a:lnTo>
                <a:lnTo>
                  <a:pt x="64" y="880"/>
                </a:lnTo>
                <a:lnTo>
                  <a:pt x="64" y="880"/>
                </a:lnTo>
                <a:lnTo>
                  <a:pt x="67" y="885"/>
                </a:lnTo>
                <a:lnTo>
                  <a:pt x="67" y="889"/>
                </a:lnTo>
                <a:lnTo>
                  <a:pt x="65" y="891"/>
                </a:lnTo>
                <a:lnTo>
                  <a:pt x="65" y="891"/>
                </a:lnTo>
                <a:lnTo>
                  <a:pt x="62" y="897"/>
                </a:lnTo>
                <a:lnTo>
                  <a:pt x="58" y="900"/>
                </a:lnTo>
                <a:lnTo>
                  <a:pt x="58" y="900"/>
                </a:lnTo>
                <a:lnTo>
                  <a:pt x="56" y="904"/>
                </a:lnTo>
                <a:lnTo>
                  <a:pt x="54" y="906"/>
                </a:lnTo>
                <a:lnTo>
                  <a:pt x="56" y="910"/>
                </a:lnTo>
                <a:lnTo>
                  <a:pt x="56" y="910"/>
                </a:lnTo>
                <a:lnTo>
                  <a:pt x="58" y="915"/>
                </a:lnTo>
                <a:lnTo>
                  <a:pt x="60" y="919"/>
                </a:lnTo>
                <a:lnTo>
                  <a:pt x="60" y="919"/>
                </a:lnTo>
                <a:lnTo>
                  <a:pt x="64" y="923"/>
                </a:lnTo>
                <a:lnTo>
                  <a:pt x="64" y="928"/>
                </a:lnTo>
                <a:lnTo>
                  <a:pt x="64" y="928"/>
                </a:lnTo>
                <a:lnTo>
                  <a:pt x="60" y="936"/>
                </a:lnTo>
                <a:lnTo>
                  <a:pt x="56" y="943"/>
                </a:lnTo>
                <a:lnTo>
                  <a:pt x="56" y="943"/>
                </a:lnTo>
                <a:lnTo>
                  <a:pt x="43" y="951"/>
                </a:lnTo>
                <a:lnTo>
                  <a:pt x="28" y="956"/>
                </a:lnTo>
                <a:lnTo>
                  <a:pt x="28" y="956"/>
                </a:lnTo>
                <a:lnTo>
                  <a:pt x="22" y="958"/>
                </a:lnTo>
                <a:lnTo>
                  <a:pt x="17" y="962"/>
                </a:lnTo>
                <a:lnTo>
                  <a:pt x="15" y="966"/>
                </a:lnTo>
                <a:lnTo>
                  <a:pt x="13" y="973"/>
                </a:lnTo>
                <a:lnTo>
                  <a:pt x="13" y="973"/>
                </a:lnTo>
                <a:lnTo>
                  <a:pt x="13" y="983"/>
                </a:lnTo>
                <a:lnTo>
                  <a:pt x="13" y="986"/>
                </a:lnTo>
                <a:lnTo>
                  <a:pt x="13" y="986"/>
                </a:lnTo>
                <a:lnTo>
                  <a:pt x="13" y="990"/>
                </a:lnTo>
                <a:lnTo>
                  <a:pt x="13" y="992"/>
                </a:lnTo>
                <a:lnTo>
                  <a:pt x="11" y="992"/>
                </a:lnTo>
                <a:lnTo>
                  <a:pt x="11" y="992"/>
                </a:lnTo>
                <a:lnTo>
                  <a:pt x="4" y="996"/>
                </a:lnTo>
                <a:lnTo>
                  <a:pt x="2" y="998"/>
                </a:lnTo>
                <a:lnTo>
                  <a:pt x="0" y="1001"/>
                </a:lnTo>
                <a:lnTo>
                  <a:pt x="0" y="1001"/>
                </a:lnTo>
                <a:lnTo>
                  <a:pt x="2" y="1014"/>
                </a:lnTo>
                <a:lnTo>
                  <a:pt x="6" y="1024"/>
                </a:lnTo>
                <a:lnTo>
                  <a:pt x="6" y="1024"/>
                </a:lnTo>
                <a:lnTo>
                  <a:pt x="7" y="1028"/>
                </a:lnTo>
                <a:lnTo>
                  <a:pt x="7" y="1033"/>
                </a:lnTo>
                <a:lnTo>
                  <a:pt x="7" y="1033"/>
                </a:lnTo>
                <a:lnTo>
                  <a:pt x="7" y="1035"/>
                </a:lnTo>
                <a:lnTo>
                  <a:pt x="11" y="1039"/>
                </a:lnTo>
                <a:lnTo>
                  <a:pt x="13" y="1043"/>
                </a:lnTo>
                <a:lnTo>
                  <a:pt x="17" y="1044"/>
                </a:lnTo>
                <a:lnTo>
                  <a:pt x="17" y="1044"/>
                </a:lnTo>
                <a:lnTo>
                  <a:pt x="32" y="1046"/>
                </a:lnTo>
                <a:lnTo>
                  <a:pt x="32" y="1046"/>
                </a:lnTo>
                <a:lnTo>
                  <a:pt x="36" y="1046"/>
                </a:lnTo>
                <a:lnTo>
                  <a:pt x="39" y="1048"/>
                </a:lnTo>
                <a:lnTo>
                  <a:pt x="39" y="1048"/>
                </a:lnTo>
                <a:lnTo>
                  <a:pt x="41" y="1050"/>
                </a:lnTo>
                <a:lnTo>
                  <a:pt x="43" y="1052"/>
                </a:lnTo>
                <a:lnTo>
                  <a:pt x="43" y="1052"/>
                </a:lnTo>
                <a:lnTo>
                  <a:pt x="45" y="1054"/>
                </a:lnTo>
                <a:lnTo>
                  <a:pt x="49" y="1057"/>
                </a:lnTo>
                <a:lnTo>
                  <a:pt x="49" y="1057"/>
                </a:lnTo>
                <a:lnTo>
                  <a:pt x="52" y="1063"/>
                </a:lnTo>
                <a:lnTo>
                  <a:pt x="52" y="1063"/>
                </a:lnTo>
                <a:lnTo>
                  <a:pt x="56" y="1069"/>
                </a:lnTo>
                <a:lnTo>
                  <a:pt x="56" y="1069"/>
                </a:lnTo>
                <a:lnTo>
                  <a:pt x="56" y="1074"/>
                </a:lnTo>
                <a:lnTo>
                  <a:pt x="56" y="1074"/>
                </a:lnTo>
                <a:lnTo>
                  <a:pt x="60" y="1080"/>
                </a:lnTo>
                <a:lnTo>
                  <a:pt x="60" y="1080"/>
                </a:lnTo>
                <a:lnTo>
                  <a:pt x="65" y="1084"/>
                </a:lnTo>
                <a:lnTo>
                  <a:pt x="75" y="1091"/>
                </a:lnTo>
                <a:lnTo>
                  <a:pt x="75" y="1091"/>
                </a:lnTo>
                <a:lnTo>
                  <a:pt x="79" y="1099"/>
                </a:lnTo>
                <a:lnTo>
                  <a:pt x="82" y="1102"/>
                </a:lnTo>
                <a:lnTo>
                  <a:pt x="82" y="1102"/>
                </a:lnTo>
                <a:lnTo>
                  <a:pt x="90" y="1106"/>
                </a:lnTo>
                <a:lnTo>
                  <a:pt x="105" y="1108"/>
                </a:lnTo>
                <a:lnTo>
                  <a:pt x="105" y="1108"/>
                </a:lnTo>
                <a:lnTo>
                  <a:pt x="114" y="1108"/>
                </a:lnTo>
                <a:lnTo>
                  <a:pt x="118" y="1108"/>
                </a:lnTo>
                <a:lnTo>
                  <a:pt x="120" y="1110"/>
                </a:lnTo>
                <a:lnTo>
                  <a:pt x="120" y="1110"/>
                </a:lnTo>
                <a:lnTo>
                  <a:pt x="123" y="1114"/>
                </a:lnTo>
                <a:lnTo>
                  <a:pt x="125" y="1117"/>
                </a:lnTo>
                <a:lnTo>
                  <a:pt x="127" y="1129"/>
                </a:lnTo>
                <a:lnTo>
                  <a:pt x="127" y="1129"/>
                </a:lnTo>
                <a:lnTo>
                  <a:pt x="129" y="1132"/>
                </a:lnTo>
                <a:lnTo>
                  <a:pt x="133" y="1136"/>
                </a:lnTo>
                <a:lnTo>
                  <a:pt x="142" y="1142"/>
                </a:lnTo>
                <a:lnTo>
                  <a:pt x="142" y="1142"/>
                </a:lnTo>
                <a:lnTo>
                  <a:pt x="146" y="1144"/>
                </a:lnTo>
                <a:lnTo>
                  <a:pt x="150" y="1144"/>
                </a:lnTo>
                <a:lnTo>
                  <a:pt x="155" y="1144"/>
                </a:lnTo>
                <a:lnTo>
                  <a:pt x="155" y="1144"/>
                </a:lnTo>
                <a:lnTo>
                  <a:pt x="170" y="1145"/>
                </a:lnTo>
                <a:lnTo>
                  <a:pt x="170" y="1147"/>
                </a:lnTo>
                <a:close/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5" name="Freeform 64"/>
          <p:cNvSpPr>
            <a:spLocks/>
          </p:cNvSpPr>
          <p:nvPr/>
        </p:nvSpPr>
        <p:spPr bwMode="auto">
          <a:xfrm>
            <a:off x="4260750" y="3067546"/>
            <a:ext cx="1178062" cy="1335215"/>
          </a:xfrm>
          <a:custGeom>
            <a:avLst/>
            <a:gdLst>
              <a:gd name="T0" fmla="*/ 187 w 1012"/>
              <a:gd name="T1" fmla="*/ 1084 h 1147"/>
              <a:gd name="T2" fmla="*/ 142 w 1012"/>
              <a:gd name="T3" fmla="*/ 999 h 1147"/>
              <a:gd name="T4" fmla="*/ 133 w 1012"/>
              <a:gd name="T5" fmla="*/ 930 h 1147"/>
              <a:gd name="T6" fmla="*/ 189 w 1012"/>
              <a:gd name="T7" fmla="*/ 882 h 1147"/>
              <a:gd name="T8" fmla="*/ 264 w 1012"/>
              <a:gd name="T9" fmla="*/ 893 h 1147"/>
              <a:gd name="T10" fmla="*/ 352 w 1012"/>
              <a:gd name="T11" fmla="*/ 898 h 1147"/>
              <a:gd name="T12" fmla="*/ 404 w 1012"/>
              <a:gd name="T13" fmla="*/ 925 h 1147"/>
              <a:gd name="T14" fmla="*/ 498 w 1012"/>
              <a:gd name="T15" fmla="*/ 908 h 1147"/>
              <a:gd name="T16" fmla="*/ 561 w 1012"/>
              <a:gd name="T17" fmla="*/ 902 h 1147"/>
              <a:gd name="T18" fmla="*/ 627 w 1012"/>
              <a:gd name="T19" fmla="*/ 919 h 1147"/>
              <a:gd name="T20" fmla="*/ 694 w 1012"/>
              <a:gd name="T21" fmla="*/ 889 h 1147"/>
              <a:gd name="T22" fmla="*/ 763 w 1012"/>
              <a:gd name="T23" fmla="*/ 840 h 1147"/>
              <a:gd name="T24" fmla="*/ 829 w 1012"/>
              <a:gd name="T25" fmla="*/ 796 h 1147"/>
              <a:gd name="T26" fmla="*/ 900 w 1012"/>
              <a:gd name="T27" fmla="*/ 790 h 1147"/>
              <a:gd name="T28" fmla="*/ 849 w 1012"/>
              <a:gd name="T29" fmla="*/ 753 h 1147"/>
              <a:gd name="T30" fmla="*/ 818 w 1012"/>
              <a:gd name="T31" fmla="*/ 738 h 1147"/>
              <a:gd name="T32" fmla="*/ 776 w 1012"/>
              <a:gd name="T33" fmla="*/ 721 h 1147"/>
              <a:gd name="T34" fmla="*/ 718 w 1012"/>
              <a:gd name="T35" fmla="*/ 653 h 1147"/>
              <a:gd name="T36" fmla="*/ 758 w 1012"/>
              <a:gd name="T37" fmla="*/ 569 h 1147"/>
              <a:gd name="T38" fmla="*/ 876 w 1012"/>
              <a:gd name="T39" fmla="*/ 502 h 1147"/>
              <a:gd name="T40" fmla="*/ 1012 w 1012"/>
              <a:gd name="T41" fmla="*/ 429 h 1147"/>
              <a:gd name="T42" fmla="*/ 948 w 1012"/>
              <a:gd name="T43" fmla="*/ 393 h 1147"/>
              <a:gd name="T44" fmla="*/ 920 w 1012"/>
              <a:gd name="T45" fmla="*/ 354 h 1147"/>
              <a:gd name="T46" fmla="*/ 879 w 1012"/>
              <a:gd name="T47" fmla="*/ 309 h 1147"/>
              <a:gd name="T48" fmla="*/ 840 w 1012"/>
              <a:gd name="T49" fmla="*/ 272 h 1147"/>
              <a:gd name="T50" fmla="*/ 801 w 1012"/>
              <a:gd name="T51" fmla="*/ 231 h 1147"/>
              <a:gd name="T52" fmla="*/ 758 w 1012"/>
              <a:gd name="T53" fmla="*/ 180 h 1147"/>
              <a:gd name="T54" fmla="*/ 694 w 1012"/>
              <a:gd name="T55" fmla="*/ 109 h 1147"/>
              <a:gd name="T56" fmla="*/ 621 w 1012"/>
              <a:gd name="T57" fmla="*/ 44 h 1147"/>
              <a:gd name="T58" fmla="*/ 580 w 1012"/>
              <a:gd name="T59" fmla="*/ 19 h 1147"/>
              <a:gd name="T60" fmla="*/ 541 w 1012"/>
              <a:gd name="T61" fmla="*/ 6 h 1147"/>
              <a:gd name="T62" fmla="*/ 496 w 1012"/>
              <a:gd name="T63" fmla="*/ 21 h 1147"/>
              <a:gd name="T64" fmla="*/ 419 w 1012"/>
              <a:gd name="T65" fmla="*/ 57 h 1147"/>
              <a:gd name="T66" fmla="*/ 369 w 1012"/>
              <a:gd name="T67" fmla="*/ 90 h 1147"/>
              <a:gd name="T68" fmla="*/ 357 w 1012"/>
              <a:gd name="T69" fmla="*/ 128 h 1147"/>
              <a:gd name="T70" fmla="*/ 322 w 1012"/>
              <a:gd name="T71" fmla="*/ 160 h 1147"/>
              <a:gd name="T72" fmla="*/ 299 w 1012"/>
              <a:gd name="T73" fmla="*/ 193 h 1147"/>
              <a:gd name="T74" fmla="*/ 286 w 1012"/>
              <a:gd name="T75" fmla="*/ 223 h 1147"/>
              <a:gd name="T76" fmla="*/ 314 w 1012"/>
              <a:gd name="T77" fmla="*/ 272 h 1147"/>
              <a:gd name="T78" fmla="*/ 326 w 1012"/>
              <a:gd name="T79" fmla="*/ 322 h 1147"/>
              <a:gd name="T80" fmla="*/ 350 w 1012"/>
              <a:gd name="T81" fmla="*/ 356 h 1147"/>
              <a:gd name="T82" fmla="*/ 370 w 1012"/>
              <a:gd name="T83" fmla="*/ 380 h 1147"/>
              <a:gd name="T84" fmla="*/ 372 w 1012"/>
              <a:gd name="T85" fmla="*/ 399 h 1147"/>
              <a:gd name="T86" fmla="*/ 372 w 1012"/>
              <a:gd name="T87" fmla="*/ 440 h 1147"/>
              <a:gd name="T88" fmla="*/ 378 w 1012"/>
              <a:gd name="T89" fmla="*/ 479 h 1147"/>
              <a:gd name="T90" fmla="*/ 355 w 1012"/>
              <a:gd name="T91" fmla="*/ 504 h 1147"/>
              <a:gd name="T92" fmla="*/ 290 w 1012"/>
              <a:gd name="T93" fmla="*/ 541 h 1147"/>
              <a:gd name="T94" fmla="*/ 262 w 1012"/>
              <a:gd name="T95" fmla="*/ 575 h 1147"/>
              <a:gd name="T96" fmla="*/ 204 w 1012"/>
              <a:gd name="T97" fmla="*/ 614 h 1147"/>
              <a:gd name="T98" fmla="*/ 166 w 1012"/>
              <a:gd name="T99" fmla="*/ 631 h 1147"/>
              <a:gd name="T100" fmla="*/ 107 w 1012"/>
              <a:gd name="T101" fmla="*/ 663 h 1147"/>
              <a:gd name="T102" fmla="*/ 97 w 1012"/>
              <a:gd name="T103" fmla="*/ 700 h 1147"/>
              <a:gd name="T104" fmla="*/ 112 w 1012"/>
              <a:gd name="T105" fmla="*/ 747 h 1147"/>
              <a:gd name="T106" fmla="*/ 103 w 1012"/>
              <a:gd name="T107" fmla="*/ 809 h 1147"/>
              <a:gd name="T108" fmla="*/ 82 w 1012"/>
              <a:gd name="T109" fmla="*/ 852 h 1147"/>
              <a:gd name="T110" fmla="*/ 67 w 1012"/>
              <a:gd name="T111" fmla="*/ 885 h 1147"/>
              <a:gd name="T112" fmla="*/ 60 w 1012"/>
              <a:gd name="T113" fmla="*/ 919 h 1147"/>
              <a:gd name="T114" fmla="*/ 17 w 1012"/>
              <a:gd name="T115" fmla="*/ 962 h 1147"/>
              <a:gd name="T116" fmla="*/ 2 w 1012"/>
              <a:gd name="T117" fmla="*/ 998 h 1147"/>
              <a:gd name="T118" fmla="*/ 17 w 1012"/>
              <a:gd name="T119" fmla="*/ 1044 h 1147"/>
              <a:gd name="T120" fmla="*/ 49 w 1012"/>
              <a:gd name="T121" fmla="*/ 1057 h 1147"/>
              <a:gd name="T122" fmla="*/ 79 w 1012"/>
              <a:gd name="T123" fmla="*/ 1099 h 1147"/>
              <a:gd name="T124" fmla="*/ 127 w 1012"/>
              <a:gd name="T125" fmla="*/ 1129 h 1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2" h="1147">
                <a:moveTo>
                  <a:pt x="170" y="1147"/>
                </a:moveTo>
                <a:lnTo>
                  <a:pt x="170" y="1147"/>
                </a:lnTo>
                <a:lnTo>
                  <a:pt x="170" y="1140"/>
                </a:lnTo>
                <a:lnTo>
                  <a:pt x="170" y="1140"/>
                </a:lnTo>
                <a:lnTo>
                  <a:pt x="174" y="1136"/>
                </a:lnTo>
                <a:lnTo>
                  <a:pt x="180" y="1130"/>
                </a:lnTo>
                <a:lnTo>
                  <a:pt x="180" y="1130"/>
                </a:lnTo>
                <a:lnTo>
                  <a:pt x="181" y="1117"/>
                </a:lnTo>
                <a:lnTo>
                  <a:pt x="183" y="1101"/>
                </a:lnTo>
                <a:lnTo>
                  <a:pt x="183" y="1101"/>
                </a:lnTo>
                <a:lnTo>
                  <a:pt x="187" y="1087"/>
                </a:lnTo>
                <a:lnTo>
                  <a:pt x="187" y="1084"/>
                </a:lnTo>
                <a:lnTo>
                  <a:pt x="185" y="1076"/>
                </a:lnTo>
                <a:lnTo>
                  <a:pt x="185" y="1076"/>
                </a:lnTo>
                <a:lnTo>
                  <a:pt x="181" y="1065"/>
                </a:lnTo>
                <a:lnTo>
                  <a:pt x="176" y="1056"/>
                </a:lnTo>
                <a:lnTo>
                  <a:pt x="176" y="1056"/>
                </a:lnTo>
                <a:lnTo>
                  <a:pt x="155" y="1028"/>
                </a:lnTo>
                <a:lnTo>
                  <a:pt x="155" y="1028"/>
                </a:lnTo>
                <a:lnTo>
                  <a:pt x="148" y="1018"/>
                </a:lnTo>
                <a:lnTo>
                  <a:pt x="146" y="1014"/>
                </a:lnTo>
                <a:lnTo>
                  <a:pt x="142" y="1009"/>
                </a:lnTo>
                <a:lnTo>
                  <a:pt x="142" y="1009"/>
                </a:lnTo>
                <a:lnTo>
                  <a:pt x="142" y="999"/>
                </a:lnTo>
                <a:lnTo>
                  <a:pt x="142" y="990"/>
                </a:lnTo>
                <a:lnTo>
                  <a:pt x="142" y="990"/>
                </a:lnTo>
                <a:lnTo>
                  <a:pt x="142" y="988"/>
                </a:lnTo>
                <a:lnTo>
                  <a:pt x="140" y="985"/>
                </a:lnTo>
                <a:lnTo>
                  <a:pt x="137" y="981"/>
                </a:lnTo>
                <a:lnTo>
                  <a:pt x="135" y="975"/>
                </a:lnTo>
                <a:lnTo>
                  <a:pt x="135" y="975"/>
                </a:lnTo>
                <a:lnTo>
                  <a:pt x="131" y="966"/>
                </a:lnTo>
                <a:lnTo>
                  <a:pt x="129" y="953"/>
                </a:lnTo>
                <a:lnTo>
                  <a:pt x="131" y="940"/>
                </a:lnTo>
                <a:lnTo>
                  <a:pt x="133" y="930"/>
                </a:lnTo>
                <a:lnTo>
                  <a:pt x="133" y="930"/>
                </a:lnTo>
                <a:lnTo>
                  <a:pt x="138" y="917"/>
                </a:lnTo>
                <a:lnTo>
                  <a:pt x="142" y="913"/>
                </a:lnTo>
                <a:lnTo>
                  <a:pt x="148" y="910"/>
                </a:lnTo>
                <a:lnTo>
                  <a:pt x="148" y="910"/>
                </a:lnTo>
                <a:lnTo>
                  <a:pt x="161" y="908"/>
                </a:lnTo>
                <a:lnTo>
                  <a:pt x="166" y="908"/>
                </a:lnTo>
                <a:lnTo>
                  <a:pt x="168" y="906"/>
                </a:lnTo>
                <a:lnTo>
                  <a:pt x="168" y="906"/>
                </a:lnTo>
                <a:lnTo>
                  <a:pt x="174" y="900"/>
                </a:lnTo>
                <a:lnTo>
                  <a:pt x="181" y="893"/>
                </a:lnTo>
                <a:lnTo>
                  <a:pt x="181" y="893"/>
                </a:lnTo>
                <a:lnTo>
                  <a:pt x="189" y="882"/>
                </a:lnTo>
                <a:lnTo>
                  <a:pt x="195" y="876"/>
                </a:lnTo>
                <a:lnTo>
                  <a:pt x="198" y="872"/>
                </a:lnTo>
                <a:lnTo>
                  <a:pt x="198" y="872"/>
                </a:lnTo>
                <a:lnTo>
                  <a:pt x="206" y="869"/>
                </a:lnTo>
                <a:lnTo>
                  <a:pt x="210" y="869"/>
                </a:lnTo>
                <a:lnTo>
                  <a:pt x="213" y="872"/>
                </a:lnTo>
                <a:lnTo>
                  <a:pt x="213" y="872"/>
                </a:lnTo>
                <a:lnTo>
                  <a:pt x="224" y="880"/>
                </a:lnTo>
                <a:lnTo>
                  <a:pt x="239" y="885"/>
                </a:lnTo>
                <a:lnTo>
                  <a:pt x="239" y="885"/>
                </a:lnTo>
                <a:lnTo>
                  <a:pt x="264" y="893"/>
                </a:lnTo>
                <a:lnTo>
                  <a:pt x="264" y="893"/>
                </a:lnTo>
                <a:lnTo>
                  <a:pt x="275" y="898"/>
                </a:lnTo>
                <a:lnTo>
                  <a:pt x="279" y="900"/>
                </a:lnTo>
                <a:lnTo>
                  <a:pt x="284" y="902"/>
                </a:lnTo>
                <a:lnTo>
                  <a:pt x="284" y="902"/>
                </a:lnTo>
                <a:lnTo>
                  <a:pt x="301" y="906"/>
                </a:lnTo>
                <a:lnTo>
                  <a:pt x="320" y="906"/>
                </a:lnTo>
                <a:lnTo>
                  <a:pt x="320" y="906"/>
                </a:lnTo>
                <a:lnTo>
                  <a:pt x="335" y="902"/>
                </a:lnTo>
                <a:lnTo>
                  <a:pt x="346" y="898"/>
                </a:lnTo>
                <a:lnTo>
                  <a:pt x="346" y="898"/>
                </a:lnTo>
                <a:lnTo>
                  <a:pt x="350" y="897"/>
                </a:lnTo>
                <a:lnTo>
                  <a:pt x="352" y="898"/>
                </a:lnTo>
                <a:lnTo>
                  <a:pt x="354" y="900"/>
                </a:lnTo>
                <a:lnTo>
                  <a:pt x="354" y="900"/>
                </a:lnTo>
                <a:lnTo>
                  <a:pt x="359" y="906"/>
                </a:lnTo>
                <a:lnTo>
                  <a:pt x="367" y="910"/>
                </a:lnTo>
                <a:lnTo>
                  <a:pt x="367" y="910"/>
                </a:lnTo>
                <a:lnTo>
                  <a:pt x="374" y="915"/>
                </a:lnTo>
                <a:lnTo>
                  <a:pt x="382" y="919"/>
                </a:lnTo>
                <a:lnTo>
                  <a:pt x="382" y="919"/>
                </a:lnTo>
                <a:lnTo>
                  <a:pt x="393" y="923"/>
                </a:lnTo>
                <a:lnTo>
                  <a:pt x="398" y="923"/>
                </a:lnTo>
                <a:lnTo>
                  <a:pt x="404" y="925"/>
                </a:lnTo>
                <a:lnTo>
                  <a:pt x="404" y="925"/>
                </a:lnTo>
                <a:lnTo>
                  <a:pt x="423" y="921"/>
                </a:lnTo>
                <a:lnTo>
                  <a:pt x="423" y="921"/>
                </a:lnTo>
                <a:lnTo>
                  <a:pt x="434" y="921"/>
                </a:lnTo>
                <a:lnTo>
                  <a:pt x="447" y="921"/>
                </a:lnTo>
                <a:lnTo>
                  <a:pt x="447" y="921"/>
                </a:lnTo>
                <a:lnTo>
                  <a:pt x="455" y="921"/>
                </a:lnTo>
                <a:lnTo>
                  <a:pt x="460" y="921"/>
                </a:lnTo>
                <a:lnTo>
                  <a:pt x="470" y="917"/>
                </a:lnTo>
                <a:lnTo>
                  <a:pt x="470" y="917"/>
                </a:lnTo>
                <a:lnTo>
                  <a:pt x="488" y="912"/>
                </a:lnTo>
                <a:lnTo>
                  <a:pt x="488" y="912"/>
                </a:lnTo>
                <a:lnTo>
                  <a:pt x="498" y="908"/>
                </a:lnTo>
                <a:lnTo>
                  <a:pt x="505" y="902"/>
                </a:lnTo>
                <a:lnTo>
                  <a:pt x="505" y="902"/>
                </a:lnTo>
                <a:lnTo>
                  <a:pt x="516" y="898"/>
                </a:lnTo>
                <a:lnTo>
                  <a:pt x="524" y="897"/>
                </a:lnTo>
                <a:lnTo>
                  <a:pt x="531" y="897"/>
                </a:lnTo>
                <a:lnTo>
                  <a:pt x="531" y="897"/>
                </a:lnTo>
                <a:lnTo>
                  <a:pt x="541" y="898"/>
                </a:lnTo>
                <a:lnTo>
                  <a:pt x="546" y="900"/>
                </a:lnTo>
                <a:lnTo>
                  <a:pt x="546" y="900"/>
                </a:lnTo>
                <a:lnTo>
                  <a:pt x="552" y="902"/>
                </a:lnTo>
                <a:lnTo>
                  <a:pt x="561" y="902"/>
                </a:lnTo>
                <a:lnTo>
                  <a:pt x="561" y="902"/>
                </a:lnTo>
                <a:lnTo>
                  <a:pt x="571" y="902"/>
                </a:lnTo>
                <a:lnTo>
                  <a:pt x="574" y="904"/>
                </a:lnTo>
                <a:lnTo>
                  <a:pt x="576" y="906"/>
                </a:lnTo>
                <a:lnTo>
                  <a:pt x="576" y="906"/>
                </a:lnTo>
                <a:lnTo>
                  <a:pt x="580" y="910"/>
                </a:lnTo>
                <a:lnTo>
                  <a:pt x="584" y="912"/>
                </a:lnTo>
                <a:lnTo>
                  <a:pt x="589" y="912"/>
                </a:lnTo>
                <a:lnTo>
                  <a:pt x="589" y="912"/>
                </a:lnTo>
                <a:lnTo>
                  <a:pt x="595" y="912"/>
                </a:lnTo>
                <a:lnTo>
                  <a:pt x="608" y="915"/>
                </a:lnTo>
                <a:lnTo>
                  <a:pt x="608" y="915"/>
                </a:lnTo>
                <a:lnTo>
                  <a:pt x="627" y="919"/>
                </a:lnTo>
                <a:lnTo>
                  <a:pt x="634" y="921"/>
                </a:lnTo>
                <a:lnTo>
                  <a:pt x="644" y="919"/>
                </a:lnTo>
                <a:lnTo>
                  <a:pt x="644" y="919"/>
                </a:lnTo>
                <a:lnTo>
                  <a:pt x="664" y="917"/>
                </a:lnTo>
                <a:lnTo>
                  <a:pt x="672" y="915"/>
                </a:lnTo>
                <a:lnTo>
                  <a:pt x="675" y="912"/>
                </a:lnTo>
                <a:lnTo>
                  <a:pt x="675" y="912"/>
                </a:lnTo>
                <a:lnTo>
                  <a:pt x="679" y="906"/>
                </a:lnTo>
                <a:lnTo>
                  <a:pt x="685" y="897"/>
                </a:lnTo>
                <a:lnTo>
                  <a:pt x="685" y="897"/>
                </a:lnTo>
                <a:lnTo>
                  <a:pt x="690" y="889"/>
                </a:lnTo>
                <a:lnTo>
                  <a:pt x="694" y="889"/>
                </a:lnTo>
                <a:lnTo>
                  <a:pt x="696" y="889"/>
                </a:lnTo>
                <a:lnTo>
                  <a:pt x="696" y="889"/>
                </a:lnTo>
                <a:lnTo>
                  <a:pt x="724" y="887"/>
                </a:lnTo>
                <a:lnTo>
                  <a:pt x="724" y="887"/>
                </a:lnTo>
                <a:lnTo>
                  <a:pt x="733" y="883"/>
                </a:lnTo>
                <a:lnTo>
                  <a:pt x="741" y="880"/>
                </a:lnTo>
                <a:lnTo>
                  <a:pt x="745" y="874"/>
                </a:lnTo>
                <a:lnTo>
                  <a:pt x="745" y="874"/>
                </a:lnTo>
                <a:lnTo>
                  <a:pt x="756" y="859"/>
                </a:lnTo>
                <a:lnTo>
                  <a:pt x="760" y="850"/>
                </a:lnTo>
                <a:lnTo>
                  <a:pt x="763" y="840"/>
                </a:lnTo>
                <a:lnTo>
                  <a:pt x="763" y="840"/>
                </a:lnTo>
                <a:lnTo>
                  <a:pt x="767" y="824"/>
                </a:lnTo>
                <a:lnTo>
                  <a:pt x="773" y="816"/>
                </a:lnTo>
                <a:lnTo>
                  <a:pt x="773" y="816"/>
                </a:lnTo>
                <a:lnTo>
                  <a:pt x="782" y="807"/>
                </a:lnTo>
                <a:lnTo>
                  <a:pt x="788" y="803"/>
                </a:lnTo>
                <a:lnTo>
                  <a:pt x="795" y="801"/>
                </a:lnTo>
                <a:lnTo>
                  <a:pt x="795" y="801"/>
                </a:lnTo>
                <a:lnTo>
                  <a:pt x="808" y="799"/>
                </a:lnTo>
                <a:lnTo>
                  <a:pt x="816" y="796"/>
                </a:lnTo>
                <a:lnTo>
                  <a:pt x="816" y="796"/>
                </a:lnTo>
                <a:lnTo>
                  <a:pt x="821" y="796"/>
                </a:lnTo>
                <a:lnTo>
                  <a:pt x="829" y="796"/>
                </a:lnTo>
                <a:lnTo>
                  <a:pt x="836" y="797"/>
                </a:lnTo>
                <a:lnTo>
                  <a:pt x="844" y="799"/>
                </a:lnTo>
                <a:lnTo>
                  <a:pt x="844" y="799"/>
                </a:lnTo>
                <a:lnTo>
                  <a:pt x="849" y="801"/>
                </a:lnTo>
                <a:lnTo>
                  <a:pt x="861" y="803"/>
                </a:lnTo>
                <a:lnTo>
                  <a:pt x="872" y="803"/>
                </a:lnTo>
                <a:lnTo>
                  <a:pt x="881" y="801"/>
                </a:lnTo>
                <a:lnTo>
                  <a:pt x="881" y="801"/>
                </a:lnTo>
                <a:lnTo>
                  <a:pt x="892" y="797"/>
                </a:lnTo>
                <a:lnTo>
                  <a:pt x="898" y="794"/>
                </a:lnTo>
                <a:lnTo>
                  <a:pt x="900" y="790"/>
                </a:lnTo>
                <a:lnTo>
                  <a:pt x="900" y="790"/>
                </a:lnTo>
                <a:lnTo>
                  <a:pt x="900" y="784"/>
                </a:lnTo>
                <a:lnTo>
                  <a:pt x="900" y="781"/>
                </a:lnTo>
                <a:lnTo>
                  <a:pt x="896" y="777"/>
                </a:lnTo>
                <a:lnTo>
                  <a:pt x="890" y="775"/>
                </a:lnTo>
                <a:lnTo>
                  <a:pt x="890" y="775"/>
                </a:lnTo>
                <a:lnTo>
                  <a:pt x="883" y="773"/>
                </a:lnTo>
                <a:lnTo>
                  <a:pt x="877" y="773"/>
                </a:lnTo>
                <a:lnTo>
                  <a:pt x="872" y="773"/>
                </a:lnTo>
                <a:lnTo>
                  <a:pt x="866" y="771"/>
                </a:lnTo>
                <a:lnTo>
                  <a:pt x="866" y="771"/>
                </a:lnTo>
                <a:lnTo>
                  <a:pt x="857" y="760"/>
                </a:lnTo>
                <a:lnTo>
                  <a:pt x="849" y="753"/>
                </a:lnTo>
                <a:lnTo>
                  <a:pt x="849" y="753"/>
                </a:lnTo>
                <a:lnTo>
                  <a:pt x="840" y="747"/>
                </a:lnTo>
                <a:lnTo>
                  <a:pt x="829" y="743"/>
                </a:lnTo>
                <a:lnTo>
                  <a:pt x="829" y="743"/>
                </a:lnTo>
                <a:lnTo>
                  <a:pt x="825" y="745"/>
                </a:lnTo>
                <a:lnTo>
                  <a:pt x="821" y="745"/>
                </a:lnTo>
                <a:lnTo>
                  <a:pt x="821" y="745"/>
                </a:lnTo>
                <a:lnTo>
                  <a:pt x="818" y="743"/>
                </a:lnTo>
                <a:lnTo>
                  <a:pt x="816" y="741"/>
                </a:lnTo>
                <a:lnTo>
                  <a:pt x="818" y="739"/>
                </a:lnTo>
                <a:lnTo>
                  <a:pt x="818" y="739"/>
                </a:lnTo>
                <a:lnTo>
                  <a:pt x="818" y="738"/>
                </a:lnTo>
                <a:lnTo>
                  <a:pt x="818" y="738"/>
                </a:lnTo>
                <a:lnTo>
                  <a:pt x="814" y="736"/>
                </a:lnTo>
                <a:lnTo>
                  <a:pt x="812" y="736"/>
                </a:lnTo>
                <a:lnTo>
                  <a:pt x="812" y="736"/>
                </a:lnTo>
                <a:lnTo>
                  <a:pt x="803" y="734"/>
                </a:lnTo>
                <a:lnTo>
                  <a:pt x="799" y="734"/>
                </a:lnTo>
                <a:lnTo>
                  <a:pt x="791" y="734"/>
                </a:lnTo>
                <a:lnTo>
                  <a:pt x="786" y="736"/>
                </a:lnTo>
                <a:lnTo>
                  <a:pt x="782" y="732"/>
                </a:lnTo>
                <a:lnTo>
                  <a:pt x="786" y="726"/>
                </a:lnTo>
                <a:lnTo>
                  <a:pt x="780" y="723"/>
                </a:lnTo>
                <a:lnTo>
                  <a:pt x="776" y="721"/>
                </a:lnTo>
                <a:lnTo>
                  <a:pt x="771" y="717"/>
                </a:lnTo>
                <a:lnTo>
                  <a:pt x="771" y="717"/>
                </a:lnTo>
                <a:lnTo>
                  <a:pt x="769" y="711"/>
                </a:lnTo>
                <a:lnTo>
                  <a:pt x="763" y="702"/>
                </a:lnTo>
                <a:lnTo>
                  <a:pt x="763" y="702"/>
                </a:lnTo>
                <a:lnTo>
                  <a:pt x="752" y="687"/>
                </a:lnTo>
                <a:lnTo>
                  <a:pt x="743" y="678"/>
                </a:lnTo>
                <a:lnTo>
                  <a:pt x="737" y="670"/>
                </a:lnTo>
                <a:lnTo>
                  <a:pt x="737" y="670"/>
                </a:lnTo>
                <a:lnTo>
                  <a:pt x="726" y="661"/>
                </a:lnTo>
                <a:lnTo>
                  <a:pt x="718" y="653"/>
                </a:lnTo>
                <a:lnTo>
                  <a:pt x="718" y="653"/>
                </a:lnTo>
                <a:lnTo>
                  <a:pt x="715" y="650"/>
                </a:lnTo>
                <a:lnTo>
                  <a:pt x="711" y="644"/>
                </a:lnTo>
                <a:lnTo>
                  <a:pt x="711" y="640"/>
                </a:lnTo>
                <a:lnTo>
                  <a:pt x="711" y="637"/>
                </a:lnTo>
                <a:lnTo>
                  <a:pt x="711" y="629"/>
                </a:lnTo>
                <a:lnTo>
                  <a:pt x="715" y="623"/>
                </a:lnTo>
                <a:lnTo>
                  <a:pt x="715" y="623"/>
                </a:lnTo>
                <a:lnTo>
                  <a:pt x="731" y="597"/>
                </a:lnTo>
                <a:lnTo>
                  <a:pt x="741" y="584"/>
                </a:lnTo>
                <a:lnTo>
                  <a:pt x="741" y="584"/>
                </a:lnTo>
                <a:lnTo>
                  <a:pt x="750" y="577"/>
                </a:lnTo>
                <a:lnTo>
                  <a:pt x="758" y="569"/>
                </a:lnTo>
                <a:lnTo>
                  <a:pt x="765" y="564"/>
                </a:lnTo>
                <a:lnTo>
                  <a:pt x="765" y="564"/>
                </a:lnTo>
                <a:lnTo>
                  <a:pt x="774" y="560"/>
                </a:lnTo>
                <a:lnTo>
                  <a:pt x="784" y="552"/>
                </a:lnTo>
                <a:lnTo>
                  <a:pt x="797" y="539"/>
                </a:lnTo>
                <a:lnTo>
                  <a:pt x="797" y="539"/>
                </a:lnTo>
                <a:lnTo>
                  <a:pt x="804" y="532"/>
                </a:lnTo>
                <a:lnTo>
                  <a:pt x="818" y="528"/>
                </a:lnTo>
                <a:lnTo>
                  <a:pt x="838" y="519"/>
                </a:lnTo>
                <a:lnTo>
                  <a:pt x="838" y="519"/>
                </a:lnTo>
                <a:lnTo>
                  <a:pt x="857" y="511"/>
                </a:lnTo>
                <a:lnTo>
                  <a:pt x="876" y="502"/>
                </a:lnTo>
                <a:lnTo>
                  <a:pt x="876" y="502"/>
                </a:lnTo>
                <a:lnTo>
                  <a:pt x="905" y="487"/>
                </a:lnTo>
                <a:lnTo>
                  <a:pt x="933" y="472"/>
                </a:lnTo>
                <a:lnTo>
                  <a:pt x="933" y="472"/>
                </a:lnTo>
                <a:lnTo>
                  <a:pt x="945" y="463"/>
                </a:lnTo>
                <a:lnTo>
                  <a:pt x="956" y="455"/>
                </a:lnTo>
                <a:lnTo>
                  <a:pt x="956" y="455"/>
                </a:lnTo>
                <a:lnTo>
                  <a:pt x="971" y="451"/>
                </a:lnTo>
                <a:lnTo>
                  <a:pt x="986" y="448"/>
                </a:lnTo>
                <a:lnTo>
                  <a:pt x="986" y="448"/>
                </a:lnTo>
                <a:lnTo>
                  <a:pt x="997" y="440"/>
                </a:lnTo>
                <a:lnTo>
                  <a:pt x="1012" y="429"/>
                </a:lnTo>
                <a:lnTo>
                  <a:pt x="1008" y="429"/>
                </a:lnTo>
                <a:lnTo>
                  <a:pt x="1008" y="429"/>
                </a:lnTo>
                <a:lnTo>
                  <a:pt x="997" y="425"/>
                </a:lnTo>
                <a:lnTo>
                  <a:pt x="997" y="425"/>
                </a:lnTo>
                <a:lnTo>
                  <a:pt x="991" y="421"/>
                </a:lnTo>
                <a:lnTo>
                  <a:pt x="984" y="418"/>
                </a:lnTo>
                <a:lnTo>
                  <a:pt x="984" y="418"/>
                </a:lnTo>
                <a:lnTo>
                  <a:pt x="967" y="406"/>
                </a:lnTo>
                <a:lnTo>
                  <a:pt x="967" y="406"/>
                </a:lnTo>
                <a:lnTo>
                  <a:pt x="958" y="401"/>
                </a:lnTo>
                <a:lnTo>
                  <a:pt x="948" y="393"/>
                </a:lnTo>
                <a:lnTo>
                  <a:pt x="948" y="393"/>
                </a:lnTo>
                <a:lnTo>
                  <a:pt x="947" y="390"/>
                </a:lnTo>
                <a:lnTo>
                  <a:pt x="947" y="384"/>
                </a:lnTo>
                <a:lnTo>
                  <a:pt x="947" y="384"/>
                </a:lnTo>
                <a:lnTo>
                  <a:pt x="945" y="378"/>
                </a:lnTo>
                <a:lnTo>
                  <a:pt x="939" y="371"/>
                </a:lnTo>
                <a:lnTo>
                  <a:pt x="939" y="371"/>
                </a:lnTo>
                <a:lnTo>
                  <a:pt x="937" y="369"/>
                </a:lnTo>
                <a:lnTo>
                  <a:pt x="932" y="367"/>
                </a:lnTo>
                <a:lnTo>
                  <a:pt x="926" y="363"/>
                </a:lnTo>
                <a:lnTo>
                  <a:pt x="926" y="363"/>
                </a:lnTo>
                <a:lnTo>
                  <a:pt x="922" y="360"/>
                </a:lnTo>
                <a:lnTo>
                  <a:pt x="920" y="354"/>
                </a:lnTo>
                <a:lnTo>
                  <a:pt x="920" y="354"/>
                </a:lnTo>
                <a:lnTo>
                  <a:pt x="917" y="348"/>
                </a:lnTo>
                <a:lnTo>
                  <a:pt x="917" y="343"/>
                </a:lnTo>
                <a:lnTo>
                  <a:pt x="917" y="343"/>
                </a:lnTo>
                <a:lnTo>
                  <a:pt x="913" y="335"/>
                </a:lnTo>
                <a:lnTo>
                  <a:pt x="905" y="330"/>
                </a:lnTo>
                <a:lnTo>
                  <a:pt x="905" y="330"/>
                </a:lnTo>
                <a:lnTo>
                  <a:pt x="900" y="328"/>
                </a:lnTo>
                <a:lnTo>
                  <a:pt x="894" y="324"/>
                </a:lnTo>
                <a:lnTo>
                  <a:pt x="894" y="324"/>
                </a:lnTo>
                <a:lnTo>
                  <a:pt x="879" y="309"/>
                </a:lnTo>
                <a:lnTo>
                  <a:pt x="879" y="309"/>
                </a:lnTo>
                <a:lnTo>
                  <a:pt x="877" y="307"/>
                </a:lnTo>
                <a:lnTo>
                  <a:pt x="874" y="307"/>
                </a:lnTo>
                <a:lnTo>
                  <a:pt x="870" y="307"/>
                </a:lnTo>
                <a:lnTo>
                  <a:pt x="864" y="304"/>
                </a:lnTo>
                <a:lnTo>
                  <a:pt x="864" y="304"/>
                </a:lnTo>
                <a:lnTo>
                  <a:pt x="859" y="300"/>
                </a:lnTo>
                <a:lnTo>
                  <a:pt x="855" y="294"/>
                </a:lnTo>
                <a:lnTo>
                  <a:pt x="849" y="283"/>
                </a:lnTo>
                <a:lnTo>
                  <a:pt x="849" y="283"/>
                </a:lnTo>
                <a:lnTo>
                  <a:pt x="846" y="277"/>
                </a:lnTo>
                <a:lnTo>
                  <a:pt x="840" y="272"/>
                </a:lnTo>
                <a:lnTo>
                  <a:pt x="840" y="272"/>
                </a:lnTo>
                <a:lnTo>
                  <a:pt x="832" y="266"/>
                </a:lnTo>
                <a:lnTo>
                  <a:pt x="825" y="264"/>
                </a:lnTo>
                <a:lnTo>
                  <a:pt x="825" y="264"/>
                </a:lnTo>
                <a:lnTo>
                  <a:pt x="823" y="262"/>
                </a:lnTo>
                <a:lnTo>
                  <a:pt x="819" y="259"/>
                </a:lnTo>
                <a:lnTo>
                  <a:pt x="816" y="251"/>
                </a:lnTo>
                <a:lnTo>
                  <a:pt x="816" y="251"/>
                </a:lnTo>
                <a:lnTo>
                  <a:pt x="812" y="246"/>
                </a:lnTo>
                <a:lnTo>
                  <a:pt x="808" y="244"/>
                </a:lnTo>
                <a:lnTo>
                  <a:pt x="808" y="244"/>
                </a:lnTo>
                <a:lnTo>
                  <a:pt x="806" y="240"/>
                </a:lnTo>
                <a:lnTo>
                  <a:pt x="801" y="231"/>
                </a:lnTo>
                <a:lnTo>
                  <a:pt x="801" y="231"/>
                </a:lnTo>
                <a:lnTo>
                  <a:pt x="797" y="221"/>
                </a:lnTo>
                <a:lnTo>
                  <a:pt x="797" y="221"/>
                </a:lnTo>
                <a:lnTo>
                  <a:pt x="791" y="216"/>
                </a:lnTo>
                <a:lnTo>
                  <a:pt x="786" y="212"/>
                </a:lnTo>
                <a:lnTo>
                  <a:pt x="786" y="212"/>
                </a:lnTo>
                <a:lnTo>
                  <a:pt x="774" y="203"/>
                </a:lnTo>
                <a:lnTo>
                  <a:pt x="774" y="203"/>
                </a:lnTo>
                <a:lnTo>
                  <a:pt x="767" y="191"/>
                </a:lnTo>
                <a:lnTo>
                  <a:pt x="767" y="191"/>
                </a:lnTo>
                <a:lnTo>
                  <a:pt x="758" y="180"/>
                </a:lnTo>
                <a:lnTo>
                  <a:pt x="758" y="180"/>
                </a:lnTo>
                <a:lnTo>
                  <a:pt x="754" y="173"/>
                </a:lnTo>
                <a:lnTo>
                  <a:pt x="748" y="167"/>
                </a:lnTo>
                <a:lnTo>
                  <a:pt x="748" y="167"/>
                </a:lnTo>
                <a:lnTo>
                  <a:pt x="733" y="156"/>
                </a:lnTo>
                <a:lnTo>
                  <a:pt x="733" y="156"/>
                </a:lnTo>
                <a:lnTo>
                  <a:pt x="726" y="146"/>
                </a:lnTo>
                <a:lnTo>
                  <a:pt x="716" y="135"/>
                </a:lnTo>
                <a:lnTo>
                  <a:pt x="716" y="135"/>
                </a:lnTo>
                <a:lnTo>
                  <a:pt x="707" y="118"/>
                </a:lnTo>
                <a:lnTo>
                  <a:pt x="707" y="118"/>
                </a:lnTo>
                <a:lnTo>
                  <a:pt x="702" y="113"/>
                </a:lnTo>
                <a:lnTo>
                  <a:pt x="694" y="109"/>
                </a:lnTo>
                <a:lnTo>
                  <a:pt x="694" y="109"/>
                </a:lnTo>
                <a:lnTo>
                  <a:pt x="687" y="105"/>
                </a:lnTo>
                <a:lnTo>
                  <a:pt x="681" y="100"/>
                </a:lnTo>
                <a:lnTo>
                  <a:pt x="681" y="100"/>
                </a:lnTo>
                <a:lnTo>
                  <a:pt x="677" y="96"/>
                </a:lnTo>
                <a:lnTo>
                  <a:pt x="672" y="92"/>
                </a:lnTo>
                <a:lnTo>
                  <a:pt x="672" y="92"/>
                </a:lnTo>
                <a:lnTo>
                  <a:pt x="651" y="73"/>
                </a:lnTo>
                <a:lnTo>
                  <a:pt x="651" y="73"/>
                </a:lnTo>
                <a:lnTo>
                  <a:pt x="638" y="60"/>
                </a:lnTo>
                <a:lnTo>
                  <a:pt x="638" y="60"/>
                </a:lnTo>
                <a:lnTo>
                  <a:pt x="621" y="44"/>
                </a:lnTo>
                <a:lnTo>
                  <a:pt x="621" y="44"/>
                </a:lnTo>
                <a:lnTo>
                  <a:pt x="612" y="34"/>
                </a:lnTo>
                <a:lnTo>
                  <a:pt x="612" y="34"/>
                </a:lnTo>
                <a:lnTo>
                  <a:pt x="610" y="30"/>
                </a:lnTo>
                <a:lnTo>
                  <a:pt x="608" y="25"/>
                </a:lnTo>
                <a:lnTo>
                  <a:pt x="608" y="21"/>
                </a:lnTo>
                <a:lnTo>
                  <a:pt x="604" y="17"/>
                </a:lnTo>
                <a:lnTo>
                  <a:pt x="604" y="17"/>
                </a:lnTo>
                <a:lnTo>
                  <a:pt x="593" y="19"/>
                </a:lnTo>
                <a:lnTo>
                  <a:pt x="593" y="19"/>
                </a:lnTo>
                <a:lnTo>
                  <a:pt x="586" y="19"/>
                </a:lnTo>
                <a:lnTo>
                  <a:pt x="580" y="19"/>
                </a:lnTo>
                <a:lnTo>
                  <a:pt x="580" y="19"/>
                </a:lnTo>
                <a:lnTo>
                  <a:pt x="572" y="17"/>
                </a:lnTo>
                <a:lnTo>
                  <a:pt x="565" y="17"/>
                </a:lnTo>
                <a:lnTo>
                  <a:pt x="565" y="17"/>
                </a:lnTo>
                <a:lnTo>
                  <a:pt x="556" y="17"/>
                </a:lnTo>
                <a:lnTo>
                  <a:pt x="554" y="15"/>
                </a:lnTo>
                <a:lnTo>
                  <a:pt x="550" y="14"/>
                </a:lnTo>
                <a:lnTo>
                  <a:pt x="550" y="14"/>
                </a:lnTo>
                <a:lnTo>
                  <a:pt x="544" y="8"/>
                </a:lnTo>
                <a:lnTo>
                  <a:pt x="543" y="6"/>
                </a:lnTo>
                <a:lnTo>
                  <a:pt x="541" y="6"/>
                </a:lnTo>
                <a:lnTo>
                  <a:pt x="541" y="6"/>
                </a:lnTo>
                <a:lnTo>
                  <a:pt x="531" y="2"/>
                </a:lnTo>
                <a:lnTo>
                  <a:pt x="526" y="0"/>
                </a:lnTo>
                <a:lnTo>
                  <a:pt x="522" y="0"/>
                </a:lnTo>
                <a:lnTo>
                  <a:pt x="522" y="0"/>
                </a:lnTo>
                <a:lnTo>
                  <a:pt x="514" y="4"/>
                </a:lnTo>
                <a:lnTo>
                  <a:pt x="507" y="10"/>
                </a:lnTo>
                <a:lnTo>
                  <a:pt x="507" y="10"/>
                </a:lnTo>
                <a:lnTo>
                  <a:pt x="505" y="14"/>
                </a:lnTo>
                <a:lnTo>
                  <a:pt x="501" y="15"/>
                </a:lnTo>
                <a:lnTo>
                  <a:pt x="499" y="19"/>
                </a:lnTo>
                <a:lnTo>
                  <a:pt x="496" y="21"/>
                </a:lnTo>
                <a:lnTo>
                  <a:pt x="496" y="21"/>
                </a:lnTo>
                <a:lnTo>
                  <a:pt x="481" y="29"/>
                </a:lnTo>
                <a:lnTo>
                  <a:pt x="481" y="29"/>
                </a:lnTo>
                <a:lnTo>
                  <a:pt x="466" y="40"/>
                </a:lnTo>
                <a:lnTo>
                  <a:pt x="466" y="40"/>
                </a:lnTo>
                <a:lnTo>
                  <a:pt x="453" y="47"/>
                </a:lnTo>
                <a:lnTo>
                  <a:pt x="453" y="47"/>
                </a:lnTo>
                <a:lnTo>
                  <a:pt x="441" y="55"/>
                </a:lnTo>
                <a:lnTo>
                  <a:pt x="436" y="57"/>
                </a:lnTo>
                <a:lnTo>
                  <a:pt x="430" y="57"/>
                </a:lnTo>
                <a:lnTo>
                  <a:pt x="430" y="57"/>
                </a:lnTo>
                <a:lnTo>
                  <a:pt x="425" y="55"/>
                </a:lnTo>
                <a:lnTo>
                  <a:pt x="419" y="57"/>
                </a:lnTo>
                <a:lnTo>
                  <a:pt x="413" y="58"/>
                </a:lnTo>
                <a:lnTo>
                  <a:pt x="410" y="60"/>
                </a:lnTo>
                <a:lnTo>
                  <a:pt x="410" y="60"/>
                </a:lnTo>
                <a:lnTo>
                  <a:pt x="400" y="68"/>
                </a:lnTo>
                <a:lnTo>
                  <a:pt x="391" y="72"/>
                </a:lnTo>
                <a:lnTo>
                  <a:pt x="391" y="72"/>
                </a:lnTo>
                <a:lnTo>
                  <a:pt x="389" y="73"/>
                </a:lnTo>
                <a:lnTo>
                  <a:pt x="385" y="77"/>
                </a:lnTo>
                <a:lnTo>
                  <a:pt x="383" y="81"/>
                </a:lnTo>
                <a:lnTo>
                  <a:pt x="378" y="85"/>
                </a:lnTo>
                <a:lnTo>
                  <a:pt x="378" y="85"/>
                </a:lnTo>
                <a:lnTo>
                  <a:pt x="369" y="90"/>
                </a:lnTo>
                <a:lnTo>
                  <a:pt x="367" y="92"/>
                </a:lnTo>
                <a:lnTo>
                  <a:pt x="365" y="96"/>
                </a:lnTo>
                <a:lnTo>
                  <a:pt x="365" y="96"/>
                </a:lnTo>
                <a:lnTo>
                  <a:pt x="365" y="103"/>
                </a:lnTo>
                <a:lnTo>
                  <a:pt x="365" y="107"/>
                </a:lnTo>
                <a:lnTo>
                  <a:pt x="363" y="109"/>
                </a:lnTo>
                <a:lnTo>
                  <a:pt x="363" y="109"/>
                </a:lnTo>
                <a:lnTo>
                  <a:pt x="359" y="116"/>
                </a:lnTo>
                <a:lnTo>
                  <a:pt x="357" y="118"/>
                </a:lnTo>
                <a:lnTo>
                  <a:pt x="357" y="124"/>
                </a:lnTo>
                <a:lnTo>
                  <a:pt x="357" y="124"/>
                </a:lnTo>
                <a:lnTo>
                  <a:pt x="357" y="128"/>
                </a:lnTo>
                <a:lnTo>
                  <a:pt x="355" y="130"/>
                </a:lnTo>
                <a:lnTo>
                  <a:pt x="352" y="135"/>
                </a:lnTo>
                <a:lnTo>
                  <a:pt x="352" y="135"/>
                </a:lnTo>
                <a:lnTo>
                  <a:pt x="346" y="139"/>
                </a:lnTo>
                <a:lnTo>
                  <a:pt x="342" y="143"/>
                </a:lnTo>
                <a:lnTo>
                  <a:pt x="337" y="145"/>
                </a:lnTo>
                <a:lnTo>
                  <a:pt x="337" y="145"/>
                </a:lnTo>
                <a:lnTo>
                  <a:pt x="333" y="146"/>
                </a:lnTo>
                <a:lnTo>
                  <a:pt x="331" y="148"/>
                </a:lnTo>
                <a:lnTo>
                  <a:pt x="327" y="156"/>
                </a:lnTo>
                <a:lnTo>
                  <a:pt x="327" y="156"/>
                </a:lnTo>
                <a:lnTo>
                  <a:pt x="322" y="160"/>
                </a:lnTo>
                <a:lnTo>
                  <a:pt x="316" y="161"/>
                </a:lnTo>
                <a:lnTo>
                  <a:pt x="316" y="161"/>
                </a:lnTo>
                <a:lnTo>
                  <a:pt x="312" y="161"/>
                </a:lnTo>
                <a:lnTo>
                  <a:pt x="309" y="163"/>
                </a:lnTo>
                <a:lnTo>
                  <a:pt x="307" y="165"/>
                </a:lnTo>
                <a:lnTo>
                  <a:pt x="307" y="171"/>
                </a:lnTo>
                <a:lnTo>
                  <a:pt x="307" y="171"/>
                </a:lnTo>
                <a:lnTo>
                  <a:pt x="307" y="178"/>
                </a:lnTo>
                <a:lnTo>
                  <a:pt x="307" y="184"/>
                </a:lnTo>
                <a:lnTo>
                  <a:pt x="307" y="184"/>
                </a:lnTo>
                <a:lnTo>
                  <a:pt x="303" y="189"/>
                </a:lnTo>
                <a:lnTo>
                  <a:pt x="299" y="193"/>
                </a:lnTo>
                <a:lnTo>
                  <a:pt x="299" y="193"/>
                </a:lnTo>
                <a:lnTo>
                  <a:pt x="296" y="201"/>
                </a:lnTo>
                <a:lnTo>
                  <a:pt x="296" y="201"/>
                </a:lnTo>
                <a:lnTo>
                  <a:pt x="296" y="204"/>
                </a:lnTo>
                <a:lnTo>
                  <a:pt x="296" y="208"/>
                </a:lnTo>
                <a:lnTo>
                  <a:pt x="296" y="208"/>
                </a:lnTo>
                <a:lnTo>
                  <a:pt x="294" y="208"/>
                </a:lnTo>
                <a:lnTo>
                  <a:pt x="290" y="210"/>
                </a:lnTo>
                <a:lnTo>
                  <a:pt x="288" y="212"/>
                </a:lnTo>
                <a:lnTo>
                  <a:pt x="286" y="216"/>
                </a:lnTo>
                <a:lnTo>
                  <a:pt x="286" y="216"/>
                </a:lnTo>
                <a:lnTo>
                  <a:pt x="286" y="223"/>
                </a:lnTo>
                <a:lnTo>
                  <a:pt x="288" y="227"/>
                </a:lnTo>
                <a:lnTo>
                  <a:pt x="288" y="229"/>
                </a:lnTo>
                <a:lnTo>
                  <a:pt x="288" y="229"/>
                </a:lnTo>
                <a:lnTo>
                  <a:pt x="297" y="240"/>
                </a:lnTo>
                <a:lnTo>
                  <a:pt x="297" y="240"/>
                </a:lnTo>
                <a:lnTo>
                  <a:pt x="301" y="246"/>
                </a:lnTo>
                <a:lnTo>
                  <a:pt x="303" y="251"/>
                </a:lnTo>
                <a:lnTo>
                  <a:pt x="303" y="251"/>
                </a:lnTo>
                <a:lnTo>
                  <a:pt x="307" y="259"/>
                </a:lnTo>
                <a:lnTo>
                  <a:pt x="311" y="266"/>
                </a:lnTo>
                <a:lnTo>
                  <a:pt x="311" y="266"/>
                </a:lnTo>
                <a:lnTo>
                  <a:pt x="314" y="272"/>
                </a:lnTo>
                <a:lnTo>
                  <a:pt x="318" y="277"/>
                </a:lnTo>
                <a:lnTo>
                  <a:pt x="318" y="277"/>
                </a:lnTo>
                <a:lnTo>
                  <a:pt x="322" y="283"/>
                </a:lnTo>
                <a:lnTo>
                  <a:pt x="322" y="290"/>
                </a:lnTo>
                <a:lnTo>
                  <a:pt x="322" y="290"/>
                </a:lnTo>
                <a:lnTo>
                  <a:pt x="324" y="298"/>
                </a:lnTo>
                <a:lnTo>
                  <a:pt x="324" y="304"/>
                </a:lnTo>
                <a:lnTo>
                  <a:pt x="324" y="304"/>
                </a:lnTo>
                <a:lnTo>
                  <a:pt x="324" y="313"/>
                </a:lnTo>
                <a:lnTo>
                  <a:pt x="324" y="319"/>
                </a:lnTo>
                <a:lnTo>
                  <a:pt x="326" y="322"/>
                </a:lnTo>
                <a:lnTo>
                  <a:pt x="326" y="322"/>
                </a:lnTo>
                <a:lnTo>
                  <a:pt x="333" y="332"/>
                </a:lnTo>
                <a:lnTo>
                  <a:pt x="333" y="332"/>
                </a:lnTo>
                <a:lnTo>
                  <a:pt x="335" y="337"/>
                </a:lnTo>
                <a:lnTo>
                  <a:pt x="337" y="339"/>
                </a:lnTo>
                <a:lnTo>
                  <a:pt x="339" y="339"/>
                </a:lnTo>
                <a:lnTo>
                  <a:pt x="339" y="339"/>
                </a:lnTo>
                <a:lnTo>
                  <a:pt x="344" y="343"/>
                </a:lnTo>
                <a:lnTo>
                  <a:pt x="346" y="343"/>
                </a:lnTo>
                <a:lnTo>
                  <a:pt x="348" y="347"/>
                </a:lnTo>
                <a:lnTo>
                  <a:pt x="348" y="347"/>
                </a:lnTo>
                <a:lnTo>
                  <a:pt x="348" y="352"/>
                </a:lnTo>
                <a:lnTo>
                  <a:pt x="350" y="356"/>
                </a:lnTo>
                <a:lnTo>
                  <a:pt x="350" y="358"/>
                </a:lnTo>
                <a:lnTo>
                  <a:pt x="350" y="358"/>
                </a:lnTo>
                <a:lnTo>
                  <a:pt x="354" y="358"/>
                </a:lnTo>
                <a:lnTo>
                  <a:pt x="355" y="358"/>
                </a:lnTo>
                <a:lnTo>
                  <a:pt x="357" y="360"/>
                </a:lnTo>
                <a:lnTo>
                  <a:pt x="357" y="360"/>
                </a:lnTo>
                <a:lnTo>
                  <a:pt x="361" y="367"/>
                </a:lnTo>
                <a:lnTo>
                  <a:pt x="365" y="375"/>
                </a:lnTo>
                <a:lnTo>
                  <a:pt x="365" y="375"/>
                </a:lnTo>
                <a:lnTo>
                  <a:pt x="369" y="377"/>
                </a:lnTo>
                <a:lnTo>
                  <a:pt x="370" y="378"/>
                </a:lnTo>
                <a:lnTo>
                  <a:pt x="370" y="380"/>
                </a:lnTo>
                <a:lnTo>
                  <a:pt x="370" y="380"/>
                </a:lnTo>
                <a:lnTo>
                  <a:pt x="372" y="384"/>
                </a:lnTo>
                <a:lnTo>
                  <a:pt x="376" y="386"/>
                </a:lnTo>
                <a:lnTo>
                  <a:pt x="376" y="386"/>
                </a:lnTo>
                <a:lnTo>
                  <a:pt x="383" y="388"/>
                </a:lnTo>
                <a:lnTo>
                  <a:pt x="389" y="391"/>
                </a:lnTo>
                <a:lnTo>
                  <a:pt x="389" y="391"/>
                </a:lnTo>
                <a:lnTo>
                  <a:pt x="389" y="393"/>
                </a:lnTo>
                <a:lnTo>
                  <a:pt x="383" y="395"/>
                </a:lnTo>
                <a:lnTo>
                  <a:pt x="383" y="395"/>
                </a:lnTo>
                <a:lnTo>
                  <a:pt x="376" y="397"/>
                </a:lnTo>
                <a:lnTo>
                  <a:pt x="372" y="399"/>
                </a:lnTo>
                <a:lnTo>
                  <a:pt x="370" y="401"/>
                </a:lnTo>
                <a:lnTo>
                  <a:pt x="370" y="401"/>
                </a:lnTo>
                <a:lnTo>
                  <a:pt x="370" y="406"/>
                </a:lnTo>
                <a:lnTo>
                  <a:pt x="372" y="414"/>
                </a:lnTo>
                <a:lnTo>
                  <a:pt x="372" y="414"/>
                </a:lnTo>
                <a:lnTo>
                  <a:pt x="374" y="416"/>
                </a:lnTo>
                <a:lnTo>
                  <a:pt x="374" y="420"/>
                </a:lnTo>
                <a:lnTo>
                  <a:pt x="372" y="427"/>
                </a:lnTo>
                <a:lnTo>
                  <a:pt x="372" y="427"/>
                </a:lnTo>
                <a:lnTo>
                  <a:pt x="370" y="433"/>
                </a:lnTo>
                <a:lnTo>
                  <a:pt x="370" y="436"/>
                </a:lnTo>
                <a:lnTo>
                  <a:pt x="372" y="440"/>
                </a:lnTo>
                <a:lnTo>
                  <a:pt x="372" y="440"/>
                </a:lnTo>
                <a:lnTo>
                  <a:pt x="374" y="449"/>
                </a:lnTo>
                <a:lnTo>
                  <a:pt x="376" y="457"/>
                </a:lnTo>
                <a:lnTo>
                  <a:pt x="376" y="457"/>
                </a:lnTo>
                <a:lnTo>
                  <a:pt x="378" y="463"/>
                </a:lnTo>
                <a:lnTo>
                  <a:pt x="380" y="466"/>
                </a:lnTo>
                <a:lnTo>
                  <a:pt x="380" y="466"/>
                </a:lnTo>
                <a:lnTo>
                  <a:pt x="382" y="468"/>
                </a:lnTo>
                <a:lnTo>
                  <a:pt x="382" y="472"/>
                </a:lnTo>
                <a:lnTo>
                  <a:pt x="382" y="472"/>
                </a:lnTo>
                <a:lnTo>
                  <a:pt x="380" y="476"/>
                </a:lnTo>
                <a:lnTo>
                  <a:pt x="378" y="479"/>
                </a:lnTo>
                <a:lnTo>
                  <a:pt x="378" y="479"/>
                </a:lnTo>
                <a:lnTo>
                  <a:pt x="378" y="487"/>
                </a:lnTo>
                <a:lnTo>
                  <a:pt x="372" y="485"/>
                </a:lnTo>
                <a:lnTo>
                  <a:pt x="372" y="485"/>
                </a:lnTo>
                <a:lnTo>
                  <a:pt x="370" y="491"/>
                </a:lnTo>
                <a:lnTo>
                  <a:pt x="370" y="491"/>
                </a:lnTo>
                <a:lnTo>
                  <a:pt x="370" y="494"/>
                </a:lnTo>
                <a:lnTo>
                  <a:pt x="367" y="496"/>
                </a:lnTo>
                <a:lnTo>
                  <a:pt x="367" y="496"/>
                </a:lnTo>
                <a:lnTo>
                  <a:pt x="361" y="502"/>
                </a:lnTo>
                <a:lnTo>
                  <a:pt x="359" y="504"/>
                </a:lnTo>
                <a:lnTo>
                  <a:pt x="355" y="504"/>
                </a:lnTo>
                <a:lnTo>
                  <a:pt x="355" y="504"/>
                </a:lnTo>
                <a:lnTo>
                  <a:pt x="339" y="504"/>
                </a:lnTo>
                <a:lnTo>
                  <a:pt x="339" y="504"/>
                </a:lnTo>
                <a:lnTo>
                  <a:pt x="331" y="507"/>
                </a:lnTo>
                <a:lnTo>
                  <a:pt x="324" y="509"/>
                </a:lnTo>
                <a:lnTo>
                  <a:pt x="324" y="509"/>
                </a:lnTo>
                <a:lnTo>
                  <a:pt x="312" y="521"/>
                </a:lnTo>
                <a:lnTo>
                  <a:pt x="312" y="521"/>
                </a:lnTo>
                <a:lnTo>
                  <a:pt x="305" y="526"/>
                </a:lnTo>
                <a:lnTo>
                  <a:pt x="297" y="534"/>
                </a:lnTo>
                <a:lnTo>
                  <a:pt x="297" y="534"/>
                </a:lnTo>
                <a:lnTo>
                  <a:pt x="290" y="541"/>
                </a:lnTo>
                <a:lnTo>
                  <a:pt x="284" y="545"/>
                </a:lnTo>
                <a:lnTo>
                  <a:pt x="282" y="549"/>
                </a:lnTo>
                <a:lnTo>
                  <a:pt x="282" y="549"/>
                </a:lnTo>
                <a:lnTo>
                  <a:pt x="281" y="552"/>
                </a:lnTo>
                <a:lnTo>
                  <a:pt x="277" y="560"/>
                </a:lnTo>
                <a:lnTo>
                  <a:pt x="277" y="560"/>
                </a:lnTo>
                <a:lnTo>
                  <a:pt x="275" y="567"/>
                </a:lnTo>
                <a:lnTo>
                  <a:pt x="275" y="569"/>
                </a:lnTo>
                <a:lnTo>
                  <a:pt x="273" y="571"/>
                </a:lnTo>
                <a:lnTo>
                  <a:pt x="273" y="571"/>
                </a:lnTo>
                <a:lnTo>
                  <a:pt x="266" y="575"/>
                </a:lnTo>
                <a:lnTo>
                  <a:pt x="262" y="575"/>
                </a:lnTo>
                <a:lnTo>
                  <a:pt x="260" y="580"/>
                </a:lnTo>
                <a:lnTo>
                  <a:pt x="254" y="580"/>
                </a:lnTo>
                <a:lnTo>
                  <a:pt x="247" y="588"/>
                </a:lnTo>
                <a:lnTo>
                  <a:pt x="241" y="597"/>
                </a:lnTo>
                <a:lnTo>
                  <a:pt x="232" y="599"/>
                </a:lnTo>
                <a:lnTo>
                  <a:pt x="232" y="599"/>
                </a:lnTo>
                <a:lnTo>
                  <a:pt x="228" y="601"/>
                </a:lnTo>
                <a:lnTo>
                  <a:pt x="221" y="605"/>
                </a:lnTo>
                <a:lnTo>
                  <a:pt x="221" y="605"/>
                </a:lnTo>
                <a:lnTo>
                  <a:pt x="211" y="610"/>
                </a:lnTo>
                <a:lnTo>
                  <a:pt x="204" y="614"/>
                </a:lnTo>
                <a:lnTo>
                  <a:pt x="204" y="614"/>
                </a:lnTo>
                <a:lnTo>
                  <a:pt x="196" y="616"/>
                </a:lnTo>
                <a:lnTo>
                  <a:pt x="189" y="618"/>
                </a:lnTo>
                <a:lnTo>
                  <a:pt x="189" y="618"/>
                </a:lnTo>
                <a:lnTo>
                  <a:pt x="185" y="620"/>
                </a:lnTo>
                <a:lnTo>
                  <a:pt x="181" y="622"/>
                </a:lnTo>
                <a:lnTo>
                  <a:pt x="180" y="623"/>
                </a:lnTo>
                <a:lnTo>
                  <a:pt x="180" y="623"/>
                </a:lnTo>
                <a:lnTo>
                  <a:pt x="178" y="629"/>
                </a:lnTo>
                <a:lnTo>
                  <a:pt x="174" y="629"/>
                </a:lnTo>
                <a:lnTo>
                  <a:pt x="174" y="629"/>
                </a:lnTo>
                <a:lnTo>
                  <a:pt x="166" y="631"/>
                </a:lnTo>
                <a:lnTo>
                  <a:pt x="166" y="631"/>
                </a:lnTo>
                <a:lnTo>
                  <a:pt x="155" y="633"/>
                </a:lnTo>
                <a:lnTo>
                  <a:pt x="150" y="637"/>
                </a:lnTo>
                <a:lnTo>
                  <a:pt x="150" y="637"/>
                </a:lnTo>
                <a:lnTo>
                  <a:pt x="140" y="642"/>
                </a:lnTo>
                <a:lnTo>
                  <a:pt x="140" y="642"/>
                </a:lnTo>
                <a:lnTo>
                  <a:pt x="129" y="648"/>
                </a:lnTo>
                <a:lnTo>
                  <a:pt x="129" y="648"/>
                </a:lnTo>
                <a:lnTo>
                  <a:pt x="118" y="652"/>
                </a:lnTo>
                <a:lnTo>
                  <a:pt x="114" y="653"/>
                </a:lnTo>
                <a:lnTo>
                  <a:pt x="112" y="655"/>
                </a:lnTo>
                <a:lnTo>
                  <a:pt x="112" y="655"/>
                </a:lnTo>
                <a:lnTo>
                  <a:pt x="107" y="663"/>
                </a:lnTo>
                <a:lnTo>
                  <a:pt x="103" y="665"/>
                </a:lnTo>
                <a:lnTo>
                  <a:pt x="101" y="668"/>
                </a:lnTo>
                <a:lnTo>
                  <a:pt x="101" y="668"/>
                </a:lnTo>
                <a:lnTo>
                  <a:pt x="103" y="668"/>
                </a:lnTo>
                <a:lnTo>
                  <a:pt x="103" y="672"/>
                </a:lnTo>
                <a:lnTo>
                  <a:pt x="103" y="672"/>
                </a:lnTo>
                <a:lnTo>
                  <a:pt x="99" y="683"/>
                </a:lnTo>
                <a:lnTo>
                  <a:pt x="99" y="683"/>
                </a:lnTo>
                <a:lnTo>
                  <a:pt x="97" y="689"/>
                </a:lnTo>
                <a:lnTo>
                  <a:pt x="97" y="695"/>
                </a:lnTo>
                <a:lnTo>
                  <a:pt x="97" y="695"/>
                </a:lnTo>
                <a:lnTo>
                  <a:pt x="97" y="700"/>
                </a:lnTo>
                <a:lnTo>
                  <a:pt x="101" y="708"/>
                </a:lnTo>
                <a:lnTo>
                  <a:pt x="101" y="708"/>
                </a:lnTo>
                <a:lnTo>
                  <a:pt x="105" y="711"/>
                </a:lnTo>
                <a:lnTo>
                  <a:pt x="107" y="717"/>
                </a:lnTo>
                <a:lnTo>
                  <a:pt x="107" y="717"/>
                </a:lnTo>
                <a:lnTo>
                  <a:pt x="107" y="726"/>
                </a:lnTo>
                <a:lnTo>
                  <a:pt x="107" y="726"/>
                </a:lnTo>
                <a:lnTo>
                  <a:pt x="108" y="738"/>
                </a:lnTo>
                <a:lnTo>
                  <a:pt x="108" y="738"/>
                </a:lnTo>
                <a:lnTo>
                  <a:pt x="110" y="741"/>
                </a:lnTo>
                <a:lnTo>
                  <a:pt x="112" y="747"/>
                </a:lnTo>
                <a:lnTo>
                  <a:pt x="112" y="747"/>
                </a:lnTo>
                <a:lnTo>
                  <a:pt x="120" y="754"/>
                </a:lnTo>
                <a:lnTo>
                  <a:pt x="120" y="754"/>
                </a:lnTo>
                <a:lnTo>
                  <a:pt x="122" y="760"/>
                </a:lnTo>
                <a:lnTo>
                  <a:pt x="118" y="766"/>
                </a:lnTo>
                <a:lnTo>
                  <a:pt x="118" y="766"/>
                </a:lnTo>
                <a:lnTo>
                  <a:pt x="112" y="771"/>
                </a:lnTo>
                <a:lnTo>
                  <a:pt x="108" y="779"/>
                </a:lnTo>
                <a:lnTo>
                  <a:pt x="108" y="779"/>
                </a:lnTo>
                <a:lnTo>
                  <a:pt x="105" y="788"/>
                </a:lnTo>
                <a:lnTo>
                  <a:pt x="103" y="796"/>
                </a:lnTo>
                <a:lnTo>
                  <a:pt x="103" y="796"/>
                </a:lnTo>
                <a:lnTo>
                  <a:pt x="103" y="809"/>
                </a:lnTo>
                <a:lnTo>
                  <a:pt x="103" y="809"/>
                </a:lnTo>
                <a:lnTo>
                  <a:pt x="103" y="824"/>
                </a:lnTo>
                <a:lnTo>
                  <a:pt x="103" y="824"/>
                </a:lnTo>
                <a:lnTo>
                  <a:pt x="103" y="829"/>
                </a:lnTo>
                <a:lnTo>
                  <a:pt x="99" y="833"/>
                </a:lnTo>
                <a:lnTo>
                  <a:pt x="99" y="833"/>
                </a:lnTo>
                <a:lnTo>
                  <a:pt x="90" y="840"/>
                </a:lnTo>
                <a:lnTo>
                  <a:pt x="90" y="840"/>
                </a:lnTo>
                <a:lnTo>
                  <a:pt x="88" y="842"/>
                </a:lnTo>
                <a:lnTo>
                  <a:pt x="86" y="848"/>
                </a:lnTo>
                <a:lnTo>
                  <a:pt x="86" y="848"/>
                </a:lnTo>
                <a:lnTo>
                  <a:pt x="82" y="852"/>
                </a:lnTo>
                <a:lnTo>
                  <a:pt x="80" y="855"/>
                </a:lnTo>
                <a:lnTo>
                  <a:pt x="80" y="855"/>
                </a:lnTo>
                <a:lnTo>
                  <a:pt x="75" y="861"/>
                </a:lnTo>
                <a:lnTo>
                  <a:pt x="75" y="861"/>
                </a:lnTo>
                <a:lnTo>
                  <a:pt x="67" y="865"/>
                </a:lnTo>
                <a:lnTo>
                  <a:pt x="65" y="867"/>
                </a:lnTo>
                <a:lnTo>
                  <a:pt x="65" y="869"/>
                </a:lnTo>
                <a:lnTo>
                  <a:pt x="65" y="869"/>
                </a:lnTo>
                <a:lnTo>
                  <a:pt x="64" y="874"/>
                </a:lnTo>
                <a:lnTo>
                  <a:pt x="64" y="880"/>
                </a:lnTo>
                <a:lnTo>
                  <a:pt x="64" y="880"/>
                </a:lnTo>
                <a:lnTo>
                  <a:pt x="67" y="885"/>
                </a:lnTo>
                <a:lnTo>
                  <a:pt x="67" y="889"/>
                </a:lnTo>
                <a:lnTo>
                  <a:pt x="65" y="891"/>
                </a:lnTo>
                <a:lnTo>
                  <a:pt x="65" y="891"/>
                </a:lnTo>
                <a:lnTo>
                  <a:pt x="62" y="897"/>
                </a:lnTo>
                <a:lnTo>
                  <a:pt x="58" y="900"/>
                </a:lnTo>
                <a:lnTo>
                  <a:pt x="58" y="900"/>
                </a:lnTo>
                <a:lnTo>
                  <a:pt x="56" y="904"/>
                </a:lnTo>
                <a:lnTo>
                  <a:pt x="54" y="906"/>
                </a:lnTo>
                <a:lnTo>
                  <a:pt x="56" y="910"/>
                </a:lnTo>
                <a:lnTo>
                  <a:pt x="56" y="910"/>
                </a:lnTo>
                <a:lnTo>
                  <a:pt x="58" y="915"/>
                </a:lnTo>
                <a:lnTo>
                  <a:pt x="60" y="919"/>
                </a:lnTo>
                <a:lnTo>
                  <a:pt x="60" y="919"/>
                </a:lnTo>
                <a:lnTo>
                  <a:pt x="64" y="923"/>
                </a:lnTo>
                <a:lnTo>
                  <a:pt x="64" y="928"/>
                </a:lnTo>
                <a:lnTo>
                  <a:pt x="64" y="928"/>
                </a:lnTo>
                <a:lnTo>
                  <a:pt x="60" y="936"/>
                </a:lnTo>
                <a:lnTo>
                  <a:pt x="56" y="943"/>
                </a:lnTo>
                <a:lnTo>
                  <a:pt x="56" y="943"/>
                </a:lnTo>
                <a:lnTo>
                  <a:pt x="43" y="951"/>
                </a:lnTo>
                <a:lnTo>
                  <a:pt x="28" y="956"/>
                </a:lnTo>
                <a:lnTo>
                  <a:pt x="28" y="956"/>
                </a:lnTo>
                <a:lnTo>
                  <a:pt x="22" y="958"/>
                </a:lnTo>
                <a:lnTo>
                  <a:pt x="17" y="962"/>
                </a:lnTo>
                <a:lnTo>
                  <a:pt x="15" y="966"/>
                </a:lnTo>
                <a:lnTo>
                  <a:pt x="13" y="973"/>
                </a:lnTo>
                <a:lnTo>
                  <a:pt x="13" y="973"/>
                </a:lnTo>
                <a:lnTo>
                  <a:pt x="13" y="983"/>
                </a:lnTo>
                <a:lnTo>
                  <a:pt x="13" y="986"/>
                </a:lnTo>
                <a:lnTo>
                  <a:pt x="13" y="986"/>
                </a:lnTo>
                <a:lnTo>
                  <a:pt x="13" y="990"/>
                </a:lnTo>
                <a:lnTo>
                  <a:pt x="13" y="992"/>
                </a:lnTo>
                <a:lnTo>
                  <a:pt x="11" y="992"/>
                </a:lnTo>
                <a:lnTo>
                  <a:pt x="11" y="992"/>
                </a:lnTo>
                <a:lnTo>
                  <a:pt x="4" y="996"/>
                </a:lnTo>
                <a:lnTo>
                  <a:pt x="2" y="998"/>
                </a:lnTo>
                <a:lnTo>
                  <a:pt x="0" y="1001"/>
                </a:lnTo>
                <a:lnTo>
                  <a:pt x="0" y="1001"/>
                </a:lnTo>
                <a:lnTo>
                  <a:pt x="2" y="1014"/>
                </a:lnTo>
                <a:lnTo>
                  <a:pt x="6" y="1024"/>
                </a:lnTo>
                <a:lnTo>
                  <a:pt x="6" y="1024"/>
                </a:lnTo>
                <a:lnTo>
                  <a:pt x="7" y="1028"/>
                </a:lnTo>
                <a:lnTo>
                  <a:pt x="7" y="1033"/>
                </a:lnTo>
                <a:lnTo>
                  <a:pt x="7" y="1033"/>
                </a:lnTo>
                <a:lnTo>
                  <a:pt x="7" y="1035"/>
                </a:lnTo>
                <a:lnTo>
                  <a:pt x="11" y="1039"/>
                </a:lnTo>
                <a:lnTo>
                  <a:pt x="13" y="1043"/>
                </a:lnTo>
                <a:lnTo>
                  <a:pt x="17" y="1044"/>
                </a:lnTo>
                <a:lnTo>
                  <a:pt x="17" y="1044"/>
                </a:lnTo>
                <a:lnTo>
                  <a:pt x="32" y="1046"/>
                </a:lnTo>
                <a:lnTo>
                  <a:pt x="32" y="1046"/>
                </a:lnTo>
                <a:lnTo>
                  <a:pt x="36" y="1046"/>
                </a:lnTo>
                <a:lnTo>
                  <a:pt x="39" y="1048"/>
                </a:lnTo>
                <a:lnTo>
                  <a:pt x="39" y="1048"/>
                </a:lnTo>
                <a:lnTo>
                  <a:pt x="41" y="1050"/>
                </a:lnTo>
                <a:lnTo>
                  <a:pt x="43" y="1052"/>
                </a:lnTo>
                <a:lnTo>
                  <a:pt x="43" y="1052"/>
                </a:lnTo>
                <a:lnTo>
                  <a:pt x="45" y="1054"/>
                </a:lnTo>
                <a:lnTo>
                  <a:pt x="49" y="1057"/>
                </a:lnTo>
                <a:lnTo>
                  <a:pt x="49" y="1057"/>
                </a:lnTo>
                <a:lnTo>
                  <a:pt x="52" y="1063"/>
                </a:lnTo>
                <a:lnTo>
                  <a:pt x="52" y="1063"/>
                </a:lnTo>
                <a:lnTo>
                  <a:pt x="56" y="1069"/>
                </a:lnTo>
                <a:lnTo>
                  <a:pt x="56" y="1069"/>
                </a:lnTo>
                <a:lnTo>
                  <a:pt x="56" y="1074"/>
                </a:lnTo>
                <a:lnTo>
                  <a:pt x="56" y="1074"/>
                </a:lnTo>
                <a:lnTo>
                  <a:pt x="60" y="1080"/>
                </a:lnTo>
                <a:lnTo>
                  <a:pt x="60" y="1080"/>
                </a:lnTo>
                <a:lnTo>
                  <a:pt x="65" y="1084"/>
                </a:lnTo>
                <a:lnTo>
                  <a:pt x="75" y="1091"/>
                </a:lnTo>
                <a:lnTo>
                  <a:pt x="75" y="1091"/>
                </a:lnTo>
                <a:lnTo>
                  <a:pt x="79" y="1099"/>
                </a:lnTo>
                <a:lnTo>
                  <a:pt x="82" y="1102"/>
                </a:lnTo>
                <a:lnTo>
                  <a:pt x="82" y="1102"/>
                </a:lnTo>
                <a:lnTo>
                  <a:pt x="90" y="1106"/>
                </a:lnTo>
                <a:lnTo>
                  <a:pt x="105" y="1108"/>
                </a:lnTo>
                <a:lnTo>
                  <a:pt x="105" y="1108"/>
                </a:lnTo>
                <a:lnTo>
                  <a:pt x="114" y="1108"/>
                </a:lnTo>
                <a:lnTo>
                  <a:pt x="118" y="1108"/>
                </a:lnTo>
                <a:lnTo>
                  <a:pt x="120" y="1110"/>
                </a:lnTo>
                <a:lnTo>
                  <a:pt x="120" y="1110"/>
                </a:lnTo>
                <a:lnTo>
                  <a:pt x="123" y="1114"/>
                </a:lnTo>
                <a:lnTo>
                  <a:pt x="125" y="1117"/>
                </a:lnTo>
                <a:lnTo>
                  <a:pt x="127" y="1129"/>
                </a:lnTo>
                <a:lnTo>
                  <a:pt x="127" y="1129"/>
                </a:lnTo>
                <a:lnTo>
                  <a:pt x="129" y="1132"/>
                </a:lnTo>
                <a:lnTo>
                  <a:pt x="133" y="1136"/>
                </a:lnTo>
                <a:lnTo>
                  <a:pt x="142" y="1142"/>
                </a:lnTo>
                <a:lnTo>
                  <a:pt x="142" y="1142"/>
                </a:lnTo>
                <a:lnTo>
                  <a:pt x="146" y="1144"/>
                </a:lnTo>
                <a:lnTo>
                  <a:pt x="150" y="1144"/>
                </a:lnTo>
                <a:lnTo>
                  <a:pt x="155" y="1144"/>
                </a:lnTo>
                <a:lnTo>
                  <a:pt x="155" y="1144"/>
                </a:lnTo>
                <a:lnTo>
                  <a:pt x="170" y="11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8" name="Freeform 67"/>
          <p:cNvSpPr>
            <a:spLocks/>
          </p:cNvSpPr>
          <p:nvPr/>
        </p:nvSpPr>
        <p:spPr bwMode="auto">
          <a:xfrm>
            <a:off x="3055051" y="3796802"/>
            <a:ext cx="947572" cy="764809"/>
          </a:xfrm>
          <a:custGeom>
            <a:avLst/>
            <a:gdLst>
              <a:gd name="T0" fmla="*/ 805 w 814"/>
              <a:gd name="T1" fmla="*/ 558 h 657"/>
              <a:gd name="T2" fmla="*/ 773 w 814"/>
              <a:gd name="T3" fmla="*/ 574 h 657"/>
              <a:gd name="T4" fmla="*/ 724 w 814"/>
              <a:gd name="T5" fmla="*/ 588 h 657"/>
              <a:gd name="T6" fmla="*/ 666 w 814"/>
              <a:gd name="T7" fmla="*/ 582 h 657"/>
              <a:gd name="T8" fmla="*/ 646 w 814"/>
              <a:gd name="T9" fmla="*/ 573 h 657"/>
              <a:gd name="T10" fmla="*/ 627 w 814"/>
              <a:gd name="T11" fmla="*/ 584 h 657"/>
              <a:gd name="T12" fmla="*/ 608 w 814"/>
              <a:gd name="T13" fmla="*/ 604 h 657"/>
              <a:gd name="T14" fmla="*/ 584 w 814"/>
              <a:gd name="T15" fmla="*/ 632 h 657"/>
              <a:gd name="T16" fmla="*/ 498 w 814"/>
              <a:gd name="T17" fmla="*/ 629 h 657"/>
              <a:gd name="T18" fmla="*/ 423 w 814"/>
              <a:gd name="T19" fmla="*/ 634 h 657"/>
              <a:gd name="T20" fmla="*/ 367 w 814"/>
              <a:gd name="T21" fmla="*/ 619 h 657"/>
              <a:gd name="T22" fmla="*/ 328 w 814"/>
              <a:gd name="T23" fmla="*/ 623 h 657"/>
              <a:gd name="T24" fmla="*/ 294 w 814"/>
              <a:gd name="T25" fmla="*/ 625 h 657"/>
              <a:gd name="T26" fmla="*/ 260 w 814"/>
              <a:gd name="T27" fmla="*/ 640 h 657"/>
              <a:gd name="T28" fmla="*/ 245 w 814"/>
              <a:gd name="T29" fmla="*/ 642 h 657"/>
              <a:gd name="T30" fmla="*/ 214 w 814"/>
              <a:gd name="T31" fmla="*/ 631 h 657"/>
              <a:gd name="T32" fmla="*/ 176 w 814"/>
              <a:gd name="T33" fmla="*/ 651 h 657"/>
              <a:gd name="T34" fmla="*/ 120 w 814"/>
              <a:gd name="T35" fmla="*/ 657 h 657"/>
              <a:gd name="T36" fmla="*/ 32 w 814"/>
              <a:gd name="T37" fmla="*/ 644 h 657"/>
              <a:gd name="T38" fmla="*/ 8 w 814"/>
              <a:gd name="T39" fmla="*/ 618 h 657"/>
              <a:gd name="T40" fmla="*/ 13 w 814"/>
              <a:gd name="T41" fmla="*/ 589 h 657"/>
              <a:gd name="T42" fmla="*/ 0 w 814"/>
              <a:gd name="T43" fmla="*/ 543 h 657"/>
              <a:gd name="T44" fmla="*/ 26 w 814"/>
              <a:gd name="T45" fmla="*/ 500 h 657"/>
              <a:gd name="T46" fmla="*/ 71 w 814"/>
              <a:gd name="T47" fmla="*/ 505 h 657"/>
              <a:gd name="T48" fmla="*/ 139 w 814"/>
              <a:gd name="T49" fmla="*/ 488 h 657"/>
              <a:gd name="T50" fmla="*/ 189 w 814"/>
              <a:gd name="T51" fmla="*/ 438 h 657"/>
              <a:gd name="T52" fmla="*/ 189 w 814"/>
              <a:gd name="T53" fmla="*/ 386 h 657"/>
              <a:gd name="T54" fmla="*/ 232 w 814"/>
              <a:gd name="T55" fmla="*/ 357 h 657"/>
              <a:gd name="T56" fmla="*/ 266 w 814"/>
              <a:gd name="T57" fmla="*/ 329 h 657"/>
              <a:gd name="T58" fmla="*/ 290 w 814"/>
              <a:gd name="T59" fmla="*/ 286 h 657"/>
              <a:gd name="T60" fmla="*/ 305 w 814"/>
              <a:gd name="T61" fmla="*/ 256 h 657"/>
              <a:gd name="T62" fmla="*/ 324 w 814"/>
              <a:gd name="T63" fmla="*/ 215 h 657"/>
              <a:gd name="T64" fmla="*/ 318 w 814"/>
              <a:gd name="T65" fmla="*/ 170 h 657"/>
              <a:gd name="T66" fmla="*/ 326 w 814"/>
              <a:gd name="T67" fmla="*/ 150 h 657"/>
              <a:gd name="T68" fmla="*/ 367 w 814"/>
              <a:gd name="T69" fmla="*/ 139 h 657"/>
              <a:gd name="T70" fmla="*/ 399 w 814"/>
              <a:gd name="T71" fmla="*/ 88 h 657"/>
              <a:gd name="T72" fmla="*/ 431 w 814"/>
              <a:gd name="T73" fmla="*/ 82 h 657"/>
              <a:gd name="T74" fmla="*/ 490 w 814"/>
              <a:gd name="T75" fmla="*/ 73 h 657"/>
              <a:gd name="T76" fmla="*/ 494 w 814"/>
              <a:gd name="T77" fmla="*/ 30 h 657"/>
              <a:gd name="T78" fmla="*/ 517 w 814"/>
              <a:gd name="T79" fmla="*/ 8 h 657"/>
              <a:gd name="T80" fmla="*/ 576 w 814"/>
              <a:gd name="T81" fmla="*/ 0 h 657"/>
              <a:gd name="T82" fmla="*/ 614 w 814"/>
              <a:gd name="T83" fmla="*/ 13 h 657"/>
              <a:gd name="T84" fmla="*/ 623 w 814"/>
              <a:gd name="T85" fmla="*/ 39 h 657"/>
              <a:gd name="T86" fmla="*/ 606 w 814"/>
              <a:gd name="T87" fmla="*/ 82 h 657"/>
              <a:gd name="T88" fmla="*/ 599 w 814"/>
              <a:gd name="T89" fmla="*/ 112 h 657"/>
              <a:gd name="T90" fmla="*/ 578 w 814"/>
              <a:gd name="T91" fmla="*/ 131 h 657"/>
              <a:gd name="T92" fmla="*/ 567 w 814"/>
              <a:gd name="T93" fmla="*/ 148 h 657"/>
              <a:gd name="T94" fmla="*/ 578 w 814"/>
              <a:gd name="T95" fmla="*/ 182 h 657"/>
              <a:gd name="T96" fmla="*/ 576 w 814"/>
              <a:gd name="T97" fmla="*/ 210 h 657"/>
              <a:gd name="T98" fmla="*/ 595 w 814"/>
              <a:gd name="T99" fmla="*/ 243 h 657"/>
              <a:gd name="T100" fmla="*/ 618 w 814"/>
              <a:gd name="T101" fmla="*/ 275 h 657"/>
              <a:gd name="T102" fmla="*/ 661 w 814"/>
              <a:gd name="T103" fmla="*/ 307 h 657"/>
              <a:gd name="T104" fmla="*/ 687 w 814"/>
              <a:gd name="T105" fmla="*/ 318 h 657"/>
              <a:gd name="T106" fmla="*/ 672 w 814"/>
              <a:gd name="T107" fmla="*/ 339 h 657"/>
              <a:gd name="T108" fmla="*/ 683 w 814"/>
              <a:gd name="T109" fmla="*/ 361 h 657"/>
              <a:gd name="T110" fmla="*/ 687 w 814"/>
              <a:gd name="T111" fmla="*/ 378 h 657"/>
              <a:gd name="T112" fmla="*/ 713 w 814"/>
              <a:gd name="T113" fmla="*/ 402 h 657"/>
              <a:gd name="T114" fmla="*/ 737 w 814"/>
              <a:gd name="T115" fmla="*/ 425 h 657"/>
              <a:gd name="T116" fmla="*/ 749 w 814"/>
              <a:gd name="T117" fmla="*/ 442 h 657"/>
              <a:gd name="T118" fmla="*/ 777 w 814"/>
              <a:gd name="T119" fmla="*/ 464 h 657"/>
              <a:gd name="T120" fmla="*/ 788 w 814"/>
              <a:gd name="T121" fmla="*/ 502 h 657"/>
              <a:gd name="T122" fmla="*/ 795 w 814"/>
              <a:gd name="T123" fmla="*/ 520 h 657"/>
              <a:gd name="T124" fmla="*/ 807 w 814"/>
              <a:gd name="T125" fmla="*/ 539 h 6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14" h="657">
                <a:moveTo>
                  <a:pt x="812" y="548"/>
                </a:moveTo>
                <a:lnTo>
                  <a:pt x="812" y="548"/>
                </a:lnTo>
                <a:lnTo>
                  <a:pt x="810" y="552"/>
                </a:lnTo>
                <a:lnTo>
                  <a:pt x="810" y="552"/>
                </a:lnTo>
                <a:lnTo>
                  <a:pt x="807" y="556"/>
                </a:lnTo>
                <a:lnTo>
                  <a:pt x="805" y="558"/>
                </a:lnTo>
                <a:lnTo>
                  <a:pt x="805" y="558"/>
                </a:lnTo>
                <a:lnTo>
                  <a:pt x="795" y="561"/>
                </a:lnTo>
                <a:lnTo>
                  <a:pt x="795" y="561"/>
                </a:lnTo>
                <a:lnTo>
                  <a:pt x="788" y="563"/>
                </a:lnTo>
                <a:lnTo>
                  <a:pt x="782" y="565"/>
                </a:lnTo>
                <a:lnTo>
                  <a:pt x="782" y="565"/>
                </a:lnTo>
                <a:lnTo>
                  <a:pt x="779" y="569"/>
                </a:lnTo>
                <a:lnTo>
                  <a:pt x="773" y="574"/>
                </a:lnTo>
                <a:lnTo>
                  <a:pt x="773" y="574"/>
                </a:lnTo>
                <a:lnTo>
                  <a:pt x="764" y="582"/>
                </a:lnTo>
                <a:lnTo>
                  <a:pt x="758" y="584"/>
                </a:lnTo>
                <a:lnTo>
                  <a:pt x="752" y="586"/>
                </a:lnTo>
                <a:lnTo>
                  <a:pt x="752" y="586"/>
                </a:lnTo>
                <a:lnTo>
                  <a:pt x="734" y="588"/>
                </a:lnTo>
                <a:lnTo>
                  <a:pt x="724" y="588"/>
                </a:lnTo>
                <a:lnTo>
                  <a:pt x="715" y="588"/>
                </a:lnTo>
                <a:lnTo>
                  <a:pt x="715" y="588"/>
                </a:lnTo>
                <a:lnTo>
                  <a:pt x="698" y="582"/>
                </a:lnTo>
                <a:lnTo>
                  <a:pt x="687" y="578"/>
                </a:lnTo>
                <a:lnTo>
                  <a:pt x="687" y="578"/>
                </a:lnTo>
                <a:lnTo>
                  <a:pt x="676" y="580"/>
                </a:lnTo>
                <a:lnTo>
                  <a:pt x="666" y="582"/>
                </a:lnTo>
                <a:lnTo>
                  <a:pt x="666" y="582"/>
                </a:lnTo>
                <a:lnTo>
                  <a:pt x="659" y="582"/>
                </a:lnTo>
                <a:lnTo>
                  <a:pt x="653" y="582"/>
                </a:lnTo>
                <a:lnTo>
                  <a:pt x="651" y="578"/>
                </a:lnTo>
                <a:lnTo>
                  <a:pt x="651" y="578"/>
                </a:lnTo>
                <a:lnTo>
                  <a:pt x="648" y="574"/>
                </a:lnTo>
                <a:lnTo>
                  <a:pt x="646" y="573"/>
                </a:lnTo>
                <a:lnTo>
                  <a:pt x="644" y="573"/>
                </a:lnTo>
                <a:lnTo>
                  <a:pt x="644" y="573"/>
                </a:lnTo>
                <a:lnTo>
                  <a:pt x="636" y="573"/>
                </a:lnTo>
                <a:lnTo>
                  <a:pt x="633" y="576"/>
                </a:lnTo>
                <a:lnTo>
                  <a:pt x="633" y="576"/>
                </a:lnTo>
                <a:lnTo>
                  <a:pt x="627" y="584"/>
                </a:lnTo>
                <a:lnTo>
                  <a:pt x="627" y="584"/>
                </a:lnTo>
                <a:lnTo>
                  <a:pt x="625" y="588"/>
                </a:lnTo>
                <a:lnTo>
                  <a:pt x="623" y="588"/>
                </a:lnTo>
                <a:lnTo>
                  <a:pt x="623" y="588"/>
                </a:lnTo>
                <a:lnTo>
                  <a:pt x="618" y="591"/>
                </a:lnTo>
                <a:lnTo>
                  <a:pt x="612" y="599"/>
                </a:lnTo>
                <a:lnTo>
                  <a:pt x="612" y="599"/>
                </a:lnTo>
                <a:lnTo>
                  <a:pt x="608" y="604"/>
                </a:lnTo>
                <a:lnTo>
                  <a:pt x="601" y="612"/>
                </a:lnTo>
                <a:lnTo>
                  <a:pt x="601" y="612"/>
                </a:lnTo>
                <a:lnTo>
                  <a:pt x="595" y="619"/>
                </a:lnTo>
                <a:lnTo>
                  <a:pt x="591" y="627"/>
                </a:lnTo>
                <a:lnTo>
                  <a:pt x="591" y="627"/>
                </a:lnTo>
                <a:lnTo>
                  <a:pt x="586" y="631"/>
                </a:lnTo>
                <a:lnTo>
                  <a:pt x="584" y="632"/>
                </a:lnTo>
                <a:lnTo>
                  <a:pt x="578" y="634"/>
                </a:lnTo>
                <a:lnTo>
                  <a:pt x="578" y="634"/>
                </a:lnTo>
                <a:lnTo>
                  <a:pt x="548" y="632"/>
                </a:lnTo>
                <a:lnTo>
                  <a:pt x="548" y="632"/>
                </a:lnTo>
                <a:lnTo>
                  <a:pt x="513" y="631"/>
                </a:lnTo>
                <a:lnTo>
                  <a:pt x="513" y="631"/>
                </a:lnTo>
                <a:lnTo>
                  <a:pt x="498" y="629"/>
                </a:lnTo>
                <a:lnTo>
                  <a:pt x="483" y="631"/>
                </a:lnTo>
                <a:lnTo>
                  <a:pt x="483" y="631"/>
                </a:lnTo>
                <a:lnTo>
                  <a:pt x="466" y="632"/>
                </a:lnTo>
                <a:lnTo>
                  <a:pt x="449" y="632"/>
                </a:lnTo>
                <a:lnTo>
                  <a:pt x="449" y="632"/>
                </a:lnTo>
                <a:lnTo>
                  <a:pt x="432" y="634"/>
                </a:lnTo>
                <a:lnTo>
                  <a:pt x="423" y="634"/>
                </a:lnTo>
                <a:lnTo>
                  <a:pt x="414" y="632"/>
                </a:lnTo>
                <a:lnTo>
                  <a:pt x="414" y="632"/>
                </a:lnTo>
                <a:lnTo>
                  <a:pt x="399" y="627"/>
                </a:lnTo>
                <a:lnTo>
                  <a:pt x="386" y="623"/>
                </a:lnTo>
                <a:lnTo>
                  <a:pt x="386" y="623"/>
                </a:lnTo>
                <a:lnTo>
                  <a:pt x="367" y="619"/>
                </a:lnTo>
                <a:lnTo>
                  <a:pt x="367" y="619"/>
                </a:lnTo>
                <a:lnTo>
                  <a:pt x="356" y="619"/>
                </a:lnTo>
                <a:lnTo>
                  <a:pt x="346" y="619"/>
                </a:lnTo>
                <a:lnTo>
                  <a:pt x="346" y="619"/>
                </a:lnTo>
                <a:lnTo>
                  <a:pt x="339" y="623"/>
                </a:lnTo>
                <a:lnTo>
                  <a:pt x="333" y="623"/>
                </a:lnTo>
                <a:lnTo>
                  <a:pt x="328" y="623"/>
                </a:lnTo>
                <a:lnTo>
                  <a:pt x="328" y="623"/>
                </a:lnTo>
                <a:lnTo>
                  <a:pt x="324" y="621"/>
                </a:lnTo>
                <a:lnTo>
                  <a:pt x="316" y="619"/>
                </a:lnTo>
                <a:lnTo>
                  <a:pt x="316" y="619"/>
                </a:lnTo>
                <a:lnTo>
                  <a:pt x="307" y="621"/>
                </a:lnTo>
                <a:lnTo>
                  <a:pt x="301" y="621"/>
                </a:lnTo>
                <a:lnTo>
                  <a:pt x="294" y="625"/>
                </a:lnTo>
                <a:lnTo>
                  <a:pt x="294" y="625"/>
                </a:lnTo>
                <a:lnTo>
                  <a:pt x="292" y="627"/>
                </a:lnTo>
                <a:lnTo>
                  <a:pt x="283" y="629"/>
                </a:lnTo>
                <a:lnTo>
                  <a:pt x="283" y="629"/>
                </a:lnTo>
                <a:lnTo>
                  <a:pt x="272" y="632"/>
                </a:lnTo>
                <a:lnTo>
                  <a:pt x="264" y="634"/>
                </a:lnTo>
                <a:lnTo>
                  <a:pt x="264" y="634"/>
                </a:lnTo>
                <a:lnTo>
                  <a:pt x="260" y="640"/>
                </a:lnTo>
                <a:lnTo>
                  <a:pt x="258" y="642"/>
                </a:lnTo>
                <a:lnTo>
                  <a:pt x="255" y="642"/>
                </a:lnTo>
                <a:lnTo>
                  <a:pt x="255" y="642"/>
                </a:lnTo>
                <a:lnTo>
                  <a:pt x="251" y="644"/>
                </a:lnTo>
                <a:lnTo>
                  <a:pt x="249" y="644"/>
                </a:lnTo>
                <a:lnTo>
                  <a:pt x="249" y="644"/>
                </a:lnTo>
                <a:lnTo>
                  <a:pt x="245" y="642"/>
                </a:lnTo>
                <a:lnTo>
                  <a:pt x="245" y="642"/>
                </a:lnTo>
                <a:lnTo>
                  <a:pt x="238" y="634"/>
                </a:lnTo>
                <a:lnTo>
                  <a:pt x="238" y="634"/>
                </a:lnTo>
                <a:lnTo>
                  <a:pt x="234" y="631"/>
                </a:lnTo>
                <a:lnTo>
                  <a:pt x="225" y="629"/>
                </a:lnTo>
                <a:lnTo>
                  <a:pt x="225" y="629"/>
                </a:lnTo>
                <a:lnTo>
                  <a:pt x="214" y="631"/>
                </a:lnTo>
                <a:lnTo>
                  <a:pt x="206" y="634"/>
                </a:lnTo>
                <a:lnTo>
                  <a:pt x="206" y="634"/>
                </a:lnTo>
                <a:lnTo>
                  <a:pt x="200" y="638"/>
                </a:lnTo>
                <a:lnTo>
                  <a:pt x="193" y="644"/>
                </a:lnTo>
                <a:lnTo>
                  <a:pt x="184" y="647"/>
                </a:lnTo>
                <a:lnTo>
                  <a:pt x="176" y="651"/>
                </a:lnTo>
                <a:lnTo>
                  <a:pt x="176" y="651"/>
                </a:lnTo>
                <a:lnTo>
                  <a:pt x="161" y="653"/>
                </a:lnTo>
                <a:lnTo>
                  <a:pt x="148" y="655"/>
                </a:lnTo>
                <a:lnTo>
                  <a:pt x="148" y="655"/>
                </a:lnTo>
                <a:lnTo>
                  <a:pt x="137" y="657"/>
                </a:lnTo>
                <a:lnTo>
                  <a:pt x="131" y="657"/>
                </a:lnTo>
                <a:lnTo>
                  <a:pt x="120" y="657"/>
                </a:lnTo>
                <a:lnTo>
                  <a:pt x="120" y="657"/>
                </a:lnTo>
                <a:lnTo>
                  <a:pt x="98" y="657"/>
                </a:lnTo>
                <a:lnTo>
                  <a:pt x="90" y="657"/>
                </a:lnTo>
                <a:lnTo>
                  <a:pt x="83" y="655"/>
                </a:lnTo>
                <a:lnTo>
                  <a:pt x="83" y="655"/>
                </a:lnTo>
                <a:lnTo>
                  <a:pt x="47" y="646"/>
                </a:lnTo>
                <a:lnTo>
                  <a:pt x="47" y="646"/>
                </a:lnTo>
                <a:lnTo>
                  <a:pt x="32" y="644"/>
                </a:lnTo>
                <a:lnTo>
                  <a:pt x="15" y="644"/>
                </a:lnTo>
                <a:lnTo>
                  <a:pt x="13" y="640"/>
                </a:lnTo>
                <a:lnTo>
                  <a:pt x="13" y="640"/>
                </a:lnTo>
                <a:lnTo>
                  <a:pt x="8" y="634"/>
                </a:lnTo>
                <a:lnTo>
                  <a:pt x="8" y="629"/>
                </a:lnTo>
                <a:lnTo>
                  <a:pt x="8" y="623"/>
                </a:lnTo>
                <a:lnTo>
                  <a:pt x="8" y="618"/>
                </a:lnTo>
                <a:lnTo>
                  <a:pt x="8" y="618"/>
                </a:lnTo>
                <a:lnTo>
                  <a:pt x="8" y="614"/>
                </a:lnTo>
                <a:lnTo>
                  <a:pt x="10" y="610"/>
                </a:lnTo>
                <a:lnTo>
                  <a:pt x="12" y="604"/>
                </a:lnTo>
                <a:lnTo>
                  <a:pt x="13" y="601"/>
                </a:lnTo>
                <a:lnTo>
                  <a:pt x="13" y="601"/>
                </a:lnTo>
                <a:lnTo>
                  <a:pt x="13" y="589"/>
                </a:lnTo>
                <a:lnTo>
                  <a:pt x="10" y="582"/>
                </a:lnTo>
                <a:lnTo>
                  <a:pt x="10" y="582"/>
                </a:lnTo>
                <a:lnTo>
                  <a:pt x="4" y="571"/>
                </a:lnTo>
                <a:lnTo>
                  <a:pt x="2" y="560"/>
                </a:lnTo>
                <a:lnTo>
                  <a:pt x="2" y="560"/>
                </a:lnTo>
                <a:lnTo>
                  <a:pt x="0" y="543"/>
                </a:lnTo>
                <a:lnTo>
                  <a:pt x="0" y="543"/>
                </a:lnTo>
                <a:lnTo>
                  <a:pt x="0" y="531"/>
                </a:lnTo>
                <a:lnTo>
                  <a:pt x="0" y="526"/>
                </a:lnTo>
                <a:lnTo>
                  <a:pt x="4" y="518"/>
                </a:lnTo>
                <a:lnTo>
                  <a:pt x="4" y="518"/>
                </a:lnTo>
                <a:lnTo>
                  <a:pt x="10" y="511"/>
                </a:lnTo>
                <a:lnTo>
                  <a:pt x="17" y="505"/>
                </a:lnTo>
                <a:lnTo>
                  <a:pt x="26" y="500"/>
                </a:lnTo>
                <a:lnTo>
                  <a:pt x="36" y="498"/>
                </a:lnTo>
                <a:lnTo>
                  <a:pt x="36" y="498"/>
                </a:lnTo>
                <a:lnTo>
                  <a:pt x="43" y="498"/>
                </a:lnTo>
                <a:lnTo>
                  <a:pt x="51" y="500"/>
                </a:lnTo>
                <a:lnTo>
                  <a:pt x="62" y="503"/>
                </a:lnTo>
                <a:lnTo>
                  <a:pt x="62" y="503"/>
                </a:lnTo>
                <a:lnTo>
                  <a:pt x="71" y="505"/>
                </a:lnTo>
                <a:lnTo>
                  <a:pt x="81" y="505"/>
                </a:lnTo>
                <a:lnTo>
                  <a:pt x="81" y="505"/>
                </a:lnTo>
                <a:lnTo>
                  <a:pt x="109" y="500"/>
                </a:lnTo>
                <a:lnTo>
                  <a:pt x="109" y="500"/>
                </a:lnTo>
                <a:lnTo>
                  <a:pt x="122" y="494"/>
                </a:lnTo>
                <a:lnTo>
                  <a:pt x="139" y="488"/>
                </a:lnTo>
                <a:lnTo>
                  <a:pt x="139" y="488"/>
                </a:lnTo>
                <a:lnTo>
                  <a:pt x="161" y="477"/>
                </a:lnTo>
                <a:lnTo>
                  <a:pt x="171" y="472"/>
                </a:lnTo>
                <a:lnTo>
                  <a:pt x="178" y="466"/>
                </a:lnTo>
                <a:lnTo>
                  <a:pt x="178" y="466"/>
                </a:lnTo>
                <a:lnTo>
                  <a:pt x="182" y="460"/>
                </a:lnTo>
                <a:lnTo>
                  <a:pt x="184" y="455"/>
                </a:lnTo>
                <a:lnTo>
                  <a:pt x="189" y="438"/>
                </a:lnTo>
                <a:lnTo>
                  <a:pt x="189" y="438"/>
                </a:lnTo>
                <a:lnTo>
                  <a:pt x="191" y="425"/>
                </a:lnTo>
                <a:lnTo>
                  <a:pt x="191" y="410"/>
                </a:lnTo>
                <a:lnTo>
                  <a:pt x="189" y="397"/>
                </a:lnTo>
                <a:lnTo>
                  <a:pt x="189" y="397"/>
                </a:lnTo>
                <a:lnTo>
                  <a:pt x="189" y="389"/>
                </a:lnTo>
                <a:lnTo>
                  <a:pt x="189" y="386"/>
                </a:lnTo>
                <a:lnTo>
                  <a:pt x="189" y="386"/>
                </a:lnTo>
                <a:lnTo>
                  <a:pt x="193" y="384"/>
                </a:lnTo>
                <a:lnTo>
                  <a:pt x="199" y="382"/>
                </a:lnTo>
                <a:lnTo>
                  <a:pt x="210" y="372"/>
                </a:lnTo>
                <a:lnTo>
                  <a:pt x="223" y="365"/>
                </a:lnTo>
                <a:lnTo>
                  <a:pt x="232" y="357"/>
                </a:lnTo>
                <a:lnTo>
                  <a:pt x="232" y="357"/>
                </a:lnTo>
                <a:lnTo>
                  <a:pt x="238" y="354"/>
                </a:lnTo>
                <a:lnTo>
                  <a:pt x="242" y="350"/>
                </a:lnTo>
                <a:lnTo>
                  <a:pt x="245" y="344"/>
                </a:lnTo>
                <a:lnTo>
                  <a:pt x="251" y="339"/>
                </a:lnTo>
                <a:lnTo>
                  <a:pt x="251" y="339"/>
                </a:lnTo>
                <a:lnTo>
                  <a:pt x="262" y="333"/>
                </a:lnTo>
                <a:lnTo>
                  <a:pt x="266" y="329"/>
                </a:lnTo>
                <a:lnTo>
                  <a:pt x="272" y="324"/>
                </a:lnTo>
                <a:lnTo>
                  <a:pt x="272" y="324"/>
                </a:lnTo>
                <a:lnTo>
                  <a:pt x="279" y="313"/>
                </a:lnTo>
                <a:lnTo>
                  <a:pt x="283" y="299"/>
                </a:lnTo>
                <a:lnTo>
                  <a:pt x="283" y="299"/>
                </a:lnTo>
                <a:lnTo>
                  <a:pt x="287" y="292"/>
                </a:lnTo>
                <a:lnTo>
                  <a:pt x="290" y="286"/>
                </a:lnTo>
                <a:lnTo>
                  <a:pt x="300" y="277"/>
                </a:lnTo>
                <a:lnTo>
                  <a:pt x="300" y="277"/>
                </a:lnTo>
                <a:lnTo>
                  <a:pt x="303" y="273"/>
                </a:lnTo>
                <a:lnTo>
                  <a:pt x="303" y="268"/>
                </a:lnTo>
                <a:lnTo>
                  <a:pt x="303" y="264"/>
                </a:lnTo>
                <a:lnTo>
                  <a:pt x="305" y="256"/>
                </a:lnTo>
                <a:lnTo>
                  <a:pt x="305" y="256"/>
                </a:lnTo>
                <a:lnTo>
                  <a:pt x="309" y="251"/>
                </a:lnTo>
                <a:lnTo>
                  <a:pt x="309" y="245"/>
                </a:lnTo>
                <a:lnTo>
                  <a:pt x="311" y="238"/>
                </a:lnTo>
                <a:lnTo>
                  <a:pt x="311" y="238"/>
                </a:lnTo>
                <a:lnTo>
                  <a:pt x="316" y="225"/>
                </a:lnTo>
                <a:lnTo>
                  <a:pt x="324" y="215"/>
                </a:lnTo>
                <a:lnTo>
                  <a:pt x="324" y="215"/>
                </a:lnTo>
                <a:lnTo>
                  <a:pt x="324" y="212"/>
                </a:lnTo>
                <a:lnTo>
                  <a:pt x="326" y="206"/>
                </a:lnTo>
                <a:lnTo>
                  <a:pt x="324" y="197"/>
                </a:lnTo>
                <a:lnTo>
                  <a:pt x="324" y="197"/>
                </a:lnTo>
                <a:lnTo>
                  <a:pt x="322" y="189"/>
                </a:lnTo>
                <a:lnTo>
                  <a:pt x="320" y="180"/>
                </a:lnTo>
                <a:lnTo>
                  <a:pt x="318" y="170"/>
                </a:lnTo>
                <a:lnTo>
                  <a:pt x="316" y="163"/>
                </a:lnTo>
                <a:lnTo>
                  <a:pt x="316" y="163"/>
                </a:lnTo>
                <a:lnTo>
                  <a:pt x="316" y="157"/>
                </a:lnTo>
                <a:lnTo>
                  <a:pt x="318" y="154"/>
                </a:lnTo>
                <a:lnTo>
                  <a:pt x="322" y="152"/>
                </a:lnTo>
                <a:lnTo>
                  <a:pt x="326" y="150"/>
                </a:lnTo>
                <a:lnTo>
                  <a:pt x="326" y="150"/>
                </a:lnTo>
                <a:lnTo>
                  <a:pt x="330" y="148"/>
                </a:lnTo>
                <a:lnTo>
                  <a:pt x="333" y="148"/>
                </a:lnTo>
                <a:lnTo>
                  <a:pt x="346" y="150"/>
                </a:lnTo>
                <a:lnTo>
                  <a:pt x="346" y="150"/>
                </a:lnTo>
                <a:lnTo>
                  <a:pt x="350" y="148"/>
                </a:lnTo>
                <a:lnTo>
                  <a:pt x="356" y="146"/>
                </a:lnTo>
                <a:lnTo>
                  <a:pt x="367" y="139"/>
                </a:lnTo>
                <a:lnTo>
                  <a:pt x="367" y="139"/>
                </a:lnTo>
                <a:lnTo>
                  <a:pt x="374" y="133"/>
                </a:lnTo>
                <a:lnTo>
                  <a:pt x="378" y="127"/>
                </a:lnTo>
                <a:lnTo>
                  <a:pt x="386" y="112"/>
                </a:lnTo>
                <a:lnTo>
                  <a:pt x="386" y="112"/>
                </a:lnTo>
                <a:lnTo>
                  <a:pt x="391" y="101"/>
                </a:lnTo>
                <a:lnTo>
                  <a:pt x="399" y="88"/>
                </a:lnTo>
                <a:lnTo>
                  <a:pt x="399" y="88"/>
                </a:lnTo>
                <a:lnTo>
                  <a:pt x="402" y="84"/>
                </a:lnTo>
                <a:lnTo>
                  <a:pt x="406" y="81"/>
                </a:lnTo>
                <a:lnTo>
                  <a:pt x="410" y="79"/>
                </a:lnTo>
                <a:lnTo>
                  <a:pt x="414" y="79"/>
                </a:lnTo>
                <a:lnTo>
                  <a:pt x="431" y="82"/>
                </a:lnTo>
                <a:lnTo>
                  <a:pt x="431" y="82"/>
                </a:lnTo>
                <a:lnTo>
                  <a:pt x="459" y="81"/>
                </a:lnTo>
                <a:lnTo>
                  <a:pt x="459" y="81"/>
                </a:lnTo>
                <a:lnTo>
                  <a:pt x="474" y="81"/>
                </a:lnTo>
                <a:lnTo>
                  <a:pt x="483" y="79"/>
                </a:lnTo>
                <a:lnTo>
                  <a:pt x="483" y="79"/>
                </a:lnTo>
                <a:lnTo>
                  <a:pt x="487" y="77"/>
                </a:lnTo>
                <a:lnTo>
                  <a:pt x="490" y="73"/>
                </a:lnTo>
                <a:lnTo>
                  <a:pt x="500" y="62"/>
                </a:lnTo>
                <a:lnTo>
                  <a:pt x="500" y="62"/>
                </a:lnTo>
                <a:lnTo>
                  <a:pt x="502" y="56"/>
                </a:lnTo>
                <a:lnTo>
                  <a:pt x="502" y="51"/>
                </a:lnTo>
                <a:lnTo>
                  <a:pt x="496" y="39"/>
                </a:lnTo>
                <a:lnTo>
                  <a:pt x="496" y="39"/>
                </a:lnTo>
                <a:lnTo>
                  <a:pt x="494" y="30"/>
                </a:lnTo>
                <a:lnTo>
                  <a:pt x="496" y="17"/>
                </a:lnTo>
                <a:lnTo>
                  <a:pt x="496" y="17"/>
                </a:lnTo>
                <a:lnTo>
                  <a:pt x="498" y="11"/>
                </a:lnTo>
                <a:lnTo>
                  <a:pt x="502" y="10"/>
                </a:lnTo>
                <a:lnTo>
                  <a:pt x="509" y="10"/>
                </a:lnTo>
                <a:lnTo>
                  <a:pt x="517" y="8"/>
                </a:lnTo>
                <a:lnTo>
                  <a:pt x="517" y="8"/>
                </a:lnTo>
                <a:lnTo>
                  <a:pt x="524" y="6"/>
                </a:lnTo>
                <a:lnTo>
                  <a:pt x="533" y="4"/>
                </a:lnTo>
                <a:lnTo>
                  <a:pt x="550" y="2"/>
                </a:lnTo>
                <a:lnTo>
                  <a:pt x="550" y="2"/>
                </a:lnTo>
                <a:lnTo>
                  <a:pt x="571" y="0"/>
                </a:lnTo>
                <a:lnTo>
                  <a:pt x="576" y="0"/>
                </a:lnTo>
                <a:lnTo>
                  <a:pt x="576" y="0"/>
                </a:lnTo>
                <a:lnTo>
                  <a:pt x="586" y="4"/>
                </a:lnTo>
                <a:lnTo>
                  <a:pt x="586" y="4"/>
                </a:lnTo>
                <a:lnTo>
                  <a:pt x="593" y="6"/>
                </a:lnTo>
                <a:lnTo>
                  <a:pt x="601" y="8"/>
                </a:lnTo>
                <a:lnTo>
                  <a:pt x="601" y="8"/>
                </a:lnTo>
                <a:lnTo>
                  <a:pt x="608" y="11"/>
                </a:lnTo>
                <a:lnTo>
                  <a:pt x="614" y="13"/>
                </a:lnTo>
                <a:lnTo>
                  <a:pt x="614" y="13"/>
                </a:lnTo>
                <a:lnTo>
                  <a:pt x="618" y="15"/>
                </a:lnTo>
                <a:lnTo>
                  <a:pt x="619" y="19"/>
                </a:lnTo>
                <a:lnTo>
                  <a:pt x="621" y="26"/>
                </a:lnTo>
                <a:lnTo>
                  <a:pt x="621" y="26"/>
                </a:lnTo>
                <a:lnTo>
                  <a:pt x="623" y="39"/>
                </a:lnTo>
                <a:lnTo>
                  <a:pt x="623" y="39"/>
                </a:lnTo>
                <a:lnTo>
                  <a:pt x="621" y="53"/>
                </a:lnTo>
                <a:lnTo>
                  <a:pt x="619" y="62"/>
                </a:lnTo>
                <a:lnTo>
                  <a:pt x="619" y="62"/>
                </a:lnTo>
                <a:lnTo>
                  <a:pt x="616" y="68"/>
                </a:lnTo>
                <a:lnTo>
                  <a:pt x="610" y="75"/>
                </a:lnTo>
                <a:lnTo>
                  <a:pt x="610" y="75"/>
                </a:lnTo>
                <a:lnTo>
                  <a:pt x="606" y="82"/>
                </a:lnTo>
                <a:lnTo>
                  <a:pt x="601" y="92"/>
                </a:lnTo>
                <a:lnTo>
                  <a:pt x="601" y="92"/>
                </a:lnTo>
                <a:lnTo>
                  <a:pt x="599" y="94"/>
                </a:lnTo>
                <a:lnTo>
                  <a:pt x="597" y="97"/>
                </a:lnTo>
                <a:lnTo>
                  <a:pt x="599" y="105"/>
                </a:lnTo>
                <a:lnTo>
                  <a:pt x="599" y="105"/>
                </a:lnTo>
                <a:lnTo>
                  <a:pt x="599" y="112"/>
                </a:lnTo>
                <a:lnTo>
                  <a:pt x="597" y="120"/>
                </a:lnTo>
                <a:lnTo>
                  <a:pt x="597" y="120"/>
                </a:lnTo>
                <a:lnTo>
                  <a:pt x="595" y="122"/>
                </a:lnTo>
                <a:lnTo>
                  <a:pt x="591" y="124"/>
                </a:lnTo>
                <a:lnTo>
                  <a:pt x="582" y="127"/>
                </a:lnTo>
                <a:lnTo>
                  <a:pt x="582" y="127"/>
                </a:lnTo>
                <a:lnTo>
                  <a:pt x="578" y="131"/>
                </a:lnTo>
                <a:lnTo>
                  <a:pt x="576" y="133"/>
                </a:lnTo>
                <a:lnTo>
                  <a:pt x="575" y="135"/>
                </a:lnTo>
                <a:lnTo>
                  <a:pt x="571" y="142"/>
                </a:lnTo>
                <a:lnTo>
                  <a:pt x="571" y="142"/>
                </a:lnTo>
                <a:lnTo>
                  <a:pt x="569" y="144"/>
                </a:lnTo>
                <a:lnTo>
                  <a:pt x="567" y="146"/>
                </a:lnTo>
                <a:lnTo>
                  <a:pt x="567" y="148"/>
                </a:lnTo>
                <a:lnTo>
                  <a:pt x="567" y="148"/>
                </a:lnTo>
                <a:lnTo>
                  <a:pt x="569" y="155"/>
                </a:lnTo>
                <a:lnTo>
                  <a:pt x="569" y="155"/>
                </a:lnTo>
                <a:lnTo>
                  <a:pt x="573" y="161"/>
                </a:lnTo>
                <a:lnTo>
                  <a:pt x="573" y="161"/>
                </a:lnTo>
                <a:lnTo>
                  <a:pt x="576" y="172"/>
                </a:lnTo>
                <a:lnTo>
                  <a:pt x="578" y="182"/>
                </a:lnTo>
                <a:lnTo>
                  <a:pt x="578" y="182"/>
                </a:lnTo>
                <a:lnTo>
                  <a:pt x="578" y="187"/>
                </a:lnTo>
                <a:lnTo>
                  <a:pt x="578" y="193"/>
                </a:lnTo>
                <a:lnTo>
                  <a:pt x="578" y="197"/>
                </a:lnTo>
                <a:lnTo>
                  <a:pt x="578" y="197"/>
                </a:lnTo>
                <a:lnTo>
                  <a:pt x="576" y="204"/>
                </a:lnTo>
                <a:lnTo>
                  <a:pt x="576" y="210"/>
                </a:lnTo>
                <a:lnTo>
                  <a:pt x="576" y="210"/>
                </a:lnTo>
                <a:lnTo>
                  <a:pt x="578" y="219"/>
                </a:lnTo>
                <a:lnTo>
                  <a:pt x="580" y="223"/>
                </a:lnTo>
                <a:lnTo>
                  <a:pt x="582" y="227"/>
                </a:lnTo>
                <a:lnTo>
                  <a:pt x="582" y="227"/>
                </a:lnTo>
                <a:lnTo>
                  <a:pt x="590" y="234"/>
                </a:lnTo>
                <a:lnTo>
                  <a:pt x="595" y="243"/>
                </a:lnTo>
                <a:lnTo>
                  <a:pt x="595" y="243"/>
                </a:lnTo>
                <a:lnTo>
                  <a:pt x="603" y="253"/>
                </a:lnTo>
                <a:lnTo>
                  <a:pt x="603" y="253"/>
                </a:lnTo>
                <a:lnTo>
                  <a:pt x="614" y="268"/>
                </a:lnTo>
                <a:lnTo>
                  <a:pt x="614" y="268"/>
                </a:lnTo>
                <a:lnTo>
                  <a:pt x="616" y="273"/>
                </a:lnTo>
                <a:lnTo>
                  <a:pt x="618" y="275"/>
                </a:lnTo>
                <a:lnTo>
                  <a:pt x="619" y="279"/>
                </a:lnTo>
                <a:lnTo>
                  <a:pt x="619" y="279"/>
                </a:lnTo>
                <a:lnTo>
                  <a:pt x="633" y="286"/>
                </a:lnTo>
                <a:lnTo>
                  <a:pt x="633" y="286"/>
                </a:lnTo>
                <a:lnTo>
                  <a:pt x="644" y="298"/>
                </a:lnTo>
                <a:lnTo>
                  <a:pt x="644" y="298"/>
                </a:lnTo>
                <a:lnTo>
                  <a:pt x="661" y="307"/>
                </a:lnTo>
                <a:lnTo>
                  <a:pt x="661" y="307"/>
                </a:lnTo>
                <a:lnTo>
                  <a:pt x="666" y="313"/>
                </a:lnTo>
                <a:lnTo>
                  <a:pt x="672" y="314"/>
                </a:lnTo>
                <a:lnTo>
                  <a:pt x="676" y="314"/>
                </a:lnTo>
                <a:lnTo>
                  <a:pt x="676" y="314"/>
                </a:lnTo>
                <a:lnTo>
                  <a:pt x="683" y="316"/>
                </a:lnTo>
                <a:lnTo>
                  <a:pt x="687" y="318"/>
                </a:lnTo>
                <a:lnTo>
                  <a:pt x="687" y="320"/>
                </a:lnTo>
                <a:lnTo>
                  <a:pt x="687" y="320"/>
                </a:lnTo>
                <a:lnTo>
                  <a:pt x="683" y="326"/>
                </a:lnTo>
                <a:lnTo>
                  <a:pt x="681" y="331"/>
                </a:lnTo>
                <a:lnTo>
                  <a:pt x="681" y="331"/>
                </a:lnTo>
                <a:lnTo>
                  <a:pt x="676" y="337"/>
                </a:lnTo>
                <a:lnTo>
                  <a:pt x="672" y="339"/>
                </a:lnTo>
                <a:lnTo>
                  <a:pt x="672" y="343"/>
                </a:lnTo>
                <a:lnTo>
                  <a:pt x="672" y="343"/>
                </a:lnTo>
                <a:lnTo>
                  <a:pt x="672" y="348"/>
                </a:lnTo>
                <a:lnTo>
                  <a:pt x="674" y="354"/>
                </a:lnTo>
                <a:lnTo>
                  <a:pt x="674" y="354"/>
                </a:lnTo>
                <a:lnTo>
                  <a:pt x="679" y="357"/>
                </a:lnTo>
                <a:lnTo>
                  <a:pt x="683" y="361"/>
                </a:lnTo>
                <a:lnTo>
                  <a:pt x="683" y="361"/>
                </a:lnTo>
                <a:lnTo>
                  <a:pt x="683" y="363"/>
                </a:lnTo>
                <a:lnTo>
                  <a:pt x="683" y="369"/>
                </a:lnTo>
                <a:lnTo>
                  <a:pt x="683" y="369"/>
                </a:lnTo>
                <a:lnTo>
                  <a:pt x="685" y="372"/>
                </a:lnTo>
                <a:lnTo>
                  <a:pt x="687" y="378"/>
                </a:lnTo>
                <a:lnTo>
                  <a:pt x="687" y="378"/>
                </a:lnTo>
                <a:lnTo>
                  <a:pt x="692" y="389"/>
                </a:lnTo>
                <a:lnTo>
                  <a:pt x="692" y="389"/>
                </a:lnTo>
                <a:lnTo>
                  <a:pt x="694" y="395"/>
                </a:lnTo>
                <a:lnTo>
                  <a:pt x="698" y="399"/>
                </a:lnTo>
                <a:lnTo>
                  <a:pt x="704" y="401"/>
                </a:lnTo>
                <a:lnTo>
                  <a:pt x="704" y="401"/>
                </a:lnTo>
                <a:lnTo>
                  <a:pt x="713" y="402"/>
                </a:lnTo>
                <a:lnTo>
                  <a:pt x="721" y="408"/>
                </a:lnTo>
                <a:lnTo>
                  <a:pt x="721" y="408"/>
                </a:lnTo>
                <a:lnTo>
                  <a:pt x="728" y="414"/>
                </a:lnTo>
                <a:lnTo>
                  <a:pt x="730" y="415"/>
                </a:lnTo>
                <a:lnTo>
                  <a:pt x="732" y="417"/>
                </a:lnTo>
                <a:lnTo>
                  <a:pt x="732" y="417"/>
                </a:lnTo>
                <a:lnTo>
                  <a:pt x="737" y="425"/>
                </a:lnTo>
                <a:lnTo>
                  <a:pt x="741" y="430"/>
                </a:lnTo>
                <a:lnTo>
                  <a:pt x="741" y="430"/>
                </a:lnTo>
                <a:lnTo>
                  <a:pt x="743" y="434"/>
                </a:lnTo>
                <a:lnTo>
                  <a:pt x="745" y="434"/>
                </a:lnTo>
                <a:lnTo>
                  <a:pt x="747" y="436"/>
                </a:lnTo>
                <a:lnTo>
                  <a:pt x="749" y="442"/>
                </a:lnTo>
                <a:lnTo>
                  <a:pt x="749" y="442"/>
                </a:lnTo>
                <a:lnTo>
                  <a:pt x="752" y="447"/>
                </a:lnTo>
                <a:lnTo>
                  <a:pt x="754" y="451"/>
                </a:lnTo>
                <a:lnTo>
                  <a:pt x="762" y="453"/>
                </a:lnTo>
                <a:lnTo>
                  <a:pt x="762" y="453"/>
                </a:lnTo>
                <a:lnTo>
                  <a:pt x="771" y="459"/>
                </a:lnTo>
                <a:lnTo>
                  <a:pt x="777" y="464"/>
                </a:lnTo>
                <a:lnTo>
                  <a:pt x="777" y="464"/>
                </a:lnTo>
                <a:lnTo>
                  <a:pt x="784" y="473"/>
                </a:lnTo>
                <a:lnTo>
                  <a:pt x="786" y="479"/>
                </a:lnTo>
                <a:lnTo>
                  <a:pt x="788" y="485"/>
                </a:lnTo>
                <a:lnTo>
                  <a:pt x="788" y="485"/>
                </a:lnTo>
                <a:lnTo>
                  <a:pt x="788" y="498"/>
                </a:lnTo>
                <a:lnTo>
                  <a:pt x="788" y="498"/>
                </a:lnTo>
                <a:lnTo>
                  <a:pt x="788" y="502"/>
                </a:lnTo>
                <a:lnTo>
                  <a:pt x="786" y="503"/>
                </a:lnTo>
                <a:lnTo>
                  <a:pt x="788" y="505"/>
                </a:lnTo>
                <a:lnTo>
                  <a:pt x="788" y="505"/>
                </a:lnTo>
                <a:lnTo>
                  <a:pt x="795" y="515"/>
                </a:lnTo>
                <a:lnTo>
                  <a:pt x="795" y="515"/>
                </a:lnTo>
                <a:lnTo>
                  <a:pt x="795" y="518"/>
                </a:lnTo>
                <a:lnTo>
                  <a:pt x="795" y="520"/>
                </a:lnTo>
                <a:lnTo>
                  <a:pt x="797" y="526"/>
                </a:lnTo>
                <a:lnTo>
                  <a:pt x="797" y="526"/>
                </a:lnTo>
                <a:lnTo>
                  <a:pt x="797" y="530"/>
                </a:lnTo>
                <a:lnTo>
                  <a:pt x="797" y="531"/>
                </a:lnTo>
                <a:lnTo>
                  <a:pt x="799" y="533"/>
                </a:lnTo>
                <a:lnTo>
                  <a:pt x="799" y="533"/>
                </a:lnTo>
                <a:lnTo>
                  <a:pt x="807" y="539"/>
                </a:lnTo>
                <a:lnTo>
                  <a:pt x="807" y="539"/>
                </a:lnTo>
                <a:lnTo>
                  <a:pt x="810" y="543"/>
                </a:lnTo>
                <a:lnTo>
                  <a:pt x="814" y="545"/>
                </a:lnTo>
                <a:lnTo>
                  <a:pt x="812" y="548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" name="Freeform 71"/>
          <p:cNvSpPr>
            <a:spLocks/>
          </p:cNvSpPr>
          <p:nvPr/>
        </p:nvSpPr>
        <p:spPr bwMode="auto">
          <a:xfrm>
            <a:off x="3735721" y="2156367"/>
            <a:ext cx="1382943" cy="1867206"/>
          </a:xfrm>
          <a:custGeom>
            <a:avLst/>
            <a:gdLst>
              <a:gd name="T0" fmla="*/ 33 w 1188"/>
              <a:gd name="T1" fmla="*/ 1474 h 1604"/>
              <a:gd name="T2" fmla="*/ 20 w 1188"/>
              <a:gd name="T3" fmla="*/ 1398 h 1604"/>
              <a:gd name="T4" fmla="*/ 148 w 1188"/>
              <a:gd name="T5" fmla="*/ 1336 h 1604"/>
              <a:gd name="T6" fmla="*/ 230 w 1188"/>
              <a:gd name="T7" fmla="*/ 1293 h 1604"/>
              <a:gd name="T8" fmla="*/ 275 w 1188"/>
              <a:gd name="T9" fmla="*/ 1233 h 1604"/>
              <a:gd name="T10" fmla="*/ 265 w 1188"/>
              <a:gd name="T11" fmla="*/ 1158 h 1604"/>
              <a:gd name="T12" fmla="*/ 217 w 1188"/>
              <a:gd name="T13" fmla="*/ 1127 h 1604"/>
              <a:gd name="T14" fmla="*/ 166 w 1188"/>
              <a:gd name="T15" fmla="*/ 1102 h 1604"/>
              <a:gd name="T16" fmla="*/ 138 w 1188"/>
              <a:gd name="T17" fmla="*/ 1069 h 1604"/>
              <a:gd name="T18" fmla="*/ 127 w 1188"/>
              <a:gd name="T19" fmla="*/ 1016 h 1604"/>
              <a:gd name="T20" fmla="*/ 103 w 1188"/>
              <a:gd name="T21" fmla="*/ 949 h 1604"/>
              <a:gd name="T22" fmla="*/ 67 w 1188"/>
              <a:gd name="T23" fmla="*/ 887 h 1604"/>
              <a:gd name="T24" fmla="*/ 134 w 1188"/>
              <a:gd name="T25" fmla="*/ 827 h 1604"/>
              <a:gd name="T26" fmla="*/ 170 w 1188"/>
              <a:gd name="T27" fmla="*/ 741 h 1604"/>
              <a:gd name="T28" fmla="*/ 207 w 1188"/>
              <a:gd name="T29" fmla="*/ 683 h 1604"/>
              <a:gd name="T30" fmla="*/ 265 w 1188"/>
              <a:gd name="T31" fmla="*/ 664 h 1604"/>
              <a:gd name="T32" fmla="*/ 351 w 1188"/>
              <a:gd name="T33" fmla="*/ 625 h 1604"/>
              <a:gd name="T34" fmla="*/ 430 w 1188"/>
              <a:gd name="T35" fmla="*/ 550 h 1604"/>
              <a:gd name="T36" fmla="*/ 439 w 1188"/>
              <a:gd name="T37" fmla="*/ 455 h 1604"/>
              <a:gd name="T38" fmla="*/ 494 w 1188"/>
              <a:gd name="T39" fmla="*/ 376 h 1604"/>
              <a:gd name="T40" fmla="*/ 482 w 1188"/>
              <a:gd name="T41" fmla="*/ 296 h 1604"/>
              <a:gd name="T42" fmla="*/ 529 w 1188"/>
              <a:gd name="T43" fmla="*/ 204 h 1604"/>
              <a:gd name="T44" fmla="*/ 540 w 1188"/>
              <a:gd name="T45" fmla="*/ 101 h 1604"/>
              <a:gd name="T46" fmla="*/ 606 w 1188"/>
              <a:gd name="T47" fmla="*/ 105 h 1604"/>
              <a:gd name="T48" fmla="*/ 654 w 1188"/>
              <a:gd name="T49" fmla="*/ 6 h 1604"/>
              <a:gd name="T50" fmla="*/ 761 w 1188"/>
              <a:gd name="T51" fmla="*/ 40 h 1604"/>
              <a:gd name="T52" fmla="*/ 857 w 1188"/>
              <a:gd name="T53" fmla="*/ 68 h 1604"/>
              <a:gd name="T54" fmla="*/ 928 w 1188"/>
              <a:gd name="T55" fmla="*/ 92 h 1604"/>
              <a:gd name="T56" fmla="*/ 1006 w 1188"/>
              <a:gd name="T57" fmla="*/ 92 h 1604"/>
              <a:gd name="T58" fmla="*/ 1001 w 1188"/>
              <a:gd name="T59" fmla="*/ 174 h 1604"/>
              <a:gd name="T60" fmla="*/ 1047 w 1188"/>
              <a:gd name="T61" fmla="*/ 229 h 1604"/>
              <a:gd name="T62" fmla="*/ 1102 w 1188"/>
              <a:gd name="T63" fmla="*/ 223 h 1604"/>
              <a:gd name="T64" fmla="*/ 1113 w 1188"/>
              <a:gd name="T65" fmla="*/ 288 h 1604"/>
              <a:gd name="T66" fmla="*/ 1103 w 1188"/>
              <a:gd name="T67" fmla="*/ 356 h 1604"/>
              <a:gd name="T68" fmla="*/ 1139 w 1188"/>
              <a:gd name="T69" fmla="*/ 404 h 1604"/>
              <a:gd name="T70" fmla="*/ 1173 w 1188"/>
              <a:gd name="T71" fmla="*/ 457 h 1604"/>
              <a:gd name="T72" fmla="*/ 1180 w 1188"/>
              <a:gd name="T73" fmla="*/ 535 h 1604"/>
              <a:gd name="T74" fmla="*/ 1139 w 1188"/>
              <a:gd name="T75" fmla="*/ 586 h 1604"/>
              <a:gd name="T76" fmla="*/ 1090 w 1188"/>
              <a:gd name="T77" fmla="*/ 633 h 1604"/>
              <a:gd name="T78" fmla="*/ 1079 w 1188"/>
              <a:gd name="T79" fmla="*/ 698 h 1604"/>
              <a:gd name="T80" fmla="*/ 1117 w 1188"/>
              <a:gd name="T81" fmla="*/ 771 h 1604"/>
              <a:gd name="T82" fmla="*/ 1051 w 1188"/>
              <a:gd name="T83" fmla="*/ 814 h 1604"/>
              <a:gd name="T84" fmla="*/ 978 w 1188"/>
              <a:gd name="T85" fmla="*/ 822 h 1604"/>
              <a:gd name="T86" fmla="*/ 911 w 1188"/>
              <a:gd name="T87" fmla="*/ 838 h 1604"/>
              <a:gd name="T88" fmla="*/ 815 w 1188"/>
              <a:gd name="T89" fmla="*/ 885 h 1604"/>
              <a:gd name="T90" fmla="*/ 780 w 1188"/>
              <a:gd name="T91" fmla="*/ 943 h 1604"/>
              <a:gd name="T92" fmla="*/ 735 w 1188"/>
              <a:gd name="T93" fmla="*/ 988 h 1604"/>
              <a:gd name="T94" fmla="*/ 718 w 1188"/>
              <a:gd name="T95" fmla="*/ 1039 h 1604"/>
              <a:gd name="T96" fmla="*/ 754 w 1188"/>
              <a:gd name="T97" fmla="*/ 1113 h 1604"/>
              <a:gd name="T98" fmla="*/ 780 w 1188"/>
              <a:gd name="T99" fmla="*/ 1166 h 1604"/>
              <a:gd name="T100" fmla="*/ 817 w 1188"/>
              <a:gd name="T101" fmla="*/ 1201 h 1604"/>
              <a:gd name="T102" fmla="*/ 802 w 1188"/>
              <a:gd name="T103" fmla="*/ 1259 h 1604"/>
              <a:gd name="T104" fmla="*/ 795 w 1188"/>
              <a:gd name="T105" fmla="*/ 1306 h 1604"/>
              <a:gd name="T106" fmla="*/ 711 w 1188"/>
              <a:gd name="T107" fmla="*/ 1357 h 1604"/>
              <a:gd name="T108" fmla="*/ 649 w 1188"/>
              <a:gd name="T109" fmla="*/ 1415 h 1604"/>
              <a:gd name="T110" fmla="*/ 578 w 1188"/>
              <a:gd name="T111" fmla="*/ 1446 h 1604"/>
              <a:gd name="T112" fmla="*/ 507 w 1188"/>
              <a:gd name="T113" fmla="*/ 1484 h 1604"/>
              <a:gd name="T114" fmla="*/ 454 w 1188"/>
              <a:gd name="T115" fmla="*/ 1486 h 1604"/>
              <a:gd name="T116" fmla="*/ 366 w 1188"/>
              <a:gd name="T117" fmla="*/ 1508 h 1604"/>
              <a:gd name="T118" fmla="*/ 280 w 1188"/>
              <a:gd name="T119" fmla="*/ 1534 h 1604"/>
              <a:gd name="T120" fmla="*/ 239 w 1188"/>
              <a:gd name="T121" fmla="*/ 1557 h 1604"/>
              <a:gd name="T122" fmla="*/ 157 w 1188"/>
              <a:gd name="T123" fmla="*/ 1602 h 1604"/>
              <a:gd name="T124" fmla="*/ 50 w 1188"/>
              <a:gd name="T125" fmla="*/ 1564 h 16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88" h="1604">
                <a:moveTo>
                  <a:pt x="3" y="1527"/>
                </a:moveTo>
                <a:lnTo>
                  <a:pt x="3" y="1527"/>
                </a:lnTo>
                <a:lnTo>
                  <a:pt x="3" y="1525"/>
                </a:lnTo>
                <a:lnTo>
                  <a:pt x="5" y="1521"/>
                </a:lnTo>
                <a:lnTo>
                  <a:pt x="9" y="1519"/>
                </a:lnTo>
                <a:lnTo>
                  <a:pt x="9" y="1519"/>
                </a:lnTo>
                <a:lnTo>
                  <a:pt x="18" y="1516"/>
                </a:lnTo>
                <a:lnTo>
                  <a:pt x="22" y="1514"/>
                </a:lnTo>
                <a:lnTo>
                  <a:pt x="24" y="1512"/>
                </a:lnTo>
                <a:lnTo>
                  <a:pt x="24" y="1512"/>
                </a:lnTo>
                <a:lnTo>
                  <a:pt x="26" y="1504"/>
                </a:lnTo>
                <a:lnTo>
                  <a:pt x="26" y="1497"/>
                </a:lnTo>
                <a:lnTo>
                  <a:pt x="26" y="1497"/>
                </a:lnTo>
                <a:lnTo>
                  <a:pt x="24" y="1489"/>
                </a:lnTo>
                <a:lnTo>
                  <a:pt x="26" y="1486"/>
                </a:lnTo>
                <a:lnTo>
                  <a:pt x="28" y="1484"/>
                </a:lnTo>
                <a:lnTo>
                  <a:pt x="28" y="1484"/>
                </a:lnTo>
                <a:lnTo>
                  <a:pt x="33" y="1474"/>
                </a:lnTo>
                <a:lnTo>
                  <a:pt x="37" y="1465"/>
                </a:lnTo>
                <a:lnTo>
                  <a:pt x="37" y="1465"/>
                </a:lnTo>
                <a:lnTo>
                  <a:pt x="43" y="1460"/>
                </a:lnTo>
                <a:lnTo>
                  <a:pt x="46" y="1454"/>
                </a:lnTo>
                <a:lnTo>
                  <a:pt x="46" y="1454"/>
                </a:lnTo>
                <a:lnTo>
                  <a:pt x="48" y="1443"/>
                </a:lnTo>
                <a:lnTo>
                  <a:pt x="50" y="1431"/>
                </a:lnTo>
                <a:lnTo>
                  <a:pt x="50" y="1431"/>
                </a:lnTo>
                <a:lnTo>
                  <a:pt x="48" y="1418"/>
                </a:lnTo>
                <a:lnTo>
                  <a:pt x="48" y="1418"/>
                </a:lnTo>
                <a:lnTo>
                  <a:pt x="46" y="1411"/>
                </a:lnTo>
                <a:lnTo>
                  <a:pt x="45" y="1407"/>
                </a:lnTo>
                <a:lnTo>
                  <a:pt x="41" y="1405"/>
                </a:lnTo>
                <a:lnTo>
                  <a:pt x="41" y="1405"/>
                </a:lnTo>
                <a:lnTo>
                  <a:pt x="35" y="1402"/>
                </a:lnTo>
                <a:lnTo>
                  <a:pt x="30" y="1400"/>
                </a:lnTo>
                <a:lnTo>
                  <a:pt x="30" y="1400"/>
                </a:lnTo>
                <a:lnTo>
                  <a:pt x="20" y="1398"/>
                </a:lnTo>
                <a:lnTo>
                  <a:pt x="13" y="1396"/>
                </a:lnTo>
                <a:lnTo>
                  <a:pt x="13" y="1396"/>
                </a:lnTo>
                <a:lnTo>
                  <a:pt x="3" y="1392"/>
                </a:lnTo>
                <a:lnTo>
                  <a:pt x="2" y="1390"/>
                </a:lnTo>
                <a:lnTo>
                  <a:pt x="20" y="1377"/>
                </a:lnTo>
                <a:lnTo>
                  <a:pt x="35" y="1372"/>
                </a:lnTo>
                <a:lnTo>
                  <a:pt x="65" y="1366"/>
                </a:lnTo>
                <a:lnTo>
                  <a:pt x="84" y="1360"/>
                </a:lnTo>
                <a:lnTo>
                  <a:pt x="84" y="1360"/>
                </a:lnTo>
                <a:lnTo>
                  <a:pt x="93" y="1355"/>
                </a:lnTo>
                <a:lnTo>
                  <a:pt x="103" y="1351"/>
                </a:lnTo>
                <a:lnTo>
                  <a:pt x="108" y="1349"/>
                </a:lnTo>
                <a:lnTo>
                  <a:pt x="108" y="1349"/>
                </a:lnTo>
                <a:lnTo>
                  <a:pt x="114" y="1349"/>
                </a:lnTo>
                <a:lnTo>
                  <a:pt x="116" y="1349"/>
                </a:lnTo>
                <a:lnTo>
                  <a:pt x="133" y="1340"/>
                </a:lnTo>
                <a:lnTo>
                  <a:pt x="133" y="1340"/>
                </a:lnTo>
                <a:lnTo>
                  <a:pt x="148" y="1336"/>
                </a:lnTo>
                <a:lnTo>
                  <a:pt x="153" y="1334"/>
                </a:lnTo>
                <a:lnTo>
                  <a:pt x="161" y="1329"/>
                </a:lnTo>
                <a:lnTo>
                  <a:pt x="161" y="1329"/>
                </a:lnTo>
                <a:lnTo>
                  <a:pt x="168" y="1323"/>
                </a:lnTo>
                <a:lnTo>
                  <a:pt x="176" y="1317"/>
                </a:lnTo>
                <a:lnTo>
                  <a:pt x="176" y="1317"/>
                </a:lnTo>
                <a:lnTo>
                  <a:pt x="181" y="1312"/>
                </a:lnTo>
                <a:lnTo>
                  <a:pt x="185" y="1308"/>
                </a:lnTo>
                <a:lnTo>
                  <a:pt x="185" y="1308"/>
                </a:lnTo>
                <a:lnTo>
                  <a:pt x="187" y="1302"/>
                </a:lnTo>
                <a:lnTo>
                  <a:pt x="194" y="1297"/>
                </a:lnTo>
                <a:lnTo>
                  <a:pt x="194" y="1297"/>
                </a:lnTo>
                <a:lnTo>
                  <a:pt x="200" y="1293"/>
                </a:lnTo>
                <a:lnTo>
                  <a:pt x="206" y="1291"/>
                </a:lnTo>
                <a:lnTo>
                  <a:pt x="219" y="1291"/>
                </a:lnTo>
                <a:lnTo>
                  <a:pt x="219" y="1291"/>
                </a:lnTo>
                <a:lnTo>
                  <a:pt x="224" y="1291"/>
                </a:lnTo>
                <a:lnTo>
                  <a:pt x="230" y="1293"/>
                </a:lnTo>
                <a:lnTo>
                  <a:pt x="241" y="1297"/>
                </a:lnTo>
                <a:lnTo>
                  <a:pt x="241" y="1297"/>
                </a:lnTo>
                <a:lnTo>
                  <a:pt x="247" y="1297"/>
                </a:lnTo>
                <a:lnTo>
                  <a:pt x="250" y="1295"/>
                </a:lnTo>
                <a:lnTo>
                  <a:pt x="258" y="1287"/>
                </a:lnTo>
                <a:lnTo>
                  <a:pt x="258" y="1287"/>
                </a:lnTo>
                <a:lnTo>
                  <a:pt x="262" y="1284"/>
                </a:lnTo>
                <a:lnTo>
                  <a:pt x="264" y="1280"/>
                </a:lnTo>
                <a:lnTo>
                  <a:pt x="265" y="1272"/>
                </a:lnTo>
                <a:lnTo>
                  <a:pt x="265" y="1272"/>
                </a:lnTo>
                <a:lnTo>
                  <a:pt x="265" y="1259"/>
                </a:lnTo>
                <a:lnTo>
                  <a:pt x="265" y="1259"/>
                </a:lnTo>
                <a:lnTo>
                  <a:pt x="269" y="1254"/>
                </a:lnTo>
                <a:lnTo>
                  <a:pt x="273" y="1248"/>
                </a:lnTo>
                <a:lnTo>
                  <a:pt x="273" y="1248"/>
                </a:lnTo>
                <a:lnTo>
                  <a:pt x="275" y="1246"/>
                </a:lnTo>
                <a:lnTo>
                  <a:pt x="275" y="1243"/>
                </a:lnTo>
                <a:lnTo>
                  <a:pt x="275" y="1233"/>
                </a:lnTo>
                <a:lnTo>
                  <a:pt x="275" y="1233"/>
                </a:lnTo>
                <a:lnTo>
                  <a:pt x="275" y="1218"/>
                </a:lnTo>
                <a:lnTo>
                  <a:pt x="275" y="1218"/>
                </a:lnTo>
                <a:lnTo>
                  <a:pt x="277" y="1211"/>
                </a:lnTo>
                <a:lnTo>
                  <a:pt x="278" y="1205"/>
                </a:lnTo>
                <a:lnTo>
                  <a:pt x="280" y="1201"/>
                </a:lnTo>
                <a:lnTo>
                  <a:pt x="280" y="1201"/>
                </a:lnTo>
                <a:lnTo>
                  <a:pt x="280" y="1196"/>
                </a:lnTo>
                <a:lnTo>
                  <a:pt x="278" y="1192"/>
                </a:lnTo>
                <a:lnTo>
                  <a:pt x="273" y="1186"/>
                </a:lnTo>
                <a:lnTo>
                  <a:pt x="273" y="1186"/>
                </a:lnTo>
                <a:lnTo>
                  <a:pt x="271" y="1183"/>
                </a:lnTo>
                <a:lnTo>
                  <a:pt x="271" y="1179"/>
                </a:lnTo>
                <a:lnTo>
                  <a:pt x="269" y="1171"/>
                </a:lnTo>
                <a:lnTo>
                  <a:pt x="269" y="1171"/>
                </a:lnTo>
                <a:lnTo>
                  <a:pt x="267" y="1164"/>
                </a:lnTo>
                <a:lnTo>
                  <a:pt x="265" y="1158"/>
                </a:lnTo>
                <a:lnTo>
                  <a:pt x="265" y="1158"/>
                </a:lnTo>
                <a:lnTo>
                  <a:pt x="258" y="1153"/>
                </a:lnTo>
                <a:lnTo>
                  <a:pt x="258" y="1153"/>
                </a:lnTo>
                <a:lnTo>
                  <a:pt x="254" y="1149"/>
                </a:lnTo>
                <a:lnTo>
                  <a:pt x="254" y="1143"/>
                </a:lnTo>
                <a:lnTo>
                  <a:pt x="254" y="1143"/>
                </a:lnTo>
                <a:lnTo>
                  <a:pt x="252" y="1138"/>
                </a:lnTo>
                <a:lnTo>
                  <a:pt x="250" y="1134"/>
                </a:lnTo>
                <a:lnTo>
                  <a:pt x="250" y="1134"/>
                </a:lnTo>
                <a:lnTo>
                  <a:pt x="249" y="1132"/>
                </a:lnTo>
                <a:lnTo>
                  <a:pt x="245" y="1132"/>
                </a:lnTo>
                <a:lnTo>
                  <a:pt x="237" y="1134"/>
                </a:lnTo>
                <a:lnTo>
                  <a:pt x="237" y="1134"/>
                </a:lnTo>
                <a:lnTo>
                  <a:pt x="232" y="1134"/>
                </a:lnTo>
                <a:lnTo>
                  <a:pt x="228" y="1130"/>
                </a:lnTo>
                <a:lnTo>
                  <a:pt x="228" y="1130"/>
                </a:lnTo>
                <a:lnTo>
                  <a:pt x="222" y="1128"/>
                </a:lnTo>
                <a:lnTo>
                  <a:pt x="217" y="1127"/>
                </a:lnTo>
                <a:lnTo>
                  <a:pt x="217" y="1127"/>
                </a:lnTo>
                <a:lnTo>
                  <a:pt x="211" y="1128"/>
                </a:lnTo>
                <a:lnTo>
                  <a:pt x="206" y="1128"/>
                </a:lnTo>
                <a:lnTo>
                  <a:pt x="206" y="1128"/>
                </a:lnTo>
                <a:lnTo>
                  <a:pt x="200" y="1130"/>
                </a:lnTo>
                <a:lnTo>
                  <a:pt x="189" y="1130"/>
                </a:lnTo>
                <a:lnTo>
                  <a:pt x="189" y="1130"/>
                </a:lnTo>
                <a:lnTo>
                  <a:pt x="183" y="1128"/>
                </a:lnTo>
                <a:lnTo>
                  <a:pt x="183" y="1127"/>
                </a:lnTo>
                <a:lnTo>
                  <a:pt x="181" y="1125"/>
                </a:lnTo>
                <a:lnTo>
                  <a:pt x="177" y="1121"/>
                </a:lnTo>
                <a:lnTo>
                  <a:pt x="177" y="1121"/>
                </a:lnTo>
                <a:lnTo>
                  <a:pt x="174" y="1117"/>
                </a:lnTo>
                <a:lnTo>
                  <a:pt x="174" y="1115"/>
                </a:lnTo>
                <a:lnTo>
                  <a:pt x="174" y="1113"/>
                </a:lnTo>
                <a:lnTo>
                  <a:pt x="174" y="1112"/>
                </a:lnTo>
                <a:lnTo>
                  <a:pt x="174" y="1112"/>
                </a:lnTo>
                <a:lnTo>
                  <a:pt x="166" y="1102"/>
                </a:lnTo>
                <a:lnTo>
                  <a:pt x="166" y="1102"/>
                </a:lnTo>
                <a:lnTo>
                  <a:pt x="162" y="1098"/>
                </a:lnTo>
                <a:lnTo>
                  <a:pt x="161" y="1097"/>
                </a:lnTo>
                <a:lnTo>
                  <a:pt x="161" y="1093"/>
                </a:lnTo>
                <a:lnTo>
                  <a:pt x="161" y="1093"/>
                </a:lnTo>
                <a:lnTo>
                  <a:pt x="159" y="1085"/>
                </a:lnTo>
                <a:lnTo>
                  <a:pt x="159" y="1085"/>
                </a:lnTo>
                <a:lnTo>
                  <a:pt x="159" y="1083"/>
                </a:lnTo>
                <a:lnTo>
                  <a:pt x="157" y="1083"/>
                </a:lnTo>
                <a:lnTo>
                  <a:pt x="153" y="1083"/>
                </a:lnTo>
                <a:lnTo>
                  <a:pt x="153" y="1083"/>
                </a:lnTo>
                <a:lnTo>
                  <a:pt x="149" y="1082"/>
                </a:lnTo>
                <a:lnTo>
                  <a:pt x="146" y="1078"/>
                </a:lnTo>
                <a:lnTo>
                  <a:pt x="146" y="1078"/>
                </a:lnTo>
                <a:lnTo>
                  <a:pt x="146" y="1074"/>
                </a:lnTo>
                <a:lnTo>
                  <a:pt x="144" y="1070"/>
                </a:lnTo>
                <a:lnTo>
                  <a:pt x="144" y="1070"/>
                </a:lnTo>
                <a:lnTo>
                  <a:pt x="142" y="1069"/>
                </a:lnTo>
                <a:lnTo>
                  <a:pt x="138" y="1069"/>
                </a:lnTo>
                <a:lnTo>
                  <a:pt x="136" y="1069"/>
                </a:lnTo>
                <a:lnTo>
                  <a:pt x="131" y="1063"/>
                </a:lnTo>
                <a:lnTo>
                  <a:pt x="131" y="1063"/>
                </a:lnTo>
                <a:lnTo>
                  <a:pt x="129" y="1059"/>
                </a:lnTo>
                <a:lnTo>
                  <a:pt x="125" y="1055"/>
                </a:lnTo>
                <a:lnTo>
                  <a:pt x="125" y="1055"/>
                </a:lnTo>
                <a:lnTo>
                  <a:pt x="123" y="1054"/>
                </a:lnTo>
                <a:lnTo>
                  <a:pt x="123" y="1050"/>
                </a:lnTo>
                <a:lnTo>
                  <a:pt x="123" y="1044"/>
                </a:lnTo>
                <a:lnTo>
                  <a:pt x="123" y="1044"/>
                </a:lnTo>
                <a:lnTo>
                  <a:pt x="125" y="1040"/>
                </a:lnTo>
                <a:lnTo>
                  <a:pt x="129" y="1037"/>
                </a:lnTo>
                <a:lnTo>
                  <a:pt x="129" y="1037"/>
                </a:lnTo>
                <a:lnTo>
                  <a:pt x="131" y="1033"/>
                </a:lnTo>
                <a:lnTo>
                  <a:pt x="133" y="1029"/>
                </a:lnTo>
                <a:lnTo>
                  <a:pt x="131" y="1025"/>
                </a:lnTo>
                <a:lnTo>
                  <a:pt x="127" y="1016"/>
                </a:lnTo>
                <a:lnTo>
                  <a:pt x="127" y="1016"/>
                </a:lnTo>
                <a:lnTo>
                  <a:pt x="127" y="1012"/>
                </a:lnTo>
                <a:lnTo>
                  <a:pt x="123" y="1007"/>
                </a:lnTo>
                <a:lnTo>
                  <a:pt x="123" y="1007"/>
                </a:lnTo>
                <a:lnTo>
                  <a:pt x="121" y="1003"/>
                </a:lnTo>
                <a:lnTo>
                  <a:pt x="121" y="1001"/>
                </a:lnTo>
                <a:lnTo>
                  <a:pt x="121" y="996"/>
                </a:lnTo>
                <a:lnTo>
                  <a:pt x="121" y="996"/>
                </a:lnTo>
                <a:lnTo>
                  <a:pt x="123" y="994"/>
                </a:lnTo>
                <a:lnTo>
                  <a:pt x="127" y="992"/>
                </a:lnTo>
                <a:lnTo>
                  <a:pt x="131" y="986"/>
                </a:lnTo>
                <a:lnTo>
                  <a:pt x="134" y="981"/>
                </a:lnTo>
                <a:lnTo>
                  <a:pt x="134" y="975"/>
                </a:lnTo>
                <a:lnTo>
                  <a:pt x="129" y="969"/>
                </a:lnTo>
                <a:lnTo>
                  <a:pt x="119" y="968"/>
                </a:lnTo>
                <a:lnTo>
                  <a:pt x="119" y="968"/>
                </a:lnTo>
                <a:lnTo>
                  <a:pt x="112" y="962"/>
                </a:lnTo>
                <a:lnTo>
                  <a:pt x="112" y="962"/>
                </a:lnTo>
                <a:lnTo>
                  <a:pt x="103" y="949"/>
                </a:lnTo>
                <a:lnTo>
                  <a:pt x="103" y="949"/>
                </a:lnTo>
                <a:lnTo>
                  <a:pt x="99" y="945"/>
                </a:lnTo>
                <a:lnTo>
                  <a:pt x="99" y="943"/>
                </a:lnTo>
                <a:lnTo>
                  <a:pt x="97" y="939"/>
                </a:lnTo>
                <a:lnTo>
                  <a:pt x="95" y="936"/>
                </a:lnTo>
                <a:lnTo>
                  <a:pt x="95" y="936"/>
                </a:lnTo>
                <a:lnTo>
                  <a:pt x="91" y="934"/>
                </a:lnTo>
                <a:lnTo>
                  <a:pt x="90" y="930"/>
                </a:lnTo>
                <a:lnTo>
                  <a:pt x="88" y="926"/>
                </a:lnTo>
                <a:lnTo>
                  <a:pt x="88" y="926"/>
                </a:lnTo>
                <a:lnTo>
                  <a:pt x="78" y="915"/>
                </a:lnTo>
                <a:lnTo>
                  <a:pt x="78" y="915"/>
                </a:lnTo>
                <a:lnTo>
                  <a:pt x="71" y="904"/>
                </a:lnTo>
                <a:lnTo>
                  <a:pt x="71" y="904"/>
                </a:lnTo>
                <a:lnTo>
                  <a:pt x="69" y="900"/>
                </a:lnTo>
                <a:lnTo>
                  <a:pt x="69" y="896"/>
                </a:lnTo>
                <a:lnTo>
                  <a:pt x="69" y="893"/>
                </a:lnTo>
                <a:lnTo>
                  <a:pt x="67" y="887"/>
                </a:lnTo>
                <a:lnTo>
                  <a:pt x="67" y="887"/>
                </a:lnTo>
                <a:lnTo>
                  <a:pt x="65" y="883"/>
                </a:lnTo>
                <a:lnTo>
                  <a:pt x="65" y="881"/>
                </a:lnTo>
                <a:lnTo>
                  <a:pt x="67" y="880"/>
                </a:lnTo>
                <a:lnTo>
                  <a:pt x="67" y="876"/>
                </a:lnTo>
                <a:lnTo>
                  <a:pt x="67" y="876"/>
                </a:lnTo>
                <a:lnTo>
                  <a:pt x="69" y="872"/>
                </a:lnTo>
                <a:lnTo>
                  <a:pt x="71" y="870"/>
                </a:lnTo>
                <a:lnTo>
                  <a:pt x="78" y="865"/>
                </a:lnTo>
                <a:lnTo>
                  <a:pt x="78" y="865"/>
                </a:lnTo>
                <a:lnTo>
                  <a:pt x="90" y="861"/>
                </a:lnTo>
                <a:lnTo>
                  <a:pt x="97" y="857"/>
                </a:lnTo>
                <a:lnTo>
                  <a:pt x="104" y="852"/>
                </a:lnTo>
                <a:lnTo>
                  <a:pt x="104" y="852"/>
                </a:lnTo>
                <a:lnTo>
                  <a:pt x="119" y="840"/>
                </a:lnTo>
                <a:lnTo>
                  <a:pt x="119" y="840"/>
                </a:lnTo>
                <a:lnTo>
                  <a:pt x="134" y="827"/>
                </a:lnTo>
                <a:lnTo>
                  <a:pt x="134" y="827"/>
                </a:lnTo>
                <a:lnTo>
                  <a:pt x="138" y="822"/>
                </a:lnTo>
                <a:lnTo>
                  <a:pt x="140" y="818"/>
                </a:lnTo>
                <a:lnTo>
                  <a:pt x="140" y="818"/>
                </a:lnTo>
                <a:lnTo>
                  <a:pt x="142" y="812"/>
                </a:lnTo>
                <a:lnTo>
                  <a:pt x="142" y="810"/>
                </a:lnTo>
                <a:lnTo>
                  <a:pt x="142" y="807"/>
                </a:lnTo>
                <a:lnTo>
                  <a:pt x="142" y="807"/>
                </a:lnTo>
                <a:lnTo>
                  <a:pt x="142" y="803"/>
                </a:lnTo>
                <a:lnTo>
                  <a:pt x="142" y="801"/>
                </a:lnTo>
                <a:lnTo>
                  <a:pt x="146" y="795"/>
                </a:lnTo>
                <a:lnTo>
                  <a:pt x="146" y="795"/>
                </a:lnTo>
                <a:lnTo>
                  <a:pt x="149" y="790"/>
                </a:lnTo>
                <a:lnTo>
                  <a:pt x="155" y="779"/>
                </a:lnTo>
                <a:lnTo>
                  <a:pt x="155" y="779"/>
                </a:lnTo>
                <a:lnTo>
                  <a:pt x="161" y="765"/>
                </a:lnTo>
                <a:lnTo>
                  <a:pt x="164" y="754"/>
                </a:lnTo>
                <a:lnTo>
                  <a:pt x="164" y="754"/>
                </a:lnTo>
                <a:lnTo>
                  <a:pt x="170" y="741"/>
                </a:lnTo>
                <a:lnTo>
                  <a:pt x="179" y="726"/>
                </a:lnTo>
                <a:lnTo>
                  <a:pt x="179" y="726"/>
                </a:lnTo>
                <a:lnTo>
                  <a:pt x="183" y="721"/>
                </a:lnTo>
                <a:lnTo>
                  <a:pt x="185" y="719"/>
                </a:lnTo>
                <a:lnTo>
                  <a:pt x="185" y="713"/>
                </a:lnTo>
                <a:lnTo>
                  <a:pt x="185" y="713"/>
                </a:lnTo>
                <a:lnTo>
                  <a:pt x="187" y="709"/>
                </a:lnTo>
                <a:lnTo>
                  <a:pt x="191" y="707"/>
                </a:lnTo>
                <a:lnTo>
                  <a:pt x="194" y="704"/>
                </a:lnTo>
                <a:lnTo>
                  <a:pt x="202" y="704"/>
                </a:lnTo>
                <a:lnTo>
                  <a:pt x="202" y="704"/>
                </a:lnTo>
                <a:lnTo>
                  <a:pt x="211" y="702"/>
                </a:lnTo>
                <a:lnTo>
                  <a:pt x="217" y="698"/>
                </a:lnTo>
                <a:lnTo>
                  <a:pt x="217" y="698"/>
                </a:lnTo>
                <a:lnTo>
                  <a:pt x="217" y="694"/>
                </a:lnTo>
                <a:lnTo>
                  <a:pt x="215" y="691"/>
                </a:lnTo>
                <a:lnTo>
                  <a:pt x="207" y="683"/>
                </a:lnTo>
                <a:lnTo>
                  <a:pt x="207" y="683"/>
                </a:lnTo>
                <a:lnTo>
                  <a:pt x="206" y="679"/>
                </a:lnTo>
                <a:lnTo>
                  <a:pt x="206" y="676"/>
                </a:lnTo>
                <a:lnTo>
                  <a:pt x="207" y="666"/>
                </a:lnTo>
                <a:lnTo>
                  <a:pt x="207" y="666"/>
                </a:lnTo>
                <a:lnTo>
                  <a:pt x="209" y="663"/>
                </a:lnTo>
                <a:lnTo>
                  <a:pt x="213" y="659"/>
                </a:lnTo>
                <a:lnTo>
                  <a:pt x="219" y="657"/>
                </a:lnTo>
                <a:lnTo>
                  <a:pt x="224" y="653"/>
                </a:lnTo>
                <a:lnTo>
                  <a:pt x="224" y="653"/>
                </a:lnTo>
                <a:lnTo>
                  <a:pt x="228" y="649"/>
                </a:lnTo>
                <a:lnTo>
                  <a:pt x="234" y="649"/>
                </a:lnTo>
                <a:lnTo>
                  <a:pt x="241" y="649"/>
                </a:lnTo>
                <a:lnTo>
                  <a:pt x="241" y="649"/>
                </a:lnTo>
                <a:lnTo>
                  <a:pt x="247" y="651"/>
                </a:lnTo>
                <a:lnTo>
                  <a:pt x="252" y="653"/>
                </a:lnTo>
                <a:lnTo>
                  <a:pt x="262" y="661"/>
                </a:lnTo>
                <a:lnTo>
                  <a:pt x="262" y="661"/>
                </a:lnTo>
                <a:lnTo>
                  <a:pt x="265" y="664"/>
                </a:lnTo>
                <a:lnTo>
                  <a:pt x="273" y="666"/>
                </a:lnTo>
                <a:lnTo>
                  <a:pt x="286" y="666"/>
                </a:lnTo>
                <a:lnTo>
                  <a:pt x="286" y="666"/>
                </a:lnTo>
                <a:lnTo>
                  <a:pt x="290" y="666"/>
                </a:lnTo>
                <a:lnTo>
                  <a:pt x="293" y="664"/>
                </a:lnTo>
                <a:lnTo>
                  <a:pt x="301" y="657"/>
                </a:lnTo>
                <a:lnTo>
                  <a:pt x="301" y="657"/>
                </a:lnTo>
                <a:lnTo>
                  <a:pt x="307" y="657"/>
                </a:lnTo>
                <a:lnTo>
                  <a:pt x="316" y="657"/>
                </a:lnTo>
                <a:lnTo>
                  <a:pt x="323" y="655"/>
                </a:lnTo>
                <a:lnTo>
                  <a:pt x="329" y="655"/>
                </a:lnTo>
                <a:lnTo>
                  <a:pt x="329" y="655"/>
                </a:lnTo>
                <a:lnTo>
                  <a:pt x="333" y="649"/>
                </a:lnTo>
                <a:lnTo>
                  <a:pt x="342" y="640"/>
                </a:lnTo>
                <a:lnTo>
                  <a:pt x="342" y="640"/>
                </a:lnTo>
                <a:lnTo>
                  <a:pt x="346" y="636"/>
                </a:lnTo>
                <a:lnTo>
                  <a:pt x="350" y="633"/>
                </a:lnTo>
                <a:lnTo>
                  <a:pt x="351" y="625"/>
                </a:lnTo>
                <a:lnTo>
                  <a:pt x="351" y="625"/>
                </a:lnTo>
                <a:lnTo>
                  <a:pt x="353" y="601"/>
                </a:lnTo>
                <a:lnTo>
                  <a:pt x="353" y="601"/>
                </a:lnTo>
                <a:lnTo>
                  <a:pt x="355" y="597"/>
                </a:lnTo>
                <a:lnTo>
                  <a:pt x="357" y="593"/>
                </a:lnTo>
                <a:lnTo>
                  <a:pt x="363" y="586"/>
                </a:lnTo>
                <a:lnTo>
                  <a:pt x="363" y="586"/>
                </a:lnTo>
                <a:lnTo>
                  <a:pt x="366" y="584"/>
                </a:lnTo>
                <a:lnTo>
                  <a:pt x="372" y="580"/>
                </a:lnTo>
                <a:lnTo>
                  <a:pt x="383" y="575"/>
                </a:lnTo>
                <a:lnTo>
                  <a:pt x="383" y="575"/>
                </a:lnTo>
                <a:lnTo>
                  <a:pt x="389" y="571"/>
                </a:lnTo>
                <a:lnTo>
                  <a:pt x="394" y="571"/>
                </a:lnTo>
                <a:lnTo>
                  <a:pt x="402" y="569"/>
                </a:lnTo>
                <a:lnTo>
                  <a:pt x="408" y="565"/>
                </a:lnTo>
                <a:lnTo>
                  <a:pt x="408" y="565"/>
                </a:lnTo>
                <a:lnTo>
                  <a:pt x="419" y="558"/>
                </a:lnTo>
                <a:lnTo>
                  <a:pt x="430" y="550"/>
                </a:lnTo>
                <a:lnTo>
                  <a:pt x="430" y="550"/>
                </a:lnTo>
                <a:lnTo>
                  <a:pt x="434" y="547"/>
                </a:lnTo>
                <a:lnTo>
                  <a:pt x="436" y="545"/>
                </a:lnTo>
                <a:lnTo>
                  <a:pt x="432" y="539"/>
                </a:lnTo>
                <a:lnTo>
                  <a:pt x="432" y="539"/>
                </a:lnTo>
                <a:lnTo>
                  <a:pt x="430" y="532"/>
                </a:lnTo>
                <a:lnTo>
                  <a:pt x="432" y="524"/>
                </a:lnTo>
                <a:lnTo>
                  <a:pt x="432" y="524"/>
                </a:lnTo>
                <a:lnTo>
                  <a:pt x="436" y="513"/>
                </a:lnTo>
                <a:lnTo>
                  <a:pt x="437" y="507"/>
                </a:lnTo>
                <a:lnTo>
                  <a:pt x="439" y="502"/>
                </a:lnTo>
                <a:lnTo>
                  <a:pt x="439" y="502"/>
                </a:lnTo>
                <a:lnTo>
                  <a:pt x="439" y="492"/>
                </a:lnTo>
                <a:lnTo>
                  <a:pt x="437" y="479"/>
                </a:lnTo>
                <a:lnTo>
                  <a:pt x="437" y="479"/>
                </a:lnTo>
                <a:lnTo>
                  <a:pt x="436" y="474"/>
                </a:lnTo>
                <a:lnTo>
                  <a:pt x="436" y="468"/>
                </a:lnTo>
                <a:lnTo>
                  <a:pt x="439" y="455"/>
                </a:lnTo>
                <a:lnTo>
                  <a:pt x="439" y="455"/>
                </a:lnTo>
                <a:lnTo>
                  <a:pt x="443" y="449"/>
                </a:lnTo>
                <a:lnTo>
                  <a:pt x="445" y="447"/>
                </a:lnTo>
                <a:lnTo>
                  <a:pt x="449" y="446"/>
                </a:lnTo>
                <a:lnTo>
                  <a:pt x="451" y="442"/>
                </a:lnTo>
                <a:lnTo>
                  <a:pt x="451" y="442"/>
                </a:lnTo>
                <a:lnTo>
                  <a:pt x="458" y="425"/>
                </a:lnTo>
                <a:lnTo>
                  <a:pt x="458" y="425"/>
                </a:lnTo>
                <a:lnTo>
                  <a:pt x="464" y="419"/>
                </a:lnTo>
                <a:lnTo>
                  <a:pt x="469" y="414"/>
                </a:lnTo>
                <a:lnTo>
                  <a:pt x="481" y="404"/>
                </a:lnTo>
                <a:lnTo>
                  <a:pt x="481" y="404"/>
                </a:lnTo>
                <a:lnTo>
                  <a:pt x="488" y="399"/>
                </a:lnTo>
                <a:lnTo>
                  <a:pt x="492" y="393"/>
                </a:lnTo>
                <a:lnTo>
                  <a:pt x="492" y="393"/>
                </a:lnTo>
                <a:lnTo>
                  <a:pt x="492" y="386"/>
                </a:lnTo>
                <a:lnTo>
                  <a:pt x="492" y="382"/>
                </a:lnTo>
                <a:lnTo>
                  <a:pt x="494" y="376"/>
                </a:lnTo>
                <a:lnTo>
                  <a:pt x="494" y="376"/>
                </a:lnTo>
                <a:lnTo>
                  <a:pt x="495" y="371"/>
                </a:lnTo>
                <a:lnTo>
                  <a:pt x="494" y="365"/>
                </a:lnTo>
                <a:lnTo>
                  <a:pt x="490" y="356"/>
                </a:lnTo>
                <a:lnTo>
                  <a:pt x="490" y="356"/>
                </a:lnTo>
                <a:lnTo>
                  <a:pt x="490" y="352"/>
                </a:lnTo>
                <a:lnTo>
                  <a:pt x="490" y="350"/>
                </a:lnTo>
                <a:lnTo>
                  <a:pt x="490" y="350"/>
                </a:lnTo>
                <a:lnTo>
                  <a:pt x="488" y="346"/>
                </a:lnTo>
                <a:lnTo>
                  <a:pt x="488" y="341"/>
                </a:lnTo>
                <a:lnTo>
                  <a:pt x="488" y="335"/>
                </a:lnTo>
                <a:lnTo>
                  <a:pt x="492" y="328"/>
                </a:lnTo>
                <a:lnTo>
                  <a:pt x="492" y="328"/>
                </a:lnTo>
                <a:lnTo>
                  <a:pt x="494" y="322"/>
                </a:lnTo>
                <a:lnTo>
                  <a:pt x="492" y="318"/>
                </a:lnTo>
                <a:lnTo>
                  <a:pt x="488" y="311"/>
                </a:lnTo>
                <a:lnTo>
                  <a:pt x="488" y="311"/>
                </a:lnTo>
                <a:lnTo>
                  <a:pt x="482" y="296"/>
                </a:lnTo>
                <a:lnTo>
                  <a:pt x="479" y="281"/>
                </a:lnTo>
                <a:lnTo>
                  <a:pt x="479" y="281"/>
                </a:lnTo>
                <a:lnTo>
                  <a:pt x="477" y="273"/>
                </a:lnTo>
                <a:lnTo>
                  <a:pt x="479" y="266"/>
                </a:lnTo>
                <a:lnTo>
                  <a:pt x="482" y="253"/>
                </a:lnTo>
                <a:lnTo>
                  <a:pt x="482" y="253"/>
                </a:lnTo>
                <a:lnTo>
                  <a:pt x="484" y="247"/>
                </a:lnTo>
                <a:lnTo>
                  <a:pt x="488" y="242"/>
                </a:lnTo>
                <a:lnTo>
                  <a:pt x="495" y="230"/>
                </a:lnTo>
                <a:lnTo>
                  <a:pt x="495" y="230"/>
                </a:lnTo>
                <a:lnTo>
                  <a:pt x="499" y="229"/>
                </a:lnTo>
                <a:lnTo>
                  <a:pt x="505" y="225"/>
                </a:lnTo>
                <a:lnTo>
                  <a:pt x="514" y="221"/>
                </a:lnTo>
                <a:lnTo>
                  <a:pt x="514" y="221"/>
                </a:lnTo>
                <a:lnTo>
                  <a:pt x="520" y="219"/>
                </a:lnTo>
                <a:lnTo>
                  <a:pt x="522" y="215"/>
                </a:lnTo>
                <a:lnTo>
                  <a:pt x="529" y="204"/>
                </a:lnTo>
                <a:lnTo>
                  <a:pt x="529" y="204"/>
                </a:lnTo>
                <a:lnTo>
                  <a:pt x="533" y="199"/>
                </a:lnTo>
                <a:lnTo>
                  <a:pt x="535" y="191"/>
                </a:lnTo>
                <a:lnTo>
                  <a:pt x="535" y="182"/>
                </a:lnTo>
                <a:lnTo>
                  <a:pt x="533" y="172"/>
                </a:lnTo>
                <a:lnTo>
                  <a:pt x="533" y="172"/>
                </a:lnTo>
                <a:lnTo>
                  <a:pt x="533" y="157"/>
                </a:lnTo>
                <a:lnTo>
                  <a:pt x="537" y="142"/>
                </a:lnTo>
                <a:lnTo>
                  <a:pt x="537" y="142"/>
                </a:lnTo>
                <a:lnTo>
                  <a:pt x="537" y="139"/>
                </a:lnTo>
                <a:lnTo>
                  <a:pt x="535" y="133"/>
                </a:lnTo>
                <a:lnTo>
                  <a:pt x="531" y="122"/>
                </a:lnTo>
                <a:lnTo>
                  <a:pt x="525" y="111"/>
                </a:lnTo>
                <a:lnTo>
                  <a:pt x="527" y="109"/>
                </a:lnTo>
                <a:lnTo>
                  <a:pt x="527" y="109"/>
                </a:lnTo>
                <a:lnTo>
                  <a:pt x="533" y="105"/>
                </a:lnTo>
                <a:lnTo>
                  <a:pt x="533" y="105"/>
                </a:lnTo>
                <a:lnTo>
                  <a:pt x="535" y="101"/>
                </a:lnTo>
                <a:lnTo>
                  <a:pt x="540" y="101"/>
                </a:lnTo>
                <a:lnTo>
                  <a:pt x="540" y="101"/>
                </a:lnTo>
                <a:lnTo>
                  <a:pt x="546" y="101"/>
                </a:lnTo>
                <a:lnTo>
                  <a:pt x="548" y="103"/>
                </a:lnTo>
                <a:lnTo>
                  <a:pt x="552" y="113"/>
                </a:lnTo>
                <a:lnTo>
                  <a:pt x="552" y="113"/>
                </a:lnTo>
                <a:lnTo>
                  <a:pt x="553" y="116"/>
                </a:lnTo>
                <a:lnTo>
                  <a:pt x="557" y="118"/>
                </a:lnTo>
                <a:lnTo>
                  <a:pt x="567" y="118"/>
                </a:lnTo>
                <a:lnTo>
                  <a:pt x="567" y="118"/>
                </a:lnTo>
                <a:lnTo>
                  <a:pt x="568" y="118"/>
                </a:lnTo>
                <a:lnTo>
                  <a:pt x="570" y="116"/>
                </a:lnTo>
                <a:lnTo>
                  <a:pt x="576" y="109"/>
                </a:lnTo>
                <a:lnTo>
                  <a:pt x="576" y="109"/>
                </a:lnTo>
                <a:lnTo>
                  <a:pt x="580" y="105"/>
                </a:lnTo>
                <a:lnTo>
                  <a:pt x="585" y="105"/>
                </a:lnTo>
                <a:lnTo>
                  <a:pt x="600" y="105"/>
                </a:lnTo>
                <a:lnTo>
                  <a:pt x="600" y="105"/>
                </a:lnTo>
                <a:lnTo>
                  <a:pt x="606" y="105"/>
                </a:lnTo>
                <a:lnTo>
                  <a:pt x="613" y="101"/>
                </a:lnTo>
                <a:lnTo>
                  <a:pt x="619" y="98"/>
                </a:lnTo>
                <a:lnTo>
                  <a:pt x="625" y="90"/>
                </a:lnTo>
                <a:lnTo>
                  <a:pt x="625" y="90"/>
                </a:lnTo>
                <a:lnTo>
                  <a:pt x="628" y="81"/>
                </a:lnTo>
                <a:lnTo>
                  <a:pt x="630" y="73"/>
                </a:lnTo>
                <a:lnTo>
                  <a:pt x="630" y="56"/>
                </a:lnTo>
                <a:lnTo>
                  <a:pt x="630" y="56"/>
                </a:lnTo>
                <a:lnTo>
                  <a:pt x="630" y="25"/>
                </a:lnTo>
                <a:lnTo>
                  <a:pt x="630" y="25"/>
                </a:lnTo>
                <a:lnTo>
                  <a:pt x="630" y="17"/>
                </a:lnTo>
                <a:lnTo>
                  <a:pt x="632" y="10"/>
                </a:lnTo>
                <a:lnTo>
                  <a:pt x="638" y="2"/>
                </a:lnTo>
                <a:lnTo>
                  <a:pt x="638" y="2"/>
                </a:lnTo>
                <a:lnTo>
                  <a:pt x="640" y="0"/>
                </a:lnTo>
                <a:lnTo>
                  <a:pt x="645" y="0"/>
                </a:lnTo>
                <a:lnTo>
                  <a:pt x="654" y="6"/>
                </a:lnTo>
                <a:lnTo>
                  <a:pt x="654" y="6"/>
                </a:lnTo>
                <a:lnTo>
                  <a:pt x="658" y="10"/>
                </a:lnTo>
                <a:lnTo>
                  <a:pt x="664" y="17"/>
                </a:lnTo>
                <a:lnTo>
                  <a:pt x="675" y="36"/>
                </a:lnTo>
                <a:lnTo>
                  <a:pt x="675" y="36"/>
                </a:lnTo>
                <a:lnTo>
                  <a:pt x="683" y="41"/>
                </a:lnTo>
                <a:lnTo>
                  <a:pt x="692" y="47"/>
                </a:lnTo>
                <a:lnTo>
                  <a:pt x="703" y="51"/>
                </a:lnTo>
                <a:lnTo>
                  <a:pt x="712" y="55"/>
                </a:lnTo>
                <a:lnTo>
                  <a:pt x="712" y="55"/>
                </a:lnTo>
                <a:lnTo>
                  <a:pt x="731" y="56"/>
                </a:lnTo>
                <a:lnTo>
                  <a:pt x="731" y="56"/>
                </a:lnTo>
                <a:lnTo>
                  <a:pt x="742" y="56"/>
                </a:lnTo>
                <a:lnTo>
                  <a:pt x="754" y="53"/>
                </a:lnTo>
                <a:lnTo>
                  <a:pt x="754" y="53"/>
                </a:lnTo>
                <a:lnTo>
                  <a:pt x="756" y="51"/>
                </a:lnTo>
                <a:lnTo>
                  <a:pt x="757" y="49"/>
                </a:lnTo>
                <a:lnTo>
                  <a:pt x="759" y="45"/>
                </a:lnTo>
                <a:lnTo>
                  <a:pt x="761" y="40"/>
                </a:lnTo>
                <a:lnTo>
                  <a:pt x="761" y="40"/>
                </a:lnTo>
                <a:lnTo>
                  <a:pt x="767" y="36"/>
                </a:lnTo>
                <a:lnTo>
                  <a:pt x="770" y="34"/>
                </a:lnTo>
                <a:lnTo>
                  <a:pt x="782" y="30"/>
                </a:lnTo>
                <a:lnTo>
                  <a:pt x="782" y="30"/>
                </a:lnTo>
                <a:lnTo>
                  <a:pt x="793" y="30"/>
                </a:lnTo>
                <a:lnTo>
                  <a:pt x="813" y="32"/>
                </a:lnTo>
                <a:lnTo>
                  <a:pt x="813" y="32"/>
                </a:lnTo>
                <a:lnTo>
                  <a:pt x="823" y="34"/>
                </a:lnTo>
                <a:lnTo>
                  <a:pt x="830" y="40"/>
                </a:lnTo>
                <a:lnTo>
                  <a:pt x="834" y="45"/>
                </a:lnTo>
                <a:lnTo>
                  <a:pt x="838" y="51"/>
                </a:lnTo>
                <a:lnTo>
                  <a:pt x="838" y="51"/>
                </a:lnTo>
                <a:lnTo>
                  <a:pt x="840" y="56"/>
                </a:lnTo>
                <a:lnTo>
                  <a:pt x="843" y="60"/>
                </a:lnTo>
                <a:lnTo>
                  <a:pt x="853" y="66"/>
                </a:lnTo>
                <a:lnTo>
                  <a:pt x="853" y="66"/>
                </a:lnTo>
                <a:lnTo>
                  <a:pt x="857" y="68"/>
                </a:lnTo>
                <a:lnTo>
                  <a:pt x="858" y="68"/>
                </a:lnTo>
                <a:lnTo>
                  <a:pt x="860" y="66"/>
                </a:lnTo>
                <a:lnTo>
                  <a:pt x="864" y="64"/>
                </a:lnTo>
                <a:lnTo>
                  <a:pt x="864" y="64"/>
                </a:lnTo>
                <a:lnTo>
                  <a:pt x="873" y="66"/>
                </a:lnTo>
                <a:lnTo>
                  <a:pt x="883" y="66"/>
                </a:lnTo>
                <a:lnTo>
                  <a:pt x="883" y="66"/>
                </a:lnTo>
                <a:lnTo>
                  <a:pt x="888" y="68"/>
                </a:lnTo>
                <a:lnTo>
                  <a:pt x="892" y="71"/>
                </a:lnTo>
                <a:lnTo>
                  <a:pt x="892" y="71"/>
                </a:lnTo>
                <a:lnTo>
                  <a:pt x="900" y="83"/>
                </a:lnTo>
                <a:lnTo>
                  <a:pt x="900" y="83"/>
                </a:lnTo>
                <a:lnTo>
                  <a:pt x="900" y="84"/>
                </a:lnTo>
                <a:lnTo>
                  <a:pt x="903" y="84"/>
                </a:lnTo>
                <a:lnTo>
                  <a:pt x="915" y="90"/>
                </a:lnTo>
                <a:lnTo>
                  <a:pt x="915" y="90"/>
                </a:lnTo>
                <a:lnTo>
                  <a:pt x="922" y="92"/>
                </a:lnTo>
                <a:lnTo>
                  <a:pt x="928" y="92"/>
                </a:lnTo>
                <a:lnTo>
                  <a:pt x="935" y="92"/>
                </a:lnTo>
                <a:lnTo>
                  <a:pt x="943" y="94"/>
                </a:lnTo>
                <a:lnTo>
                  <a:pt x="943" y="94"/>
                </a:lnTo>
                <a:lnTo>
                  <a:pt x="950" y="94"/>
                </a:lnTo>
                <a:lnTo>
                  <a:pt x="956" y="92"/>
                </a:lnTo>
                <a:lnTo>
                  <a:pt x="963" y="83"/>
                </a:lnTo>
                <a:lnTo>
                  <a:pt x="963" y="83"/>
                </a:lnTo>
                <a:lnTo>
                  <a:pt x="971" y="77"/>
                </a:lnTo>
                <a:lnTo>
                  <a:pt x="973" y="75"/>
                </a:lnTo>
                <a:lnTo>
                  <a:pt x="976" y="77"/>
                </a:lnTo>
                <a:lnTo>
                  <a:pt x="976" y="77"/>
                </a:lnTo>
                <a:lnTo>
                  <a:pt x="984" y="79"/>
                </a:lnTo>
                <a:lnTo>
                  <a:pt x="995" y="84"/>
                </a:lnTo>
                <a:lnTo>
                  <a:pt x="995" y="84"/>
                </a:lnTo>
                <a:lnTo>
                  <a:pt x="999" y="88"/>
                </a:lnTo>
                <a:lnTo>
                  <a:pt x="1004" y="90"/>
                </a:lnTo>
                <a:lnTo>
                  <a:pt x="1006" y="92"/>
                </a:lnTo>
                <a:lnTo>
                  <a:pt x="1006" y="92"/>
                </a:lnTo>
                <a:lnTo>
                  <a:pt x="1008" y="99"/>
                </a:lnTo>
                <a:lnTo>
                  <a:pt x="1008" y="99"/>
                </a:lnTo>
                <a:lnTo>
                  <a:pt x="1014" y="107"/>
                </a:lnTo>
                <a:lnTo>
                  <a:pt x="1014" y="107"/>
                </a:lnTo>
                <a:lnTo>
                  <a:pt x="1017" y="114"/>
                </a:lnTo>
                <a:lnTo>
                  <a:pt x="1019" y="122"/>
                </a:lnTo>
                <a:lnTo>
                  <a:pt x="1019" y="122"/>
                </a:lnTo>
                <a:lnTo>
                  <a:pt x="1017" y="126"/>
                </a:lnTo>
                <a:lnTo>
                  <a:pt x="1014" y="129"/>
                </a:lnTo>
                <a:lnTo>
                  <a:pt x="1014" y="129"/>
                </a:lnTo>
                <a:lnTo>
                  <a:pt x="1008" y="133"/>
                </a:lnTo>
                <a:lnTo>
                  <a:pt x="1004" y="139"/>
                </a:lnTo>
                <a:lnTo>
                  <a:pt x="1004" y="139"/>
                </a:lnTo>
                <a:lnTo>
                  <a:pt x="1001" y="148"/>
                </a:lnTo>
                <a:lnTo>
                  <a:pt x="999" y="159"/>
                </a:lnTo>
                <a:lnTo>
                  <a:pt x="999" y="159"/>
                </a:lnTo>
                <a:lnTo>
                  <a:pt x="999" y="169"/>
                </a:lnTo>
                <a:lnTo>
                  <a:pt x="1001" y="174"/>
                </a:lnTo>
                <a:lnTo>
                  <a:pt x="1002" y="180"/>
                </a:lnTo>
                <a:lnTo>
                  <a:pt x="1002" y="180"/>
                </a:lnTo>
                <a:lnTo>
                  <a:pt x="1006" y="187"/>
                </a:lnTo>
                <a:lnTo>
                  <a:pt x="1010" y="191"/>
                </a:lnTo>
                <a:lnTo>
                  <a:pt x="1010" y="191"/>
                </a:lnTo>
                <a:lnTo>
                  <a:pt x="1016" y="195"/>
                </a:lnTo>
                <a:lnTo>
                  <a:pt x="1019" y="202"/>
                </a:lnTo>
                <a:lnTo>
                  <a:pt x="1019" y="202"/>
                </a:lnTo>
                <a:lnTo>
                  <a:pt x="1023" y="208"/>
                </a:lnTo>
                <a:lnTo>
                  <a:pt x="1025" y="214"/>
                </a:lnTo>
                <a:lnTo>
                  <a:pt x="1025" y="214"/>
                </a:lnTo>
                <a:lnTo>
                  <a:pt x="1029" y="217"/>
                </a:lnTo>
                <a:lnTo>
                  <a:pt x="1036" y="221"/>
                </a:lnTo>
                <a:lnTo>
                  <a:pt x="1036" y="221"/>
                </a:lnTo>
                <a:lnTo>
                  <a:pt x="1040" y="223"/>
                </a:lnTo>
                <a:lnTo>
                  <a:pt x="1042" y="227"/>
                </a:lnTo>
                <a:lnTo>
                  <a:pt x="1044" y="229"/>
                </a:lnTo>
                <a:lnTo>
                  <a:pt x="1047" y="229"/>
                </a:lnTo>
                <a:lnTo>
                  <a:pt x="1047" y="229"/>
                </a:lnTo>
                <a:lnTo>
                  <a:pt x="1055" y="229"/>
                </a:lnTo>
                <a:lnTo>
                  <a:pt x="1059" y="229"/>
                </a:lnTo>
                <a:lnTo>
                  <a:pt x="1060" y="229"/>
                </a:lnTo>
                <a:lnTo>
                  <a:pt x="1060" y="229"/>
                </a:lnTo>
                <a:lnTo>
                  <a:pt x="1070" y="219"/>
                </a:lnTo>
                <a:lnTo>
                  <a:pt x="1070" y="219"/>
                </a:lnTo>
                <a:lnTo>
                  <a:pt x="1077" y="214"/>
                </a:lnTo>
                <a:lnTo>
                  <a:pt x="1081" y="212"/>
                </a:lnTo>
                <a:lnTo>
                  <a:pt x="1085" y="212"/>
                </a:lnTo>
                <a:lnTo>
                  <a:pt x="1085" y="212"/>
                </a:lnTo>
                <a:lnTo>
                  <a:pt x="1087" y="212"/>
                </a:lnTo>
                <a:lnTo>
                  <a:pt x="1090" y="210"/>
                </a:lnTo>
                <a:lnTo>
                  <a:pt x="1094" y="210"/>
                </a:lnTo>
                <a:lnTo>
                  <a:pt x="1098" y="214"/>
                </a:lnTo>
                <a:lnTo>
                  <a:pt x="1098" y="214"/>
                </a:lnTo>
                <a:lnTo>
                  <a:pt x="1102" y="217"/>
                </a:lnTo>
                <a:lnTo>
                  <a:pt x="1102" y="223"/>
                </a:lnTo>
                <a:lnTo>
                  <a:pt x="1102" y="232"/>
                </a:lnTo>
                <a:lnTo>
                  <a:pt x="1102" y="232"/>
                </a:lnTo>
                <a:lnTo>
                  <a:pt x="1100" y="240"/>
                </a:lnTo>
                <a:lnTo>
                  <a:pt x="1098" y="245"/>
                </a:lnTo>
                <a:lnTo>
                  <a:pt x="1098" y="245"/>
                </a:lnTo>
                <a:lnTo>
                  <a:pt x="1098" y="253"/>
                </a:lnTo>
                <a:lnTo>
                  <a:pt x="1098" y="257"/>
                </a:lnTo>
                <a:lnTo>
                  <a:pt x="1100" y="260"/>
                </a:lnTo>
                <a:lnTo>
                  <a:pt x="1100" y="260"/>
                </a:lnTo>
                <a:lnTo>
                  <a:pt x="1102" y="264"/>
                </a:lnTo>
                <a:lnTo>
                  <a:pt x="1103" y="266"/>
                </a:lnTo>
                <a:lnTo>
                  <a:pt x="1107" y="268"/>
                </a:lnTo>
                <a:lnTo>
                  <a:pt x="1107" y="268"/>
                </a:lnTo>
                <a:lnTo>
                  <a:pt x="1113" y="270"/>
                </a:lnTo>
                <a:lnTo>
                  <a:pt x="1115" y="275"/>
                </a:lnTo>
                <a:lnTo>
                  <a:pt x="1115" y="275"/>
                </a:lnTo>
                <a:lnTo>
                  <a:pt x="1115" y="283"/>
                </a:lnTo>
                <a:lnTo>
                  <a:pt x="1113" y="288"/>
                </a:lnTo>
                <a:lnTo>
                  <a:pt x="1113" y="288"/>
                </a:lnTo>
                <a:lnTo>
                  <a:pt x="1107" y="294"/>
                </a:lnTo>
                <a:lnTo>
                  <a:pt x="1105" y="300"/>
                </a:lnTo>
                <a:lnTo>
                  <a:pt x="1105" y="300"/>
                </a:lnTo>
                <a:lnTo>
                  <a:pt x="1103" y="305"/>
                </a:lnTo>
                <a:lnTo>
                  <a:pt x="1103" y="313"/>
                </a:lnTo>
                <a:lnTo>
                  <a:pt x="1103" y="313"/>
                </a:lnTo>
                <a:lnTo>
                  <a:pt x="1105" y="328"/>
                </a:lnTo>
                <a:lnTo>
                  <a:pt x="1105" y="328"/>
                </a:lnTo>
                <a:lnTo>
                  <a:pt x="1105" y="331"/>
                </a:lnTo>
                <a:lnTo>
                  <a:pt x="1103" y="335"/>
                </a:lnTo>
                <a:lnTo>
                  <a:pt x="1103" y="335"/>
                </a:lnTo>
                <a:lnTo>
                  <a:pt x="1102" y="341"/>
                </a:lnTo>
                <a:lnTo>
                  <a:pt x="1102" y="346"/>
                </a:lnTo>
                <a:lnTo>
                  <a:pt x="1102" y="346"/>
                </a:lnTo>
                <a:lnTo>
                  <a:pt x="1102" y="352"/>
                </a:lnTo>
                <a:lnTo>
                  <a:pt x="1103" y="356"/>
                </a:lnTo>
                <a:lnTo>
                  <a:pt x="1103" y="356"/>
                </a:lnTo>
                <a:lnTo>
                  <a:pt x="1111" y="361"/>
                </a:lnTo>
                <a:lnTo>
                  <a:pt x="1115" y="363"/>
                </a:lnTo>
                <a:lnTo>
                  <a:pt x="1115" y="365"/>
                </a:lnTo>
                <a:lnTo>
                  <a:pt x="1115" y="365"/>
                </a:lnTo>
                <a:lnTo>
                  <a:pt x="1117" y="369"/>
                </a:lnTo>
                <a:lnTo>
                  <a:pt x="1117" y="371"/>
                </a:lnTo>
                <a:lnTo>
                  <a:pt x="1118" y="373"/>
                </a:lnTo>
                <a:lnTo>
                  <a:pt x="1118" y="373"/>
                </a:lnTo>
                <a:lnTo>
                  <a:pt x="1126" y="373"/>
                </a:lnTo>
                <a:lnTo>
                  <a:pt x="1133" y="376"/>
                </a:lnTo>
                <a:lnTo>
                  <a:pt x="1133" y="376"/>
                </a:lnTo>
                <a:lnTo>
                  <a:pt x="1139" y="382"/>
                </a:lnTo>
                <a:lnTo>
                  <a:pt x="1139" y="386"/>
                </a:lnTo>
                <a:lnTo>
                  <a:pt x="1139" y="389"/>
                </a:lnTo>
                <a:lnTo>
                  <a:pt x="1139" y="389"/>
                </a:lnTo>
                <a:lnTo>
                  <a:pt x="1139" y="397"/>
                </a:lnTo>
                <a:lnTo>
                  <a:pt x="1139" y="404"/>
                </a:lnTo>
                <a:lnTo>
                  <a:pt x="1139" y="404"/>
                </a:lnTo>
                <a:lnTo>
                  <a:pt x="1141" y="410"/>
                </a:lnTo>
                <a:lnTo>
                  <a:pt x="1143" y="417"/>
                </a:lnTo>
                <a:lnTo>
                  <a:pt x="1143" y="417"/>
                </a:lnTo>
                <a:lnTo>
                  <a:pt x="1145" y="425"/>
                </a:lnTo>
                <a:lnTo>
                  <a:pt x="1148" y="429"/>
                </a:lnTo>
                <a:lnTo>
                  <a:pt x="1148" y="429"/>
                </a:lnTo>
                <a:lnTo>
                  <a:pt x="1150" y="432"/>
                </a:lnTo>
                <a:lnTo>
                  <a:pt x="1154" y="436"/>
                </a:lnTo>
                <a:lnTo>
                  <a:pt x="1154" y="436"/>
                </a:lnTo>
                <a:lnTo>
                  <a:pt x="1158" y="436"/>
                </a:lnTo>
                <a:lnTo>
                  <a:pt x="1163" y="438"/>
                </a:lnTo>
                <a:lnTo>
                  <a:pt x="1163" y="438"/>
                </a:lnTo>
                <a:lnTo>
                  <a:pt x="1165" y="440"/>
                </a:lnTo>
                <a:lnTo>
                  <a:pt x="1169" y="442"/>
                </a:lnTo>
                <a:lnTo>
                  <a:pt x="1169" y="442"/>
                </a:lnTo>
                <a:lnTo>
                  <a:pt x="1171" y="449"/>
                </a:lnTo>
                <a:lnTo>
                  <a:pt x="1173" y="457"/>
                </a:lnTo>
                <a:lnTo>
                  <a:pt x="1173" y="457"/>
                </a:lnTo>
                <a:lnTo>
                  <a:pt x="1173" y="464"/>
                </a:lnTo>
                <a:lnTo>
                  <a:pt x="1173" y="468"/>
                </a:lnTo>
                <a:lnTo>
                  <a:pt x="1173" y="468"/>
                </a:lnTo>
                <a:lnTo>
                  <a:pt x="1171" y="477"/>
                </a:lnTo>
                <a:lnTo>
                  <a:pt x="1171" y="489"/>
                </a:lnTo>
                <a:lnTo>
                  <a:pt x="1171" y="489"/>
                </a:lnTo>
                <a:lnTo>
                  <a:pt x="1173" y="498"/>
                </a:lnTo>
                <a:lnTo>
                  <a:pt x="1175" y="504"/>
                </a:lnTo>
                <a:lnTo>
                  <a:pt x="1175" y="504"/>
                </a:lnTo>
                <a:lnTo>
                  <a:pt x="1178" y="507"/>
                </a:lnTo>
                <a:lnTo>
                  <a:pt x="1182" y="511"/>
                </a:lnTo>
                <a:lnTo>
                  <a:pt x="1182" y="511"/>
                </a:lnTo>
                <a:lnTo>
                  <a:pt x="1186" y="515"/>
                </a:lnTo>
                <a:lnTo>
                  <a:pt x="1188" y="517"/>
                </a:lnTo>
                <a:lnTo>
                  <a:pt x="1188" y="520"/>
                </a:lnTo>
                <a:lnTo>
                  <a:pt x="1188" y="520"/>
                </a:lnTo>
                <a:lnTo>
                  <a:pt x="1182" y="533"/>
                </a:lnTo>
                <a:lnTo>
                  <a:pt x="1180" y="535"/>
                </a:lnTo>
                <a:lnTo>
                  <a:pt x="1180" y="535"/>
                </a:lnTo>
                <a:lnTo>
                  <a:pt x="1178" y="543"/>
                </a:lnTo>
                <a:lnTo>
                  <a:pt x="1178" y="543"/>
                </a:lnTo>
                <a:lnTo>
                  <a:pt x="1178" y="547"/>
                </a:lnTo>
                <a:lnTo>
                  <a:pt x="1178" y="552"/>
                </a:lnTo>
                <a:lnTo>
                  <a:pt x="1178" y="552"/>
                </a:lnTo>
                <a:lnTo>
                  <a:pt x="1173" y="556"/>
                </a:lnTo>
                <a:lnTo>
                  <a:pt x="1165" y="560"/>
                </a:lnTo>
                <a:lnTo>
                  <a:pt x="1165" y="560"/>
                </a:lnTo>
                <a:lnTo>
                  <a:pt x="1160" y="563"/>
                </a:lnTo>
                <a:lnTo>
                  <a:pt x="1154" y="565"/>
                </a:lnTo>
                <a:lnTo>
                  <a:pt x="1154" y="565"/>
                </a:lnTo>
                <a:lnTo>
                  <a:pt x="1150" y="569"/>
                </a:lnTo>
                <a:lnTo>
                  <a:pt x="1146" y="573"/>
                </a:lnTo>
                <a:lnTo>
                  <a:pt x="1146" y="573"/>
                </a:lnTo>
                <a:lnTo>
                  <a:pt x="1143" y="578"/>
                </a:lnTo>
                <a:lnTo>
                  <a:pt x="1139" y="586"/>
                </a:lnTo>
                <a:lnTo>
                  <a:pt x="1139" y="586"/>
                </a:lnTo>
                <a:lnTo>
                  <a:pt x="1137" y="590"/>
                </a:lnTo>
                <a:lnTo>
                  <a:pt x="1135" y="595"/>
                </a:lnTo>
                <a:lnTo>
                  <a:pt x="1135" y="595"/>
                </a:lnTo>
                <a:lnTo>
                  <a:pt x="1135" y="603"/>
                </a:lnTo>
                <a:lnTo>
                  <a:pt x="1135" y="603"/>
                </a:lnTo>
                <a:lnTo>
                  <a:pt x="1135" y="608"/>
                </a:lnTo>
                <a:lnTo>
                  <a:pt x="1132" y="610"/>
                </a:lnTo>
                <a:lnTo>
                  <a:pt x="1132" y="610"/>
                </a:lnTo>
                <a:lnTo>
                  <a:pt x="1128" y="614"/>
                </a:lnTo>
                <a:lnTo>
                  <a:pt x="1124" y="616"/>
                </a:lnTo>
                <a:lnTo>
                  <a:pt x="1124" y="616"/>
                </a:lnTo>
                <a:lnTo>
                  <a:pt x="1113" y="618"/>
                </a:lnTo>
                <a:lnTo>
                  <a:pt x="1113" y="618"/>
                </a:lnTo>
                <a:lnTo>
                  <a:pt x="1105" y="620"/>
                </a:lnTo>
                <a:lnTo>
                  <a:pt x="1100" y="625"/>
                </a:lnTo>
                <a:lnTo>
                  <a:pt x="1100" y="625"/>
                </a:lnTo>
                <a:lnTo>
                  <a:pt x="1096" y="629"/>
                </a:lnTo>
                <a:lnTo>
                  <a:pt x="1090" y="633"/>
                </a:lnTo>
                <a:lnTo>
                  <a:pt x="1090" y="633"/>
                </a:lnTo>
                <a:lnTo>
                  <a:pt x="1083" y="642"/>
                </a:lnTo>
                <a:lnTo>
                  <a:pt x="1083" y="642"/>
                </a:lnTo>
                <a:lnTo>
                  <a:pt x="1072" y="651"/>
                </a:lnTo>
                <a:lnTo>
                  <a:pt x="1072" y="651"/>
                </a:lnTo>
                <a:lnTo>
                  <a:pt x="1066" y="655"/>
                </a:lnTo>
                <a:lnTo>
                  <a:pt x="1064" y="657"/>
                </a:lnTo>
                <a:lnTo>
                  <a:pt x="1066" y="661"/>
                </a:lnTo>
                <a:lnTo>
                  <a:pt x="1066" y="661"/>
                </a:lnTo>
                <a:lnTo>
                  <a:pt x="1072" y="676"/>
                </a:lnTo>
                <a:lnTo>
                  <a:pt x="1072" y="676"/>
                </a:lnTo>
                <a:lnTo>
                  <a:pt x="1072" y="679"/>
                </a:lnTo>
                <a:lnTo>
                  <a:pt x="1072" y="683"/>
                </a:lnTo>
                <a:lnTo>
                  <a:pt x="1072" y="685"/>
                </a:lnTo>
                <a:lnTo>
                  <a:pt x="1072" y="687"/>
                </a:lnTo>
                <a:lnTo>
                  <a:pt x="1072" y="687"/>
                </a:lnTo>
                <a:lnTo>
                  <a:pt x="1079" y="698"/>
                </a:lnTo>
                <a:lnTo>
                  <a:pt x="1079" y="698"/>
                </a:lnTo>
                <a:lnTo>
                  <a:pt x="1085" y="706"/>
                </a:lnTo>
                <a:lnTo>
                  <a:pt x="1090" y="711"/>
                </a:lnTo>
                <a:lnTo>
                  <a:pt x="1096" y="715"/>
                </a:lnTo>
                <a:lnTo>
                  <a:pt x="1096" y="715"/>
                </a:lnTo>
                <a:lnTo>
                  <a:pt x="1103" y="721"/>
                </a:lnTo>
                <a:lnTo>
                  <a:pt x="1111" y="724"/>
                </a:lnTo>
                <a:lnTo>
                  <a:pt x="1111" y="724"/>
                </a:lnTo>
                <a:lnTo>
                  <a:pt x="1118" y="728"/>
                </a:lnTo>
                <a:lnTo>
                  <a:pt x="1120" y="732"/>
                </a:lnTo>
                <a:lnTo>
                  <a:pt x="1122" y="736"/>
                </a:lnTo>
                <a:lnTo>
                  <a:pt x="1122" y="736"/>
                </a:lnTo>
                <a:lnTo>
                  <a:pt x="1124" y="747"/>
                </a:lnTo>
                <a:lnTo>
                  <a:pt x="1124" y="754"/>
                </a:lnTo>
                <a:lnTo>
                  <a:pt x="1124" y="754"/>
                </a:lnTo>
                <a:lnTo>
                  <a:pt x="1122" y="764"/>
                </a:lnTo>
                <a:lnTo>
                  <a:pt x="1120" y="767"/>
                </a:lnTo>
                <a:lnTo>
                  <a:pt x="1117" y="771"/>
                </a:lnTo>
                <a:lnTo>
                  <a:pt x="1117" y="771"/>
                </a:lnTo>
                <a:lnTo>
                  <a:pt x="1109" y="773"/>
                </a:lnTo>
                <a:lnTo>
                  <a:pt x="1100" y="773"/>
                </a:lnTo>
                <a:lnTo>
                  <a:pt x="1092" y="775"/>
                </a:lnTo>
                <a:lnTo>
                  <a:pt x="1087" y="777"/>
                </a:lnTo>
                <a:lnTo>
                  <a:pt x="1087" y="777"/>
                </a:lnTo>
                <a:lnTo>
                  <a:pt x="1083" y="780"/>
                </a:lnTo>
                <a:lnTo>
                  <a:pt x="1079" y="784"/>
                </a:lnTo>
                <a:lnTo>
                  <a:pt x="1079" y="784"/>
                </a:lnTo>
                <a:lnTo>
                  <a:pt x="1075" y="792"/>
                </a:lnTo>
                <a:lnTo>
                  <a:pt x="1072" y="795"/>
                </a:lnTo>
                <a:lnTo>
                  <a:pt x="1072" y="795"/>
                </a:lnTo>
                <a:lnTo>
                  <a:pt x="1066" y="801"/>
                </a:lnTo>
                <a:lnTo>
                  <a:pt x="1060" y="805"/>
                </a:lnTo>
                <a:lnTo>
                  <a:pt x="1060" y="805"/>
                </a:lnTo>
                <a:lnTo>
                  <a:pt x="1057" y="810"/>
                </a:lnTo>
                <a:lnTo>
                  <a:pt x="1055" y="812"/>
                </a:lnTo>
                <a:lnTo>
                  <a:pt x="1051" y="814"/>
                </a:lnTo>
                <a:lnTo>
                  <a:pt x="1051" y="814"/>
                </a:lnTo>
                <a:lnTo>
                  <a:pt x="1044" y="818"/>
                </a:lnTo>
                <a:lnTo>
                  <a:pt x="1042" y="820"/>
                </a:lnTo>
                <a:lnTo>
                  <a:pt x="1042" y="820"/>
                </a:lnTo>
                <a:lnTo>
                  <a:pt x="1038" y="825"/>
                </a:lnTo>
                <a:lnTo>
                  <a:pt x="1032" y="827"/>
                </a:lnTo>
                <a:lnTo>
                  <a:pt x="1032" y="827"/>
                </a:lnTo>
                <a:lnTo>
                  <a:pt x="1021" y="829"/>
                </a:lnTo>
                <a:lnTo>
                  <a:pt x="1021" y="829"/>
                </a:lnTo>
                <a:lnTo>
                  <a:pt x="1016" y="829"/>
                </a:lnTo>
                <a:lnTo>
                  <a:pt x="1008" y="827"/>
                </a:lnTo>
                <a:lnTo>
                  <a:pt x="1008" y="827"/>
                </a:lnTo>
                <a:lnTo>
                  <a:pt x="1001" y="825"/>
                </a:lnTo>
                <a:lnTo>
                  <a:pt x="993" y="825"/>
                </a:lnTo>
                <a:lnTo>
                  <a:pt x="993" y="825"/>
                </a:lnTo>
                <a:lnTo>
                  <a:pt x="986" y="825"/>
                </a:lnTo>
                <a:lnTo>
                  <a:pt x="982" y="825"/>
                </a:lnTo>
                <a:lnTo>
                  <a:pt x="978" y="822"/>
                </a:lnTo>
                <a:lnTo>
                  <a:pt x="978" y="822"/>
                </a:lnTo>
                <a:lnTo>
                  <a:pt x="974" y="818"/>
                </a:lnTo>
                <a:lnTo>
                  <a:pt x="973" y="816"/>
                </a:lnTo>
                <a:lnTo>
                  <a:pt x="969" y="814"/>
                </a:lnTo>
                <a:lnTo>
                  <a:pt x="969" y="814"/>
                </a:lnTo>
                <a:lnTo>
                  <a:pt x="959" y="812"/>
                </a:lnTo>
                <a:lnTo>
                  <a:pt x="954" y="810"/>
                </a:lnTo>
                <a:lnTo>
                  <a:pt x="950" y="810"/>
                </a:lnTo>
                <a:lnTo>
                  <a:pt x="950" y="810"/>
                </a:lnTo>
                <a:lnTo>
                  <a:pt x="944" y="814"/>
                </a:lnTo>
                <a:lnTo>
                  <a:pt x="937" y="820"/>
                </a:lnTo>
                <a:lnTo>
                  <a:pt x="937" y="820"/>
                </a:lnTo>
                <a:lnTo>
                  <a:pt x="933" y="822"/>
                </a:lnTo>
                <a:lnTo>
                  <a:pt x="931" y="825"/>
                </a:lnTo>
                <a:lnTo>
                  <a:pt x="928" y="829"/>
                </a:lnTo>
                <a:lnTo>
                  <a:pt x="924" y="831"/>
                </a:lnTo>
                <a:lnTo>
                  <a:pt x="924" y="831"/>
                </a:lnTo>
                <a:lnTo>
                  <a:pt x="911" y="838"/>
                </a:lnTo>
                <a:lnTo>
                  <a:pt x="911" y="838"/>
                </a:lnTo>
                <a:lnTo>
                  <a:pt x="894" y="848"/>
                </a:lnTo>
                <a:lnTo>
                  <a:pt x="894" y="848"/>
                </a:lnTo>
                <a:lnTo>
                  <a:pt x="881" y="855"/>
                </a:lnTo>
                <a:lnTo>
                  <a:pt x="881" y="855"/>
                </a:lnTo>
                <a:lnTo>
                  <a:pt x="870" y="863"/>
                </a:lnTo>
                <a:lnTo>
                  <a:pt x="864" y="866"/>
                </a:lnTo>
                <a:lnTo>
                  <a:pt x="858" y="865"/>
                </a:lnTo>
                <a:lnTo>
                  <a:pt x="858" y="865"/>
                </a:lnTo>
                <a:lnTo>
                  <a:pt x="853" y="865"/>
                </a:lnTo>
                <a:lnTo>
                  <a:pt x="847" y="865"/>
                </a:lnTo>
                <a:lnTo>
                  <a:pt x="842" y="866"/>
                </a:lnTo>
                <a:lnTo>
                  <a:pt x="838" y="870"/>
                </a:lnTo>
                <a:lnTo>
                  <a:pt x="838" y="870"/>
                </a:lnTo>
                <a:lnTo>
                  <a:pt x="828" y="876"/>
                </a:lnTo>
                <a:lnTo>
                  <a:pt x="821" y="880"/>
                </a:lnTo>
                <a:lnTo>
                  <a:pt x="821" y="880"/>
                </a:lnTo>
                <a:lnTo>
                  <a:pt x="817" y="883"/>
                </a:lnTo>
                <a:lnTo>
                  <a:pt x="815" y="885"/>
                </a:lnTo>
                <a:lnTo>
                  <a:pt x="812" y="891"/>
                </a:lnTo>
                <a:lnTo>
                  <a:pt x="808" y="895"/>
                </a:lnTo>
                <a:lnTo>
                  <a:pt x="808" y="895"/>
                </a:lnTo>
                <a:lnTo>
                  <a:pt x="797" y="900"/>
                </a:lnTo>
                <a:lnTo>
                  <a:pt x="795" y="902"/>
                </a:lnTo>
                <a:lnTo>
                  <a:pt x="793" y="906"/>
                </a:lnTo>
                <a:lnTo>
                  <a:pt x="793" y="906"/>
                </a:lnTo>
                <a:lnTo>
                  <a:pt x="793" y="913"/>
                </a:lnTo>
                <a:lnTo>
                  <a:pt x="793" y="915"/>
                </a:lnTo>
                <a:lnTo>
                  <a:pt x="791" y="919"/>
                </a:lnTo>
                <a:lnTo>
                  <a:pt x="791" y="919"/>
                </a:lnTo>
                <a:lnTo>
                  <a:pt x="787" y="924"/>
                </a:lnTo>
                <a:lnTo>
                  <a:pt x="785" y="928"/>
                </a:lnTo>
                <a:lnTo>
                  <a:pt x="785" y="932"/>
                </a:lnTo>
                <a:lnTo>
                  <a:pt x="785" y="932"/>
                </a:lnTo>
                <a:lnTo>
                  <a:pt x="785" y="936"/>
                </a:lnTo>
                <a:lnTo>
                  <a:pt x="785" y="939"/>
                </a:lnTo>
                <a:lnTo>
                  <a:pt x="780" y="943"/>
                </a:lnTo>
                <a:lnTo>
                  <a:pt x="780" y="943"/>
                </a:lnTo>
                <a:lnTo>
                  <a:pt x="774" y="949"/>
                </a:lnTo>
                <a:lnTo>
                  <a:pt x="770" y="953"/>
                </a:lnTo>
                <a:lnTo>
                  <a:pt x="767" y="953"/>
                </a:lnTo>
                <a:lnTo>
                  <a:pt x="767" y="953"/>
                </a:lnTo>
                <a:lnTo>
                  <a:pt x="761" y="954"/>
                </a:lnTo>
                <a:lnTo>
                  <a:pt x="759" y="956"/>
                </a:lnTo>
                <a:lnTo>
                  <a:pt x="756" y="964"/>
                </a:lnTo>
                <a:lnTo>
                  <a:pt x="756" y="964"/>
                </a:lnTo>
                <a:lnTo>
                  <a:pt x="752" y="969"/>
                </a:lnTo>
                <a:lnTo>
                  <a:pt x="744" y="971"/>
                </a:lnTo>
                <a:lnTo>
                  <a:pt x="744" y="971"/>
                </a:lnTo>
                <a:lnTo>
                  <a:pt x="741" y="971"/>
                </a:lnTo>
                <a:lnTo>
                  <a:pt x="739" y="971"/>
                </a:lnTo>
                <a:lnTo>
                  <a:pt x="737" y="975"/>
                </a:lnTo>
                <a:lnTo>
                  <a:pt x="735" y="979"/>
                </a:lnTo>
                <a:lnTo>
                  <a:pt x="735" y="979"/>
                </a:lnTo>
                <a:lnTo>
                  <a:pt x="735" y="988"/>
                </a:lnTo>
                <a:lnTo>
                  <a:pt x="735" y="992"/>
                </a:lnTo>
                <a:lnTo>
                  <a:pt x="735" y="992"/>
                </a:lnTo>
                <a:lnTo>
                  <a:pt x="733" y="997"/>
                </a:lnTo>
                <a:lnTo>
                  <a:pt x="729" y="1003"/>
                </a:lnTo>
                <a:lnTo>
                  <a:pt x="729" y="1003"/>
                </a:lnTo>
                <a:lnTo>
                  <a:pt x="724" y="1009"/>
                </a:lnTo>
                <a:lnTo>
                  <a:pt x="724" y="1009"/>
                </a:lnTo>
                <a:lnTo>
                  <a:pt x="724" y="1012"/>
                </a:lnTo>
                <a:lnTo>
                  <a:pt x="724" y="1016"/>
                </a:lnTo>
                <a:lnTo>
                  <a:pt x="724" y="1016"/>
                </a:lnTo>
                <a:lnTo>
                  <a:pt x="722" y="1018"/>
                </a:lnTo>
                <a:lnTo>
                  <a:pt x="718" y="1018"/>
                </a:lnTo>
                <a:lnTo>
                  <a:pt x="716" y="1020"/>
                </a:lnTo>
                <a:lnTo>
                  <a:pt x="714" y="1024"/>
                </a:lnTo>
                <a:lnTo>
                  <a:pt x="714" y="1024"/>
                </a:lnTo>
                <a:lnTo>
                  <a:pt x="714" y="1033"/>
                </a:lnTo>
                <a:lnTo>
                  <a:pt x="716" y="1035"/>
                </a:lnTo>
                <a:lnTo>
                  <a:pt x="718" y="1039"/>
                </a:lnTo>
                <a:lnTo>
                  <a:pt x="718" y="1039"/>
                </a:lnTo>
                <a:lnTo>
                  <a:pt x="726" y="1048"/>
                </a:lnTo>
                <a:lnTo>
                  <a:pt x="726" y="1048"/>
                </a:lnTo>
                <a:lnTo>
                  <a:pt x="729" y="1055"/>
                </a:lnTo>
                <a:lnTo>
                  <a:pt x="731" y="1061"/>
                </a:lnTo>
                <a:lnTo>
                  <a:pt x="731" y="1061"/>
                </a:lnTo>
                <a:lnTo>
                  <a:pt x="735" y="1067"/>
                </a:lnTo>
                <a:lnTo>
                  <a:pt x="739" y="1074"/>
                </a:lnTo>
                <a:lnTo>
                  <a:pt x="739" y="1074"/>
                </a:lnTo>
                <a:lnTo>
                  <a:pt x="742" y="1080"/>
                </a:lnTo>
                <a:lnTo>
                  <a:pt x="746" y="1087"/>
                </a:lnTo>
                <a:lnTo>
                  <a:pt x="746" y="1087"/>
                </a:lnTo>
                <a:lnTo>
                  <a:pt x="750" y="1091"/>
                </a:lnTo>
                <a:lnTo>
                  <a:pt x="752" y="1098"/>
                </a:lnTo>
                <a:lnTo>
                  <a:pt x="752" y="1098"/>
                </a:lnTo>
                <a:lnTo>
                  <a:pt x="752" y="1106"/>
                </a:lnTo>
                <a:lnTo>
                  <a:pt x="754" y="1113"/>
                </a:lnTo>
                <a:lnTo>
                  <a:pt x="754" y="1113"/>
                </a:lnTo>
                <a:lnTo>
                  <a:pt x="752" y="1123"/>
                </a:lnTo>
                <a:lnTo>
                  <a:pt x="752" y="1127"/>
                </a:lnTo>
                <a:lnTo>
                  <a:pt x="754" y="1130"/>
                </a:lnTo>
                <a:lnTo>
                  <a:pt x="754" y="1130"/>
                </a:lnTo>
                <a:lnTo>
                  <a:pt x="763" y="1140"/>
                </a:lnTo>
                <a:lnTo>
                  <a:pt x="763" y="1140"/>
                </a:lnTo>
                <a:lnTo>
                  <a:pt x="765" y="1145"/>
                </a:lnTo>
                <a:lnTo>
                  <a:pt x="765" y="1147"/>
                </a:lnTo>
                <a:lnTo>
                  <a:pt x="767" y="1149"/>
                </a:lnTo>
                <a:lnTo>
                  <a:pt x="767" y="1149"/>
                </a:lnTo>
                <a:lnTo>
                  <a:pt x="772" y="1151"/>
                </a:lnTo>
                <a:lnTo>
                  <a:pt x="774" y="1153"/>
                </a:lnTo>
                <a:lnTo>
                  <a:pt x="776" y="1155"/>
                </a:lnTo>
                <a:lnTo>
                  <a:pt x="776" y="1155"/>
                </a:lnTo>
                <a:lnTo>
                  <a:pt x="778" y="1162"/>
                </a:lnTo>
                <a:lnTo>
                  <a:pt x="778" y="1164"/>
                </a:lnTo>
                <a:lnTo>
                  <a:pt x="780" y="1166"/>
                </a:lnTo>
                <a:lnTo>
                  <a:pt x="780" y="1166"/>
                </a:lnTo>
                <a:lnTo>
                  <a:pt x="784" y="1166"/>
                </a:lnTo>
                <a:lnTo>
                  <a:pt x="784" y="1168"/>
                </a:lnTo>
                <a:lnTo>
                  <a:pt x="785" y="1170"/>
                </a:lnTo>
                <a:lnTo>
                  <a:pt x="785" y="1170"/>
                </a:lnTo>
                <a:lnTo>
                  <a:pt x="789" y="1177"/>
                </a:lnTo>
                <a:lnTo>
                  <a:pt x="793" y="1183"/>
                </a:lnTo>
                <a:lnTo>
                  <a:pt x="793" y="1183"/>
                </a:lnTo>
                <a:lnTo>
                  <a:pt x="797" y="1186"/>
                </a:lnTo>
                <a:lnTo>
                  <a:pt x="799" y="1186"/>
                </a:lnTo>
                <a:lnTo>
                  <a:pt x="799" y="1190"/>
                </a:lnTo>
                <a:lnTo>
                  <a:pt x="799" y="1190"/>
                </a:lnTo>
                <a:lnTo>
                  <a:pt x="800" y="1194"/>
                </a:lnTo>
                <a:lnTo>
                  <a:pt x="804" y="1194"/>
                </a:lnTo>
                <a:lnTo>
                  <a:pt x="804" y="1194"/>
                </a:lnTo>
                <a:lnTo>
                  <a:pt x="812" y="1196"/>
                </a:lnTo>
                <a:lnTo>
                  <a:pt x="817" y="1199"/>
                </a:lnTo>
                <a:lnTo>
                  <a:pt x="817" y="1199"/>
                </a:lnTo>
                <a:lnTo>
                  <a:pt x="817" y="1201"/>
                </a:lnTo>
                <a:lnTo>
                  <a:pt x="812" y="1203"/>
                </a:lnTo>
                <a:lnTo>
                  <a:pt x="812" y="1203"/>
                </a:lnTo>
                <a:lnTo>
                  <a:pt x="804" y="1207"/>
                </a:lnTo>
                <a:lnTo>
                  <a:pt x="800" y="1209"/>
                </a:lnTo>
                <a:lnTo>
                  <a:pt x="799" y="1211"/>
                </a:lnTo>
                <a:lnTo>
                  <a:pt x="799" y="1211"/>
                </a:lnTo>
                <a:lnTo>
                  <a:pt x="799" y="1216"/>
                </a:lnTo>
                <a:lnTo>
                  <a:pt x="800" y="1222"/>
                </a:lnTo>
                <a:lnTo>
                  <a:pt x="800" y="1222"/>
                </a:lnTo>
                <a:lnTo>
                  <a:pt x="802" y="1226"/>
                </a:lnTo>
                <a:lnTo>
                  <a:pt x="802" y="1229"/>
                </a:lnTo>
                <a:lnTo>
                  <a:pt x="800" y="1237"/>
                </a:lnTo>
                <a:lnTo>
                  <a:pt x="800" y="1237"/>
                </a:lnTo>
                <a:lnTo>
                  <a:pt x="799" y="1243"/>
                </a:lnTo>
                <a:lnTo>
                  <a:pt x="799" y="1244"/>
                </a:lnTo>
                <a:lnTo>
                  <a:pt x="800" y="1250"/>
                </a:lnTo>
                <a:lnTo>
                  <a:pt x="800" y="1250"/>
                </a:lnTo>
                <a:lnTo>
                  <a:pt x="802" y="1259"/>
                </a:lnTo>
                <a:lnTo>
                  <a:pt x="806" y="1265"/>
                </a:lnTo>
                <a:lnTo>
                  <a:pt x="806" y="1265"/>
                </a:lnTo>
                <a:lnTo>
                  <a:pt x="808" y="1271"/>
                </a:lnTo>
                <a:lnTo>
                  <a:pt x="810" y="1274"/>
                </a:lnTo>
                <a:lnTo>
                  <a:pt x="810" y="1274"/>
                </a:lnTo>
                <a:lnTo>
                  <a:pt x="812" y="1278"/>
                </a:lnTo>
                <a:lnTo>
                  <a:pt x="812" y="1282"/>
                </a:lnTo>
                <a:lnTo>
                  <a:pt x="812" y="1282"/>
                </a:lnTo>
                <a:lnTo>
                  <a:pt x="808" y="1286"/>
                </a:lnTo>
                <a:lnTo>
                  <a:pt x="806" y="1289"/>
                </a:lnTo>
                <a:lnTo>
                  <a:pt x="806" y="1289"/>
                </a:lnTo>
                <a:lnTo>
                  <a:pt x="806" y="1295"/>
                </a:lnTo>
                <a:lnTo>
                  <a:pt x="800" y="1295"/>
                </a:lnTo>
                <a:lnTo>
                  <a:pt x="800" y="1295"/>
                </a:lnTo>
                <a:lnTo>
                  <a:pt x="800" y="1300"/>
                </a:lnTo>
                <a:lnTo>
                  <a:pt x="800" y="1300"/>
                </a:lnTo>
                <a:lnTo>
                  <a:pt x="799" y="1302"/>
                </a:lnTo>
                <a:lnTo>
                  <a:pt x="795" y="1306"/>
                </a:lnTo>
                <a:lnTo>
                  <a:pt x="795" y="1306"/>
                </a:lnTo>
                <a:lnTo>
                  <a:pt x="791" y="1310"/>
                </a:lnTo>
                <a:lnTo>
                  <a:pt x="787" y="1312"/>
                </a:lnTo>
                <a:lnTo>
                  <a:pt x="784" y="1314"/>
                </a:lnTo>
                <a:lnTo>
                  <a:pt x="784" y="1314"/>
                </a:lnTo>
                <a:lnTo>
                  <a:pt x="769" y="1314"/>
                </a:lnTo>
                <a:lnTo>
                  <a:pt x="769" y="1314"/>
                </a:lnTo>
                <a:lnTo>
                  <a:pt x="759" y="1315"/>
                </a:lnTo>
                <a:lnTo>
                  <a:pt x="754" y="1319"/>
                </a:lnTo>
                <a:lnTo>
                  <a:pt x="754" y="1319"/>
                </a:lnTo>
                <a:lnTo>
                  <a:pt x="741" y="1329"/>
                </a:lnTo>
                <a:lnTo>
                  <a:pt x="741" y="1329"/>
                </a:lnTo>
                <a:lnTo>
                  <a:pt x="733" y="1334"/>
                </a:lnTo>
                <a:lnTo>
                  <a:pt x="726" y="1342"/>
                </a:lnTo>
                <a:lnTo>
                  <a:pt x="726" y="1342"/>
                </a:lnTo>
                <a:lnTo>
                  <a:pt x="718" y="1349"/>
                </a:lnTo>
                <a:lnTo>
                  <a:pt x="714" y="1355"/>
                </a:lnTo>
                <a:lnTo>
                  <a:pt x="711" y="1357"/>
                </a:lnTo>
                <a:lnTo>
                  <a:pt x="711" y="1357"/>
                </a:lnTo>
                <a:lnTo>
                  <a:pt x="709" y="1362"/>
                </a:lnTo>
                <a:lnTo>
                  <a:pt x="705" y="1368"/>
                </a:lnTo>
                <a:lnTo>
                  <a:pt x="705" y="1368"/>
                </a:lnTo>
                <a:lnTo>
                  <a:pt x="703" y="1377"/>
                </a:lnTo>
                <a:lnTo>
                  <a:pt x="703" y="1379"/>
                </a:lnTo>
                <a:lnTo>
                  <a:pt x="701" y="1381"/>
                </a:lnTo>
                <a:lnTo>
                  <a:pt x="701" y="1381"/>
                </a:lnTo>
                <a:lnTo>
                  <a:pt x="696" y="1383"/>
                </a:lnTo>
                <a:lnTo>
                  <a:pt x="690" y="1385"/>
                </a:lnTo>
                <a:lnTo>
                  <a:pt x="690" y="1388"/>
                </a:lnTo>
                <a:lnTo>
                  <a:pt x="683" y="1390"/>
                </a:lnTo>
                <a:lnTo>
                  <a:pt x="675" y="1396"/>
                </a:lnTo>
                <a:lnTo>
                  <a:pt x="669" y="1405"/>
                </a:lnTo>
                <a:lnTo>
                  <a:pt x="662" y="1407"/>
                </a:lnTo>
                <a:lnTo>
                  <a:pt x="662" y="1407"/>
                </a:lnTo>
                <a:lnTo>
                  <a:pt x="656" y="1411"/>
                </a:lnTo>
                <a:lnTo>
                  <a:pt x="649" y="1415"/>
                </a:lnTo>
                <a:lnTo>
                  <a:pt x="649" y="1415"/>
                </a:lnTo>
                <a:lnTo>
                  <a:pt x="641" y="1418"/>
                </a:lnTo>
                <a:lnTo>
                  <a:pt x="632" y="1424"/>
                </a:lnTo>
                <a:lnTo>
                  <a:pt x="632" y="1424"/>
                </a:lnTo>
                <a:lnTo>
                  <a:pt x="625" y="1426"/>
                </a:lnTo>
                <a:lnTo>
                  <a:pt x="619" y="1428"/>
                </a:lnTo>
                <a:lnTo>
                  <a:pt x="619" y="1428"/>
                </a:lnTo>
                <a:lnTo>
                  <a:pt x="613" y="1430"/>
                </a:lnTo>
                <a:lnTo>
                  <a:pt x="611" y="1431"/>
                </a:lnTo>
                <a:lnTo>
                  <a:pt x="610" y="1433"/>
                </a:lnTo>
                <a:lnTo>
                  <a:pt x="610" y="1433"/>
                </a:lnTo>
                <a:lnTo>
                  <a:pt x="606" y="1437"/>
                </a:lnTo>
                <a:lnTo>
                  <a:pt x="602" y="1439"/>
                </a:lnTo>
                <a:lnTo>
                  <a:pt x="602" y="1439"/>
                </a:lnTo>
                <a:lnTo>
                  <a:pt x="595" y="1439"/>
                </a:lnTo>
                <a:lnTo>
                  <a:pt x="595" y="1439"/>
                </a:lnTo>
                <a:lnTo>
                  <a:pt x="585" y="1443"/>
                </a:lnTo>
                <a:lnTo>
                  <a:pt x="578" y="1446"/>
                </a:lnTo>
                <a:lnTo>
                  <a:pt x="578" y="1446"/>
                </a:lnTo>
                <a:lnTo>
                  <a:pt x="568" y="1452"/>
                </a:lnTo>
                <a:lnTo>
                  <a:pt x="568" y="1452"/>
                </a:lnTo>
                <a:lnTo>
                  <a:pt x="557" y="1458"/>
                </a:lnTo>
                <a:lnTo>
                  <a:pt x="557" y="1458"/>
                </a:lnTo>
                <a:lnTo>
                  <a:pt x="548" y="1461"/>
                </a:lnTo>
                <a:lnTo>
                  <a:pt x="542" y="1463"/>
                </a:lnTo>
                <a:lnTo>
                  <a:pt x="540" y="1465"/>
                </a:lnTo>
                <a:lnTo>
                  <a:pt x="540" y="1465"/>
                </a:lnTo>
                <a:lnTo>
                  <a:pt x="535" y="1471"/>
                </a:lnTo>
                <a:lnTo>
                  <a:pt x="531" y="1474"/>
                </a:lnTo>
                <a:lnTo>
                  <a:pt x="525" y="1476"/>
                </a:lnTo>
                <a:lnTo>
                  <a:pt x="525" y="1476"/>
                </a:lnTo>
                <a:lnTo>
                  <a:pt x="518" y="1478"/>
                </a:lnTo>
                <a:lnTo>
                  <a:pt x="518" y="1478"/>
                </a:lnTo>
                <a:lnTo>
                  <a:pt x="510" y="1484"/>
                </a:lnTo>
                <a:lnTo>
                  <a:pt x="510" y="1484"/>
                </a:lnTo>
                <a:lnTo>
                  <a:pt x="507" y="1484"/>
                </a:lnTo>
                <a:lnTo>
                  <a:pt x="501" y="1484"/>
                </a:lnTo>
                <a:lnTo>
                  <a:pt x="501" y="1484"/>
                </a:lnTo>
                <a:lnTo>
                  <a:pt x="495" y="1484"/>
                </a:lnTo>
                <a:lnTo>
                  <a:pt x="492" y="1482"/>
                </a:lnTo>
                <a:lnTo>
                  <a:pt x="486" y="1480"/>
                </a:lnTo>
                <a:lnTo>
                  <a:pt x="486" y="1480"/>
                </a:lnTo>
                <a:lnTo>
                  <a:pt x="479" y="1480"/>
                </a:lnTo>
                <a:lnTo>
                  <a:pt x="475" y="1480"/>
                </a:lnTo>
                <a:lnTo>
                  <a:pt x="473" y="1480"/>
                </a:lnTo>
                <a:lnTo>
                  <a:pt x="473" y="1480"/>
                </a:lnTo>
                <a:lnTo>
                  <a:pt x="471" y="1486"/>
                </a:lnTo>
                <a:lnTo>
                  <a:pt x="467" y="1489"/>
                </a:lnTo>
                <a:lnTo>
                  <a:pt x="467" y="1489"/>
                </a:lnTo>
                <a:lnTo>
                  <a:pt x="464" y="1491"/>
                </a:lnTo>
                <a:lnTo>
                  <a:pt x="460" y="1489"/>
                </a:lnTo>
                <a:lnTo>
                  <a:pt x="460" y="1489"/>
                </a:lnTo>
                <a:lnTo>
                  <a:pt x="454" y="1486"/>
                </a:lnTo>
                <a:lnTo>
                  <a:pt x="454" y="1486"/>
                </a:lnTo>
                <a:lnTo>
                  <a:pt x="451" y="1484"/>
                </a:lnTo>
                <a:lnTo>
                  <a:pt x="449" y="1484"/>
                </a:lnTo>
                <a:lnTo>
                  <a:pt x="447" y="1486"/>
                </a:lnTo>
                <a:lnTo>
                  <a:pt x="447" y="1486"/>
                </a:lnTo>
                <a:lnTo>
                  <a:pt x="443" y="1493"/>
                </a:lnTo>
                <a:lnTo>
                  <a:pt x="439" y="1499"/>
                </a:lnTo>
                <a:lnTo>
                  <a:pt x="439" y="1499"/>
                </a:lnTo>
                <a:lnTo>
                  <a:pt x="436" y="1501"/>
                </a:lnTo>
                <a:lnTo>
                  <a:pt x="432" y="1501"/>
                </a:lnTo>
                <a:lnTo>
                  <a:pt x="424" y="1503"/>
                </a:lnTo>
                <a:lnTo>
                  <a:pt x="424" y="1503"/>
                </a:lnTo>
                <a:lnTo>
                  <a:pt x="423" y="1504"/>
                </a:lnTo>
                <a:lnTo>
                  <a:pt x="421" y="1506"/>
                </a:lnTo>
                <a:lnTo>
                  <a:pt x="417" y="1508"/>
                </a:lnTo>
                <a:lnTo>
                  <a:pt x="417" y="1508"/>
                </a:lnTo>
                <a:lnTo>
                  <a:pt x="394" y="1508"/>
                </a:lnTo>
                <a:lnTo>
                  <a:pt x="394" y="1508"/>
                </a:lnTo>
                <a:lnTo>
                  <a:pt x="366" y="1508"/>
                </a:lnTo>
                <a:lnTo>
                  <a:pt x="366" y="1508"/>
                </a:lnTo>
                <a:lnTo>
                  <a:pt x="353" y="1510"/>
                </a:lnTo>
                <a:lnTo>
                  <a:pt x="348" y="1510"/>
                </a:lnTo>
                <a:lnTo>
                  <a:pt x="344" y="1512"/>
                </a:lnTo>
                <a:lnTo>
                  <a:pt x="344" y="1512"/>
                </a:lnTo>
                <a:lnTo>
                  <a:pt x="335" y="1518"/>
                </a:lnTo>
                <a:lnTo>
                  <a:pt x="331" y="1523"/>
                </a:lnTo>
                <a:lnTo>
                  <a:pt x="331" y="1523"/>
                </a:lnTo>
                <a:lnTo>
                  <a:pt x="325" y="1529"/>
                </a:lnTo>
                <a:lnTo>
                  <a:pt x="318" y="1532"/>
                </a:lnTo>
                <a:lnTo>
                  <a:pt x="318" y="1532"/>
                </a:lnTo>
                <a:lnTo>
                  <a:pt x="310" y="1536"/>
                </a:lnTo>
                <a:lnTo>
                  <a:pt x="299" y="1538"/>
                </a:lnTo>
                <a:lnTo>
                  <a:pt x="299" y="1538"/>
                </a:lnTo>
                <a:lnTo>
                  <a:pt x="293" y="1538"/>
                </a:lnTo>
                <a:lnTo>
                  <a:pt x="288" y="1536"/>
                </a:lnTo>
                <a:lnTo>
                  <a:pt x="288" y="1536"/>
                </a:lnTo>
                <a:lnTo>
                  <a:pt x="280" y="1534"/>
                </a:lnTo>
                <a:lnTo>
                  <a:pt x="278" y="1534"/>
                </a:lnTo>
                <a:lnTo>
                  <a:pt x="275" y="1536"/>
                </a:lnTo>
                <a:lnTo>
                  <a:pt x="275" y="1536"/>
                </a:lnTo>
                <a:lnTo>
                  <a:pt x="271" y="1538"/>
                </a:lnTo>
                <a:lnTo>
                  <a:pt x="265" y="1540"/>
                </a:lnTo>
                <a:lnTo>
                  <a:pt x="265" y="1540"/>
                </a:lnTo>
                <a:lnTo>
                  <a:pt x="250" y="1544"/>
                </a:lnTo>
                <a:lnTo>
                  <a:pt x="250" y="1544"/>
                </a:lnTo>
                <a:lnTo>
                  <a:pt x="247" y="1547"/>
                </a:lnTo>
                <a:lnTo>
                  <a:pt x="247" y="1549"/>
                </a:lnTo>
                <a:lnTo>
                  <a:pt x="241" y="1551"/>
                </a:lnTo>
                <a:lnTo>
                  <a:pt x="241" y="1551"/>
                </a:lnTo>
                <a:lnTo>
                  <a:pt x="237" y="1553"/>
                </a:lnTo>
                <a:lnTo>
                  <a:pt x="239" y="1555"/>
                </a:lnTo>
                <a:lnTo>
                  <a:pt x="239" y="1555"/>
                </a:lnTo>
                <a:lnTo>
                  <a:pt x="239" y="1555"/>
                </a:lnTo>
                <a:lnTo>
                  <a:pt x="239" y="1555"/>
                </a:lnTo>
                <a:lnTo>
                  <a:pt x="239" y="1557"/>
                </a:lnTo>
                <a:lnTo>
                  <a:pt x="237" y="1557"/>
                </a:lnTo>
                <a:lnTo>
                  <a:pt x="237" y="1559"/>
                </a:lnTo>
                <a:lnTo>
                  <a:pt x="234" y="1559"/>
                </a:lnTo>
                <a:lnTo>
                  <a:pt x="234" y="1559"/>
                </a:lnTo>
                <a:lnTo>
                  <a:pt x="220" y="1557"/>
                </a:lnTo>
                <a:lnTo>
                  <a:pt x="215" y="1566"/>
                </a:lnTo>
                <a:lnTo>
                  <a:pt x="207" y="1576"/>
                </a:lnTo>
                <a:lnTo>
                  <a:pt x="207" y="1576"/>
                </a:lnTo>
                <a:lnTo>
                  <a:pt x="198" y="1585"/>
                </a:lnTo>
                <a:lnTo>
                  <a:pt x="198" y="1585"/>
                </a:lnTo>
                <a:lnTo>
                  <a:pt x="194" y="1592"/>
                </a:lnTo>
                <a:lnTo>
                  <a:pt x="192" y="1596"/>
                </a:lnTo>
                <a:lnTo>
                  <a:pt x="187" y="1598"/>
                </a:lnTo>
                <a:lnTo>
                  <a:pt x="187" y="1598"/>
                </a:lnTo>
                <a:lnTo>
                  <a:pt x="176" y="1604"/>
                </a:lnTo>
                <a:lnTo>
                  <a:pt x="166" y="1604"/>
                </a:lnTo>
                <a:lnTo>
                  <a:pt x="166" y="1604"/>
                </a:lnTo>
                <a:lnTo>
                  <a:pt x="157" y="1602"/>
                </a:lnTo>
                <a:lnTo>
                  <a:pt x="157" y="1602"/>
                </a:lnTo>
                <a:lnTo>
                  <a:pt x="144" y="1598"/>
                </a:lnTo>
                <a:lnTo>
                  <a:pt x="136" y="1594"/>
                </a:lnTo>
                <a:lnTo>
                  <a:pt x="136" y="1594"/>
                </a:lnTo>
                <a:lnTo>
                  <a:pt x="114" y="1587"/>
                </a:lnTo>
                <a:lnTo>
                  <a:pt x="114" y="1587"/>
                </a:lnTo>
                <a:lnTo>
                  <a:pt x="86" y="1579"/>
                </a:lnTo>
                <a:lnTo>
                  <a:pt x="86" y="1579"/>
                </a:lnTo>
                <a:lnTo>
                  <a:pt x="75" y="1577"/>
                </a:lnTo>
                <a:lnTo>
                  <a:pt x="71" y="1577"/>
                </a:lnTo>
                <a:lnTo>
                  <a:pt x="65" y="1576"/>
                </a:lnTo>
                <a:lnTo>
                  <a:pt x="65" y="1576"/>
                </a:lnTo>
                <a:lnTo>
                  <a:pt x="61" y="1572"/>
                </a:lnTo>
                <a:lnTo>
                  <a:pt x="58" y="1572"/>
                </a:lnTo>
                <a:lnTo>
                  <a:pt x="56" y="1572"/>
                </a:lnTo>
                <a:lnTo>
                  <a:pt x="54" y="1568"/>
                </a:lnTo>
                <a:lnTo>
                  <a:pt x="54" y="1568"/>
                </a:lnTo>
                <a:lnTo>
                  <a:pt x="50" y="1564"/>
                </a:lnTo>
                <a:lnTo>
                  <a:pt x="48" y="1562"/>
                </a:lnTo>
                <a:lnTo>
                  <a:pt x="41" y="1559"/>
                </a:lnTo>
                <a:lnTo>
                  <a:pt x="41" y="1559"/>
                </a:lnTo>
                <a:lnTo>
                  <a:pt x="35" y="1555"/>
                </a:lnTo>
                <a:lnTo>
                  <a:pt x="32" y="1549"/>
                </a:lnTo>
                <a:lnTo>
                  <a:pt x="32" y="1549"/>
                </a:lnTo>
                <a:lnTo>
                  <a:pt x="26" y="1544"/>
                </a:lnTo>
                <a:lnTo>
                  <a:pt x="20" y="1540"/>
                </a:lnTo>
                <a:lnTo>
                  <a:pt x="20" y="1540"/>
                </a:lnTo>
                <a:lnTo>
                  <a:pt x="15" y="1536"/>
                </a:lnTo>
                <a:lnTo>
                  <a:pt x="7" y="1534"/>
                </a:lnTo>
                <a:lnTo>
                  <a:pt x="7" y="1534"/>
                </a:lnTo>
                <a:lnTo>
                  <a:pt x="3" y="1532"/>
                </a:lnTo>
                <a:lnTo>
                  <a:pt x="0" y="1532"/>
                </a:lnTo>
                <a:lnTo>
                  <a:pt x="3" y="1527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" name="Freeform 72"/>
          <p:cNvSpPr>
            <a:spLocks/>
          </p:cNvSpPr>
          <p:nvPr/>
        </p:nvSpPr>
        <p:spPr bwMode="auto">
          <a:xfrm>
            <a:off x="3070817" y="4440654"/>
            <a:ext cx="1158273" cy="792747"/>
          </a:xfrm>
          <a:custGeom>
            <a:avLst/>
            <a:gdLst>
              <a:gd name="T0" fmla="*/ 964 w 995"/>
              <a:gd name="T1" fmla="*/ 473 h 681"/>
              <a:gd name="T2" fmla="*/ 932 w 995"/>
              <a:gd name="T3" fmla="*/ 450 h 681"/>
              <a:gd name="T4" fmla="*/ 906 w 995"/>
              <a:gd name="T5" fmla="*/ 411 h 681"/>
              <a:gd name="T6" fmla="*/ 850 w 995"/>
              <a:gd name="T7" fmla="*/ 392 h 681"/>
              <a:gd name="T8" fmla="*/ 822 w 995"/>
              <a:gd name="T9" fmla="*/ 370 h 681"/>
              <a:gd name="T10" fmla="*/ 792 w 995"/>
              <a:gd name="T11" fmla="*/ 284 h 681"/>
              <a:gd name="T12" fmla="*/ 801 w 995"/>
              <a:gd name="T13" fmla="*/ 226 h 681"/>
              <a:gd name="T14" fmla="*/ 805 w 995"/>
              <a:gd name="T15" fmla="*/ 187 h 681"/>
              <a:gd name="T16" fmla="*/ 827 w 995"/>
              <a:gd name="T17" fmla="*/ 155 h 681"/>
              <a:gd name="T18" fmla="*/ 825 w 995"/>
              <a:gd name="T19" fmla="*/ 97 h 681"/>
              <a:gd name="T20" fmla="*/ 827 w 995"/>
              <a:gd name="T21" fmla="*/ 50 h 681"/>
              <a:gd name="T22" fmla="*/ 825 w 995"/>
              <a:gd name="T23" fmla="*/ 7 h 681"/>
              <a:gd name="T24" fmla="*/ 795 w 995"/>
              <a:gd name="T25" fmla="*/ 7 h 681"/>
              <a:gd name="T26" fmla="*/ 769 w 995"/>
              <a:gd name="T27" fmla="*/ 20 h 681"/>
              <a:gd name="T28" fmla="*/ 709 w 995"/>
              <a:gd name="T29" fmla="*/ 43 h 681"/>
              <a:gd name="T30" fmla="*/ 644 w 995"/>
              <a:gd name="T31" fmla="*/ 37 h 681"/>
              <a:gd name="T32" fmla="*/ 619 w 995"/>
              <a:gd name="T33" fmla="*/ 31 h 681"/>
              <a:gd name="T34" fmla="*/ 599 w 995"/>
              <a:gd name="T35" fmla="*/ 54 h 681"/>
              <a:gd name="T36" fmla="*/ 563 w 995"/>
              <a:gd name="T37" fmla="*/ 87 h 681"/>
              <a:gd name="T38" fmla="*/ 451 w 995"/>
              <a:gd name="T39" fmla="*/ 87 h 681"/>
              <a:gd name="T40" fmla="*/ 371 w 995"/>
              <a:gd name="T41" fmla="*/ 78 h 681"/>
              <a:gd name="T42" fmla="*/ 315 w 995"/>
              <a:gd name="T43" fmla="*/ 78 h 681"/>
              <a:gd name="T44" fmla="*/ 268 w 995"/>
              <a:gd name="T45" fmla="*/ 84 h 681"/>
              <a:gd name="T46" fmla="*/ 238 w 995"/>
              <a:gd name="T47" fmla="*/ 97 h 681"/>
              <a:gd name="T48" fmla="*/ 210 w 995"/>
              <a:gd name="T49" fmla="*/ 84 h 681"/>
              <a:gd name="T50" fmla="*/ 146 w 995"/>
              <a:gd name="T51" fmla="*/ 108 h 681"/>
              <a:gd name="T52" fmla="*/ 68 w 995"/>
              <a:gd name="T53" fmla="*/ 110 h 681"/>
              <a:gd name="T54" fmla="*/ 2 w 995"/>
              <a:gd name="T55" fmla="*/ 106 h 681"/>
              <a:gd name="T56" fmla="*/ 45 w 995"/>
              <a:gd name="T57" fmla="*/ 147 h 681"/>
              <a:gd name="T58" fmla="*/ 92 w 995"/>
              <a:gd name="T59" fmla="*/ 196 h 681"/>
              <a:gd name="T60" fmla="*/ 88 w 995"/>
              <a:gd name="T61" fmla="*/ 243 h 681"/>
              <a:gd name="T62" fmla="*/ 105 w 995"/>
              <a:gd name="T63" fmla="*/ 301 h 681"/>
              <a:gd name="T64" fmla="*/ 126 w 995"/>
              <a:gd name="T65" fmla="*/ 349 h 681"/>
              <a:gd name="T66" fmla="*/ 129 w 995"/>
              <a:gd name="T67" fmla="*/ 383 h 681"/>
              <a:gd name="T68" fmla="*/ 148 w 995"/>
              <a:gd name="T69" fmla="*/ 428 h 681"/>
              <a:gd name="T70" fmla="*/ 176 w 995"/>
              <a:gd name="T71" fmla="*/ 477 h 681"/>
              <a:gd name="T72" fmla="*/ 200 w 995"/>
              <a:gd name="T73" fmla="*/ 522 h 681"/>
              <a:gd name="T74" fmla="*/ 247 w 995"/>
              <a:gd name="T75" fmla="*/ 544 h 681"/>
              <a:gd name="T76" fmla="*/ 260 w 995"/>
              <a:gd name="T77" fmla="*/ 580 h 681"/>
              <a:gd name="T78" fmla="*/ 249 w 995"/>
              <a:gd name="T79" fmla="*/ 619 h 681"/>
              <a:gd name="T80" fmla="*/ 234 w 995"/>
              <a:gd name="T81" fmla="*/ 666 h 681"/>
              <a:gd name="T82" fmla="*/ 264 w 995"/>
              <a:gd name="T83" fmla="*/ 675 h 681"/>
              <a:gd name="T84" fmla="*/ 315 w 995"/>
              <a:gd name="T85" fmla="*/ 669 h 681"/>
              <a:gd name="T86" fmla="*/ 361 w 995"/>
              <a:gd name="T87" fmla="*/ 636 h 681"/>
              <a:gd name="T88" fmla="*/ 419 w 995"/>
              <a:gd name="T89" fmla="*/ 617 h 681"/>
              <a:gd name="T90" fmla="*/ 487 w 995"/>
              <a:gd name="T91" fmla="*/ 587 h 681"/>
              <a:gd name="T92" fmla="*/ 500 w 995"/>
              <a:gd name="T93" fmla="*/ 501 h 681"/>
              <a:gd name="T94" fmla="*/ 524 w 995"/>
              <a:gd name="T95" fmla="*/ 447 h 681"/>
              <a:gd name="T96" fmla="*/ 541 w 995"/>
              <a:gd name="T97" fmla="*/ 419 h 681"/>
              <a:gd name="T98" fmla="*/ 576 w 995"/>
              <a:gd name="T99" fmla="*/ 437 h 681"/>
              <a:gd name="T100" fmla="*/ 646 w 995"/>
              <a:gd name="T101" fmla="*/ 456 h 681"/>
              <a:gd name="T102" fmla="*/ 692 w 995"/>
              <a:gd name="T103" fmla="*/ 501 h 681"/>
              <a:gd name="T104" fmla="*/ 715 w 995"/>
              <a:gd name="T105" fmla="*/ 563 h 681"/>
              <a:gd name="T106" fmla="*/ 741 w 995"/>
              <a:gd name="T107" fmla="*/ 613 h 681"/>
              <a:gd name="T108" fmla="*/ 773 w 995"/>
              <a:gd name="T109" fmla="*/ 602 h 681"/>
              <a:gd name="T110" fmla="*/ 853 w 995"/>
              <a:gd name="T111" fmla="*/ 611 h 681"/>
              <a:gd name="T112" fmla="*/ 926 w 995"/>
              <a:gd name="T113" fmla="*/ 621 h 681"/>
              <a:gd name="T114" fmla="*/ 995 w 995"/>
              <a:gd name="T115" fmla="*/ 553 h 681"/>
              <a:gd name="T116" fmla="*/ 981 w 995"/>
              <a:gd name="T117" fmla="*/ 512 h 6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995" h="681">
                <a:moveTo>
                  <a:pt x="979" y="505"/>
                </a:moveTo>
                <a:lnTo>
                  <a:pt x="979" y="505"/>
                </a:lnTo>
                <a:lnTo>
                  <a:pt x="975" y="501"/>
                </a:lnTo>
                <a:lnTo>
                  <a:pt x="969" y="493"/>
                </a:lnTo>
                <a:lnTo>
                  <a:pt x="969" y="493"/>
                </a:lnTo>
                <a:lnTo>
                  <a:pt x="967" y="482"/>
                </a:lnTo>
                <a:lnTo>
                  <a:pt x="967" y="482"/>
                </a:lnTo>
                <a:lnTo>
                  <a:pt x="966" y="477"/>
                </a:lnTo>
                <a:lnTo>
                  <a:pt x="964" y="473"/>
                </a:lnTo>
                <a:lnTo>
                  <a:pt x="960" y="469"/>
                </a:lnTo>
                <a:lnTo>
                  <a:pt x="960" y="469"/>
                </a:lnTo>
                <a:lnTo>
                  <a:pt x="951" y="464"/>
                </a:lnTo>
                <a:lnTo>
                  <a:pt x="943" y="458"/>
                </a:lnTo>
                <a:lnTo>
                  <a:pt x="943" y="458"/>
                </a:lnTo>
                <a:lnTo>
                  <a:pt x="936" y="456"/>
                </a:lnTo>
                <a:lnTo>
                  <a:pt x="932" y="452"/>
                </a:lnTo>
                <a:lnTo>
                  <a:pt x="932" y="450"/>
                </a:lnTo>
                <a:lnTo>
                  <a:pt x="932" y="450"/>
                </a:lnTo>
                <a:lnTo>
                  <a:pt x="934" y="439"/>
                </a:lnTo>
                <a:lnTo>
                  <a:pt x="936" y="430"/>
                </a:lnTo>
                <a:lnTo>
                  <a:pt x="936" y="430"/>
                </a:lnTo>
                <a:lnTo>
                  <a:pt x="936" y="426"/>
                </a:lnTo>
                <a:lnTo>
                  <a:pt x="934" y="424"/>
                </a:lnTo>
                <a:lnTo>
                  <a:pt x="928" y="422"/>
                </a:lnTo>
                <a:lnTo>
                  <a:pt x="928" y="422"/>
                </a:lnTo>
                <a:lnTo>
                  <a:pt x="906" y="411"/>
                </a:lnTo>
                <a:lnTo>
                  <a:pt x="906" y="411"/>
                </a:lnTo>
                <a:lnTo>
                  <a:pt x="896" y="406"/>
                </a:lnTo>
                <a:lnTo>
                  <a:pt x="889" y="404"/>
                </a:lnTo>
                <a:lnTo>
                  <a:pt x="881" y="402"/>
                </a:lnTo>
                <a:lnTo>
                  <a:pt x="881" y="402"/>
                </a:lnTo>
                <a:lnTo>
                  <a:pt x="870" y="404"/>
                </a:lnTo>
                <a:lnTo>
                  <a:pt x="865" y="404"/>
                </a:lnTo>
                <a:lnTo>
                  <a:pt x="859" y="400"/>
                </a:lnTo>
                <a:lnTo>
                  <a:pt x="859" y="400"/>
                </a:lnTo>
                <a:lnTo>
                  <a:pt x="850" y="392"/>
                </a:lnTo>
                <a:lnTo>
                  <a:pt x="846" y="387"/>
                </a:lnTo>
                <a:lnTo>
                  <a:pt x="846" y="387"/>
                </a:lnTo>
                <a:lnTo>
                  <a:pt x="842" y="381"/>
                </a:lnTo>
                <a:lnTo>
                  <a:pt x="838" y="377"/>
                </a:lnTo>
                <a:lnTo>
                  <a:pt x="838" y="377"/>
                </a:lnTo>
                <a:lnTo>
                  <a:pt x="833" y="374"/>
                </a:lnTo>
                <a:lnTo>
                  <a:pt x="825" y="372"/>
                </a:lnTo>
                <a:lnTo>
                  <a:pt x="825" y="372"/>
                </a:lnTo>
                <a:lnTo>
                  <a:pt x="822" y="370"/>
                </a:lnTo>
                <a:lnTo>
                  <a:pt x="820" y="370"/>
                </a:lnTo>
                <a:lnTo>
                  <a:pt x="814" y="361"/>
                </a:lnTo>
                <a:lnTo>
                  <a:pt x="814" y="361"/>
                </a:lnTo>
                <a:lnTo>
                  <a:pt x="801" y="344"/>
                </a:lnTo>
                <a:lnTo>
                  <a:pt x="801" y="344"/>
                </a:lnTo>
                <a:lnTo>
                  <a:pt x="797" y="331"/>
                </a:lnTo>
                <a:lnTo>
                  <a:pt x="793" y="316"/>
                </a:lnTo>
                <a:lnTo>
                  <a:pt x="793" y="316"/>
                </a:lnTo>
                <a:lnTo>
                  <a:pt x="792" y="284"/>
                </a:lnTo>
                <a:lnTo>
                  <a:pt x="792" y="284"/>
                </a:lnTo>
                <a:lnTo>
                  <a:pt x="793" y="256"/>
                </a:lnTo>
                <a:lnTo>
                  <a:pt x="793" y="256"/>
                </a:lnTo>
                <a:lnTo>
                  <a:pt x="795" y="248"/>
                </a:lnTo>
                <a:lnTo>
                  <a:pt x="799" y="237"/>
                </a:lnTo>
                <a:lnTo>
                  <a:pt x="799" y="237"/>
                </a:lnTo>
                <a:lnTo>
                  <a:pt x="803" y="232"/>
                </a:lnTo>
                <a:lnTo>
                  <a:pt x="803" y="228"/>
                </a:lnTo>
                <a:lnTo>
                  <a:pt x="801" y="226"/>
                </a:lnTo>
                <a:lnTo>
                  <a:pt x="801" y="226"/>
                </a:lnTo>
                <a:lnTo>
                  <a:pt x="795" y="218"/>
                </a:lnTo>
                <a:lnTo>
                  <a:pt x="793" y="211"/>
                </a:lnTo>
                <a:lnTo>
                  <a:pt x="793" y="211"/>
                </a:lnTo>
                <a:lnTo>
                  <a:pt x="793" y="203"/>
                </a:lnTo>
                <a:lnTo>
                  <a:pt x="793" y="200"/>
                </a:lnTo>
                <a:lnTo>
                  <a:pt x="795" y="196"/>
                </a:lnTo>
                <a:lnTo>
                  <a:pt x="795" y="196"/>
                </a:lnTo>
                <a:lnTo>
                  <a:pt x="805" y="187"/>
                </a:lnTo>
                <a:lnTo>
                  <a:pt x="812" y="181"/>
                </a:lnTo>
                <a:lnTo>
                  <a:pt x="812" y="181"/>
                </a:lnTo>
                <a:lnTo>
                  <a:pt x="822" y="175"/>
                </a:lnTo>
                <a:lnTo>
                  <a:pt x="825" y="172"/>
                </a:lnTo>
                <a:lnTo>
                  <a:pt x="829" y="170"/>
                </a:lnTo>
                <a:lnTo>
                  <a:pt x="829" y="170"/>
                </a:lnTo>
                <a:lnTo>
                  <a:pt x="829" y="162"/>
                </a:lnTo>
                <a:lnTo>
                  <a:pt x="827" y="155"/>
                </a:lnTo>
                <a:lnTo>
                  <a:pt x="827" y="155"/>
                </a:lnTo>
                <a:lnTo>
                  <a:pt x="825" y="144"/>
                </a:lnTo>
                <a:lnTo>
                  <a:pt x="825" y="136"/>
                </a:lnTo>
                <a:lnTo>
                  <a:pt x="825" y="131"/>
                </a:lnTo>
                <a:lnTo>
                  <a:pt x="825" y="131"/>
                </a:lnTo>
                <a:lnTo>
                  <a:pt x="829" y="121"/>
                </a:lnTo>
                <a:lnTo>
                  <a:pt x="831" y="114"/>
                </a:lnTo>
                <a:lnTo>
                  <a:pt x="831" y="114"/>
                </a:lnTo>
                <a:lnTo>
                  <a:pt x="829" y="104"/>
                </a:lnTo>
                <a:lnTo>
                  <a:pt x="825" y="97"/>
                </a:lnTo>
                <a:lnTo>
                  <a:pt x="825" y="97"/>
                </a:lnTo>
                <a:lnTo>
                  <a:pt x="822" y="89"/>
                </a:lnTo>
                <a:lnTo>
                  <a:pt x="822" y="86"/>
                </a:lnTo>
                <a:lnTo>
                  <a:pt x="825" y="80"/>
                </a:lnTo>
                <a:lnTo>
                  <a:pt x="825" y="80"/>
                </a:lnTo>
                <a:lnTo>
                  <a:pt x="827" y="73"/>
                </a:lnTo>
                <a:lnTo>
                  <a:pt x="827" y="65"/>
                </a:lnTo>
                <a:lnTo>
                  <a:pt x="827" y="50"/>
                </a:lnTo>
                <a:lnTo>
                  <a:pt x="827" y="50"/>
                </a:lnTo>
                <a:lnTo>
                  <a:pt x="827" y="44"/>
                </a:lnTo>
                <a:lnTo>
                  <a:pt x="827" y="37"/>
                </a:lnTo>
                <a:lnTo>
                  <a:pt x="827" y="37"/>
                </a:lnTo>
                <a:lnTo>
                  <a:pt x="829" y="26"/>
                </a:lnTo>
                <a:lnTo>
                  <a:pt x="829" y="20"/>
                </a:lnTo>
                <a:lnTo>
                  <a:pt x="827" y="16"/>
                </a:lnTo>
                <a:lnTo>
                  <a:pt x="827" y="16"/>
                </a:lnTo>
                <a:lnTo>
                  <a:pt x="825" y="11"/>
                </a:lnTo>
                <a:lnTo>
                  <a:pt x="825" y="7"/>
                </a:lnTo>
                <a:lnTo>
                  <a:pt x="822" y="7"/>
                </a:lnTo>
                <a:lnTo>
                  <a:pt x="822" y="7"/>
                </a:lnTo>
                <a:lnTo>
                  <a:pt x="814" y="3"/>
                </a:lnTo>
                <a:lnTo>
                  <a:pt x="808" y="1"/>
                </a:lnTo>
                <a:lnTo>
                  <a:pt x="808" y="1"/>
                </a:lnTo>
                <a:lnTo>
                  <a:pt x="799" y="0"/>
                </a:lnTo>
                <a:lnTo>
                  <a:pt x="799" y="3"/>
                </a:lnTo>
                <a:lnTo>
                  <a:pt x="799" y="3"/>
                </a:lnTo>
                <a:lnTo>
                  <a:pt x="795" y="7"/>
                </a:lnTo>
                <a:lnTo>
                  <a:pt x="795" y="7"/>
                </a:lnTo>
                <a:lnTo>
                  <a:pt x="793" y="11"/>
                </a:lnTo>
                <a:lnTo>
                  <a:pt x="790" y="13"/>
                </a:lnTo>
                <a:lnTo>
                  <a:pt x="790" y="13"/>
                </a:lnTo>
                <a:lnTo>
                  <a:pt x="780" y="16"/>
                </a:lnTo>
                <a:lnTo>
                  <a:pt x="780" y="16"/>
                </a:lnTo>
                <a:lnTo>
                  <a:pt x="775" y="18"/>
                </a:lnTo>
                <a:lnTo>
                  <a:pt x="769" y="20"/>
                </a:lnTo>
                <a:lnTo>
                  <a:pt x="769" y="20"/>
                </a:lnTo>
                <a:lnTo>
                  <a:pt x="765" y="24"/>
                </a:lnTo>
                <a:lnTo>
                  <a:pt x="760" y="29"/>
                </a:lnTo>
                <a:lnTo>
                  <a:pt x="760" y="29"/>
                </a:lnTo>
                <a:lnTo>
                  <a:pt x="750" y="35"/>
                </a:lnTo>
                <a:lnTo>
                  <a:pt x="743" y="39"/>
                </a:lnTo>
                <a:lnTo>
                  <a:pt x="737" y="41"/>
                </a:lnTo>
                <a:lnTo>
                  <a:pt x="737" y="41"/>
                </a:lnTo>
                <a:lnTo>
                  <a:pt x="720" y="43"/>
                </a:lnTo>
                <a:lnTo>
                  <a:pt x="709" y="43"/>
                </a:lnTo>
                <a:lnTo>
                  <a:pt x="700" y="41"/>
                </a:lnTo>
                <a:lnTo>
                  <a:pt x="700" y="41"/>
                </a:lnTo>
                <a:lnTo>
                  <a:pt x="685" y="37"/>
                </a:lnTo>
                <a:lnTo>
                  <a:pt x="672" y="33"/>
                </a:lnTo>
                <a:lnTo>
                  <a:pt x="672" y="33"/>
                </a:lnTo>
                <a:lnTo>
                  <a:pt x="661" y="35"/>
                </a:lnTo>
                <a:lnTo>
                  <a:pt x="653" y="37"/>
                </a:lnTo>
                <a:lnTo>
                  <a:pt x="653" y="37"/>
                </a:lnTo>
                <a:lnTo>
                  <a:pt x="644" y="37"/>
                </a:lnTo>
                <a:lnTo>
                  <a:pt x="640" y="37"/>
                </a:lnTo>
                <a:lnTo>
                  <a:pt x="636" y="33"/>
                </a:lnTo>
                <a:lnTo>
                  <a:pt x="636" y="33"/>
                </a:lnTo>
                <a:lnTo>
                  <a:pt x="634" y="29"/>
                </a:lnTo>
                <a:lnTo>
                  <a:pt x="633" y="28"/>
                </a:lnTo>
                <a:lnTo>
                  <a:pt x="629" y="28"/>
                </a:lnTo>
                <a:lnTo>
                  <a:pt x="629" y="28"/>
                </a:lnTo>
                <a:lnTo>
                  <a:pt x="621" y="28"/>
                </a:lnTo>
                <a:lnTo>
                  <a:pt x="619" y="31"/>
                </a:lnTo>
                <a:lnTo>
                  <a:pt x="619" y="31"/>
                </a:lnTo>
                <a:lnTo>
                  <a:pt x="614" y="39"/>
                </a:lnTo>
                <a:lnTo>
                  <a:pt x="614" y="39"/>
                </a:lnTo>
                <a:lnTo>
                  <a:pt x="610" y="43"/>
                </a:lnTo>
                <a:lnTo>
                  <a:pt x="608" y="43"/>
                </a:lnTo>
                <a:lnTo>
                  <a:pt x="608" y="43"/>
                </a:lnTo>
                <a:lnTo>
                  <a:pt x="603" y="46"/>
                </a:lnTo>
                <a:lnTo>
                  <a:pt x="599" y="54"/>
                </a:lnTo>
                <a:lnTo>
                  <a:pt x="599" y="54"/>
                </a:lnTo>
                <a:lnTo>
                  <a:pt x="593" y="59"/>
                </a:lnTo>
                <a:lnTo>
                  <a:pt x="588" y="67"/>
                </a:lnTo>
                <a:lnTo>
                  <a:pt x="588" y="67"/>
                </a:lnTo>
                <a:lnTo>
                  <a:pt x="582" y="74"/>
                </a:lnTo>
                <a:lnTo>
                  <a:pt x="576" y="82"/>
                </a:lnTo>
                <a:lnTo>
                  <a:pt x="576" y="82"/>
                </a:lnTo>
                <a:lnTo>
                  <a:pt x="573" y="86"/>
                </a:lnTo>
                <a:lnTo>
                  <a:pt x="569" y="87"/>
                </a:lnTo>
                <a:lnTo>
                  <a:pt x="563" y="87"/>
                </a:lnTo>
                <a:lnTo>
                  <a:pt x="563" y="87"/>
                </a:lnTo>
                <a:lnTo>
                  <a:pt x="533" y="87"/>
                </a:lnTo>
                <a:lnTo>
                  <a:pt x="533" y="87"/>
                </a:lnTo>
                <a:lnTo>
                  <a:pt x="498" y="86"/>
                </a:lnTo>
                <a:lnTo>
                  <a:pt x="498" y="86"/>
                </a:lnTo>
                <a:lnTo>
                  <a:pt x="483" y="84"/>
                </a:lnTo>
                <a:lnTo>
                  <a:pt x="468" y="86"/>
                </a:lnTo>
                <a:lnTo>
                  <a:pt x="468" y="86"/>
                </a:lnTo>
                <a:lnTo>
                  <a:pt x="451" y="87"/>
                </a:lnTo>
                <a:lnTo>
                  <a:pt x="434" y="87"/>
                </a:lnTo>
                <a:lnTo>
                  <a:pt x="434" y="87"/>
                </a:lnTo>
                <a:lnTo>
                  <a:pt x="419" y="87"/>
                </a:lnTo>
                <a:lnTo>
                  <a:pt x="408" y="87"/>
                </a:lnTo>
                <a:lnTo>
                  <a:pt x="399" y="86"/>
                </a:lnTo>
                <a:lnTo>
                  <a:pt x="399" y="86"/>
                </a:lnTo>
                <a:lnTo>
                  <a:pt x="384" y="82"/>
                </a:lnTo>
                <a:lnTo>
                  <a:pt x="371" y="78"/>
                </a:lnTo>
                <a:lnTo>
                  <a:pt x="371" y="78"/>
                </a:lnTo>
                <a:lnTo>
                  <a:pt x="352" y="74"/>
                </a:lnTo>
                <a:lnTo>
                  <a:pt x="352" y="74"/>
                </a:lnTo>
                <a:lnTo>
                  <a:pt x="343" y="74"/>
                </a:lnTo>
                <a:lnTo>
                  <a:pt x="333" y="74"/>
                </a:lnTo>
                <a:lnTo>
                  <a:pt x="333" y="74"/>
                </a:lnTo>
                <a:lnTo>
                  <a:pt x="326" y="78"/>
                </a:lnTo>
                <a:lnTo>
                  <a:pt x="320" y="78"/>
                </a:lnTo>
                <a:lnTo>
                  <a:pt x="315" y="78"/>
                </a:lnTo>
                <a:lnTo>
                  <a:pt x="315" y="78"/>
                </a:lnTo>
                <a:lnTo>
                  <a:pt x="309" y="76"/>
                </a:lnTo>
                <a:lnTo>
                  <a:pt x="301" y="74"/>
                </a:lnTo>
                <a:lnTo>
                  <a:pt x="301" y="74"/>
                </a:lnTo>
                <a:lnTo>
                  <a:pt x="294" y="74"/>
                </a:lnTo>
                <a:lnTo>
                  <a:pt x="288" y="76"/>
                </a:lnTo>
                <a:lnTo>
                  <a:pt x="281" y="80"/>
                </a:lnTo>
                <a:lnTo>
                  <a:pt x="281" y="80"/>
                </a:lnTo>
                <a:lnTo>
                  <a:pt x="277" y="80"/>
                </a:lnTo>
                <a:lnTo>
                  <a:pt x="268" y="84"/>
                </a:lnTo>
                <a:lnTo>
                  <a:pt x="268" y="84"/>
                </a:lnTo>
                <a:lnTo>
                  <a:pt x="257" y="86"/>
                </a:lnTo>
                <a:lnTo>
                  <a:pt x="251" y="89"/>
                </a:lnTo>
                <a:lnTo>
                  <a:pt x="251" y="89"/>
                </a:lnTo>
                <a:lnTo>
                  <a:pt x="245" y="93"/>
                </a:lnTo>
                <a:lnTo>
                  <a:pt x="243" y="95"/>
                </a:lnTo>
                <a:lnTo>
                  <a:pt x="240" y="97"/>
                </a:lnTo>
                <a:lnTo>
                  <a:pt x="240" y="97"/>
                </a:lnTo>
                <a:lnTo>
                  <a:pt x="238" y="97"/>
                </a:lnTo>
                <a:lnTo>
                  <a:pt x="236" y="99"/>
                </a:lnTo>
                <a:lnTo>
                  <a:pt x="234" y="99"/>
                </a:lnTo>
                <a:lnTo>
                  <a:pt x="232" y="97"/>
                </a:lnTo>
                <a:lnTo>
                  <a:pt x="232" y="97"/>
                </a:lnTo>
                <a:lnTo>
                  <a:pt x="225" y="89"/>
                </a:lnTo>
                <a:lnTo>
                  <a:pt x="225" y="89"/>
                </a:lnTo>
                <a:lnTo>
                  <a:pt x="219" y="86"/>
                </a:lnTo>
                <a:lnTo>
                  <a:pt x="210" y="84"/>
                </a:lnTo>
                <a:lnTo>
                  <a:pt x="210" y="84"/>
                </a:lnTo>
                <a:lnTo>
                  <a:pt x="200" y="86"/>
                </a:lnTo>
                <a:lnTo>
                  <a:pt x="191" y="89"/>
                </a:lnTo>
                <a:lnTo>
                  <a:pt x="191" y="89"/>
                </a:lnTo>
                <a:lnTo>
                  <a:pt x="185" y="93"/>
                </a:lnTo>
                <a:lnTo>
                  <a:pt x="178" y="97"/>
                </a:lnTo>
                <a:lnTo>
                  <a:pt x="170" y="102"/>
                </a:lnTo>
                <a:lnTo>
                  <a:pt x="161" y="104"/>
                </a:lnTo>
                <a:lnTo>
                  <a:pt x="161" y="104"/>
                </a:lnTo>
                <a:lnTo>
                  <a:pt x="146" y="108"/>
                </a:lnTo>
                <a:lnTo>
                  <a:pt x="133" y="110"/>
                </a:lnTo>
                <a:lnTo>
                  <a:pt x="133" y="110"/>
                </a:lnTo>
                <a:lnTo>
                  <a:pt x="122" y="112"/>
                </a:lnTo>
                <a:lnTo>
                  <a:pt x="116" y="112"/>
                </a:lnTo>
                <a:lnTo>
                  <a:pt x="107" y="112"/>
                </a:lnTo>
                <a:lnTo>
                  <a:pt x="107" y="112"/>
                </a:lnTo>
                <a:lnTo>
                  <a:pt x="84" y="110"/>
                </a:lnTo>
                <a:lnTo>
                  <a:pt x="75" y="110"/>
                </a:lnTo>
                <a:lnTo>
                  <a:pt x="68" y="110"/>
                </a:lnTo>
                <a:lnTo>
                  <a:pt x="68" y="110"/>
                </a:lnTo>
                <a:lnTo>
                  <a:pt x="34" y="99"/>
                </a:lnTo>
                <a:lnTo>
                  <a:pt x="34" y="99"/>
                </a:lnTo>
                <a:lnTo>
                  <a:pt x="17" y="99"/>
                </a:lnTo>
                <a:lnTo>
                  <a:pt x="2" y="99"/>
                </a:lnTo>
                <a:lnTo>
                  <a:pt x="0" y="101"/>
                </a:lnTo>
                <a:lnTo>
                  <a:pt x="0" y="101"/>
                </a:lnTo>
                <a:lnTo>
                  <a:pt x="2" y="106"/>
                </a:lnTo>
                <a:lnTo>
                  <a:pt x="2" y="106"/>
                </a:lnTo>
                <a:lnTo>
                  <a:pt x="4" y="112"/>
                </a:lnTo>
                <a:lnTo>
                  <a:pt x="8" y="116"/>
                </a:lnTo>
                <a:lnTo>
                  <a:pt x="8" y="116"/>
                </a:lnTo>
                <a:lnTo>
                  <a:pt x="19" y="125"/>
                </a:lnTo>
                <a:lnTo>
                  <a:pt x="30" y="132"/>
                </a:lnTo>
                <a:lnTo>
                  <a:pt x="30" y="132"/>
                </a:lnTo>
                <a:lnTo>
                  <a:pt x="38" y="138"/>
                </a:lnTo>
                <a:lnTo>
                  <a:pt x="45" y="147"/>
                </a:lnTo>
                <a:lnTo>
                  <a:pt x="45" y="147"/>
                </a:lnTo>
                <a:lnTo>
                  <a:pt x="49" y="155"/>
                </a:lnTo>
                <a:lnTo>
                  <a:pt x="56" y="162"/>
                </a:lnTo>
                <a:lnTo>
                  <a:pt x="56" y="162"/>
                </a:lnTo>
                <a:lnTo>
                  <a:pt x="64" y="172"/>
                </a:lnTo>
                <a:lnTo>
                  <a:pt x="75" y="177"/>
                </a:lnTo>
                <a:lnTo>
                  <a:pt x="75" y="177"/>
                </a:lnTo>
                <a:lnTo>
                  <a:pt x="84" y="185"/>
                </a:lnTo>
                <a:lnTo>
                  <a:pt x="90" y="190"/>
                </a:lnTo>
                <a:lnTo>
                  <a:pt x="92" y="196"/>
                </a:lnTo>
                <a:lnTo>
                  <a:pt x="92" y="196"/>
                </a:lnTo>
                <a:lnTo>
                  <a:pt x="96" y="205"/>
                </a:lnTo>
                <a:lnTo>
                  <a:pt x="98" y="209"/>
                </a:lnTo>
                <a:lnTo>
                  <a:pt x="98" y="213"/>
                </a:lnTo>
                <a:lnTo>
                  <a:pt x="98" y="213"/>
                </a:lnTo>
                <a:lnTo>
                  <a:pt x="94" y="220"/>
                </a:lnTo>
                <a:lnTo>
                  <a:pt x="90" y="226"/>
                </a:lnTo>
                <a:lnTo>
                  <a:pt x="90" y="226"/>
                </a:lnTo>
                <a:lnTo>
                  <a:pt x="88" y="243"/>
                </a:lnTo>
                <a:lnTo>
                  <a:pt x="88" y="243"/>
                </a:lnTo>
                <a:lnTo>
                  <a:pt x="86" y="254"/>
                </a:lnTo>
                <a:lnTo>
                  <a:pt x="88" y="265"/>
                </a:lnTo>
                <a:lnTo>
                  <a:pt x="88" y="265"/>
                </a:lnTo>
                <a:lnTo>
                  <a:pt x="90" y="276"/>
                </a:lnTo>
                <a:lnTo>
                  <a:pt x="92" y="282"/>
                </a:lnTo>
                <a:lnTo>
                  <a:pt x="96" y="288"/>
                </a:lnTo>
                <a:lnTo>
                  <a:pt x="96" y="288"/>
                </a:lnTo>
                <a:lnTo>
                  <a:pt x="105" y="301"/>
                </a:lnTo>
                <a:lnTo>
                  <a:pt x="112" y="316"/>
                </a:lnTo>
                <a:lnTo>
                  <a:pt x="112" y="316"/>
                </a:lnTo>
                <a:lnTo>
                  <a:pt x="114" y="321"/>
                </a:lnTo>
                <a:lnTo>
                  <a:pt x="114" y="327"/>
                </a:lnTo>
                <a:lnTo>
                  <a:pt x="114" y="331"/>
                </a:lnTo>
                <a:lnTo>
                  <a:pt x="114" y="334"/>
                </a:lnTo>
                <a:lnTo>
                  <a:pt x="114" y="334"/>
                </a:lnTo>
                <a:lnTo>
                  <a:pt x="120" y="342"/>
                </a:lnTo>
                <a:lnTo>
                  <a:pt x="126" y="349"/>
                </a:lnTo>
                <a:lnTo>
                  <a:pt x="126" y="349"/>
                </a:lnTo>
                <a:lnTo>
                  <a:pt x="133" y="355"/>
                </a:lnTo>
                <a:lnTo>
                  <a:pt x="135" y="359"/>
                </a:lnTo>
                <a:lnTo>
                  <a:pt x="137" y="362"/>
                </a:lnTo>
                <a:lnTo>
                  <a:pt x="137" y="362"/>
                </a:lnTo>
                <a:lnTo>
                  <a:pt x="139" y="368"/>
                </a:lnTo>
                <a:lnTo>
                  <a:pt x="135" y="374"/>
                </a:lnTo>
                <a:lnTo>
                  <a:pt x="135" y="374"/>
                </a:lnTo>
                <a:lnTo>
                  <a:pt x="129" y="383"/>
                </a:lnTo>
                <a:lnTo>
                  <a:pt x="127" y="389"/>
                </a:lnTo>
                <a:lnTo>
                  <a:pt x="127" y="394"/>
                </a:lnTo>
                <a:lnTo>
                  <a:pt x="127" y="394"/>
                </a:lnTo>
                <a:lnTo>
                  <a:pt x="131" y="404"/>
                </a:lnTo>
                <a:lnTo>
                  <a:pt x="137" y="411"/>
                </a:lnTo>
                <a:lnTo>
                  <a:pt x="137" y="411"/>
                </a:lnTo>
                <a:lnTo>
                  <a:pt x="142" y="419"/>
                </a:lnTo>
                <a:lnTo>
                  <a:pt x="148" y="428"/>
                </a:lnTo>
                <a:lnTo>
                  <a:pt x="148" y="428"/>
                </a:lnTo>
                <a:lnTo>
                  <a:pt x="150" y="437"/>
                </a:lnTo>
                <a:lnTo>
                  <a:pt x="152" y="445"/>
                </a:lnTo>
                <a:lnTo>
                  <a:pt x="152" y="445"/>
                </a:lnTo>
                <a:lnTo>
                  <a:pt x="152" y="452"/>
                </a:lnTo>
                <a:lnTo>
                  <a:pt x="156" y="456"/>
                </a:lnTo>
                <a:lnTo>
                  <a:pt x="163" y="464"/>
                </a:lnTo>
                <a:lnTo>
                  <a:pt x="163" y="464"/>
                </a:lnTo>
                <a:lnTo>
                  <a:pt x="170" y="473"/>
                </a:lnTo>
                <a:lnTo>
                  <a:pt x="176" y="477"/>
                </a:lnTo>
                <a:lnTo>
                  <a:pt x="178" y="488"/>
                </a:lnTo>
                <a:lnTo>
                  <a:pt x="178" y="488"/>
                </a:lnTo>
                <a:lnTo>
                  <a:pt x="180" y="499"/>
                </a:lnTo>
                <a:lnTo>
                  <a:pt x="182" y="503"/>
                </a:lnTo>
                <a:lnTo>
                  <a:pt x="185" y="508"/>
                </a:lnTo>
                <a:lnTo>
                  <a:pt x="185" y="508"/>
                </a:lnTo>
                <a:lnTo>
                  <a:pt x="200" y="520"/>
                </a:lnTo>
                <a:lnTo>
                  <a:pt x="200" y="520"/>
                </a:lnTo>
                <a:lnTo>
                  <a:pt x="200" y="522"/>
                </a:lnTo>
                <a:lnTo>
                  <a:pt x="206" y="527"/>
                </a:lnTo>
                <a:lnTo>
                  <a:pt x="206" y="527"/>
                </a:lnTo>
                <a:lnTo>
                  <a:pt x="217" y="535"/>
                </a:lnTo>
                <a:lnTo>
                  <a:pt x="228" y="538"/>
                </a:lnTo>
                <a:lnTo>
                  <a:pt x="228" y="538"/>
                </a:lnTo>
                <a:lnTo>
                  <a:pt x="236" y="542"/>
                </a:lnTo>
                <a:lnTo>
                  <a:pt x="240" y="542"/>
                </a:lnTo>
                <a:lnTo>
                  <a:pt x="247" y="544"/>
                </a:lnTo>
                <a:lnTo>
                  <a:pt x="247" y="544"/>
                </a:lnTo>
                <a:lnTo>
                  <a:pt x="257" y="544"/>
                </a:lnTo>
                <a:lnTo>
                  <a:pt x="258" y="544"/>
                </a:lnTo>
                <a:lnTo>
                  <a:pt x="262" y="548"/>
                </a:lnTo>
                <a:lnTo>
                  <a:pt x="262" y="548"/>
                </a:lnTo>
                <a:lnTo>
                  <a:pt x="266" y="553"/>
                </a:lnTo>
                <a:lnTo>
                  <a:pt x="266" y="561"/>
                </a:lnTo>
                <a:lnTo>
                  <a:pt x="266" y="561"/>
                </a:lnTo>
                <a:lnTo>
                  <a:pt x="264" y="570"/>
                </a:lnTo>
                <a:lnTo>
                  <a:pt x="260" y="580"/>
                </a:lnTo>
                <a:lnTo>
                  <a:pt x="260" y="580"/>
                </a:lnTo>
                <a:lnTo>
                  <a:pt x="255" y="587"/>
                </a:lnTo>
                <a:lnTo>
                  <a:pt x="253" y="596"/>
                </a:lnTo>
                <a:lnTo>
                  <a:pt x="253" y="596"/>
                </a:lnTo>
                <a:lnTo>
                  <a:pt x="253" y="602"/>
                </a:lnTo>
                <a:lnTo>
                  <a:pt x="251" y="608"/>
                </a:lnTo>
                <a:lnTo>
                  <a:pt x="249" y="613"/>
                </a:lnTo>
                <a:lnTo>
                  <a:pt x="249" y="619"/>
                </a:lnTo>
                <a:lnTo>
                  <a:pt x="249" y="619"/>
                </a:lnTo>
                <a:lnTo>
                  <a:pt x="249" y="626"/>
                </a:lnTo>
                <a:lnTo>
                  <a:pt x="247" y="632"/>
                </a:lnTo>
                <a:lnTo>
                  <a:pt x="243" y="639"/>
                </a:lnTo>
                <a:lnTo>
                  <a:pt x="243" y="639"/>
                </a:lnTo>
                <a:lnTo>
                  <a:pt x="240" y="647"/>
                </a:lnTo>
                <a:lnTo>
                  <a:pt x="236" y="658"/>
                </a:lnTo>
                <a:lnTo>
                  <a:pt x="236" y="658"/>
                </a:lnTo>
                <a:lnTo>
                  <a:pt x="234" y="662"/>
                </a:lnTo>
                <a:lnTo>
                  <a:pt x="234" y="666"/>
                </a:lnTo>
                <a:lnTo>
                  <a:pt x="236" y="669"/>
                </a:lnTo>
                <a:lnTo>
                  <a:pt x="242" y="673"/>
                </a:lnTo>
                <a:lnTo>
                  <a:pt x="242" y="673"/>
                </a:lnTo>
                <a:lnTo>
                  <a:pt x="249" y="681"/>
                </a:lnTo>
                <a:lnTo>
                  <a:pt x="251" y="681"/>
                </a:lnTo>
                <a:lnTo>
                  <a:pt x="257" y="681"/>
                </a:lnTo>
                <a:lnTo>
                  <a:pt x="257" y="681"/>
                </a:lnTo>
                <a:lnTo>
                  <a:pt x="260" y="677"/>
                </a:lnTo>
                <a:lnTo>
                  <a:pt x="264" y="675"/>
                </a:lnTo>
                <a:lnTo>
                  <a:pt x="268" y="671"/>
                </a:lnTo>
                <a:lnTo>
                  <a:pt x="273" y="667"/>
                </a:lnTo>
                <a:lnTo>
                  <a:pt x="273" y="667"/>
                </a:lnTo>
                <a:lnTo>
                  <a:pt x="288" y="666"/>
                </a:lnTo>
                <a:lnTo>
                  <a:pt x="292" y="666"/>
                </a:lnTo>
                <a:lnTo>
                  <a:pt x="298" y="667"/>
                </a:lnTo>
                <a:lnTo>
                  <a:pt x="298" y="667"/>
                </a:lnTo>
                <a:lnTo>
                  <a:pt x="305" y="669"/>
                </a:lnTo>
                <a:lnTo>
                  <a:pt x="315" y="669"/>
                </a:lnTo>
                <a:lnTo>
                  <a:pt x="315" y="669"/>
                </a:lnTo>
                <a:lnTo>
                  <a:pt x="326" y="669"/>
                </a:lnTo>
                <a:lnTo>
                  <a:pt x="329" y="667"/>
                </a:lnTo>
                <a:lnTo>
                  <a:pt x="333" y="666"/>
                </a:lnTo>
                <a:lnTo>
                  <a:pt x="333" y="666"/>
                </a:lnTo>
                <a:lnTo>
                  <a:pt x="344" y="651"/>
                </a:lnTo>
                <a:lnTo>
                  <a:pt x="344" y="651"/>
                </a:lnTo>
                <a:lnTo>
                  <a:pt x="354" y="641"/>
                </a:lnTo>
                <a:lnTo>
                  <a:pt x="361" y="636"/>
                </a:lnTo>
                <a:lnTo>
                  <a:pt x="361" y="636"/>
                </a:lnTo>
                <a:lnTo>
                  <a:pt x="374" y="626"/>
                </a:lnTo>
                <a:lnTo>
                  <a:pt x="384" y="621"/>
                </a:lnTo>
                <a:lnTo>
                  <a:pt x="389" y="617"/>
                </a:lnTo>
                <a:lnTo>
                  <a:pt x="389" y="617"/>
                </a:lnTo>
                <a:lnTo>
                  <a:pt x="401" y="615"/>
                </a:lnTo>
                <a:lnTo>
                  <a:pt x="410" y="615"/>
                </a:lnTo>
                <a:lnTo>
                  <a:pt x="419" y="617"/>
                </a:lnTo>
                <a:lnTo>
                  <a:pt x="419" y="617"/>
                </a:lnTo>
                <a:lnTo>
                  <a:pt x="436" y="619"/>
                </a:lnTo>
                <a:lnTo>
                  <a:pt x="444" y="617"/>
                </a:lnTo>
                <a:lnTo>
                  <a:pt x="451" y="615"/>
                </a:lnTo>
                <a:lnTo>
                  <a:pt x="451" y="615"/>
                </a:lnTo>
                <a:lnTo>
                  <a:pt x="466" y="608"/>
                </a:lnTo>
                <a:lnTo>
                  <a:pt x="474" y="602"/>
                </a:lnTo>
                <a:lnTo>
                  <a:pt x="481" y="594"/>
                </a:lnTo>
                <a:lnTo>
                  <a:pt x="481" y="594"/>
                </a:lnTo>
                <a:lnTo>
                  <a:pt x="487" y="587"/>
                </a:lnTo>
                <a:lnTo>
                  <a:pt x="492" y="578"/>
                </a:lnTo>
                <a:lnTo>
                  <a:pt x="496" y="568"/>
                </a:lnTo>
                <a:lnTo>
                  <a:pt x="498" y="559"/>
                </a:lnTo>
                <a:lnTo>
                  <a:pt x="498" y="559"/>
                </a:lnTo>
                <a:lnTo>
                  <a:pt x="502" y="540"/>
                </a:lnTo>
                <a:lnTo>
                  <a:pt x="502" y="533"/>
                </a:lnTo>
                <a:lnTo>
                  <a:pt x="502" y="525"/>
                </a:lnTo>
                <a:lnTo>
                  <a:pt x="502" y="525"/>
                </a:lnTo>
                <a:lnTo>
                  <a:pt x="500" y="501"/>
                </a:lnTo>
                <a:lnTo>
                  <a:pt x="500" y="501"/>
                </a:lnTo>
                <a:lnTo>
                  <a:pt x="502" y="492"/>
                </a:lnTo>
                <a:lnTo>
                  <a:pt x="507" y="484"/>
                </a:lnTo>
                <a:lnTo>
                  <a:pt x="507" y="484"/>
                </a:lnTo>
                <a:lnTo>
                  <a:pt x="515" y="473"/>
                </a:lnTo>
                <a:lnTo>
                  <a:pt x="522" y="458"/>
                </a:lnTo>
                <a:lnTo>
                  <a:pt x="522" y="458"/>
                </a:lnTo>
                <a:lnTo>
                  <a:pt x="524" y="452"/>
                </a:lnTo>
                <a:lnTo>
                  <a:pt x="524" y="447"/>
                </a:lnTo>
                <a:lnTo>
                  <a:pt x="524" y="437"/>
                </a:lnTo>
                <a:lnTo>
                  <a:pt x="524" y="437"/>
                </a:lnTo>
                <a:lnTo>
                  <a:pt x="526" y="426"/>
                </a:lnTo>
                <a:lnTo>
                  <a:pt x="528" y="422"/>
                </a:lnTo>
                <a:lnTo>
                  <a:pt x="530" y="420"/>
                </a:lnTo>
                <a:lnTo>
                  <a:pt x="530" y="420"/>
                </a:lnTo>
                <a:lnTo>
                  <a:pt x="535" y="417"/>
                </a:lnTo>
                <a:lnTo>
                  <a:pt x="537" y="417"/>
                </a:lnTo>
                <a:lnTo>
                  <a:pt x="541" y="419"/>
                </a:lnTo>
                <a:lnTo>
                  <a:pt x="541" y="419"/>
                </a:lnTo>
                <a:lnTo>
                  <a:pt x="550" y="422"/>
                </a:lnTo>
                <a:lnTo>
                  <a:pt x="561" y="428"/>
                </a:lnTo>
                <a:lnTo>
                  <a:pt x="561" y="428"/>
                </a:lnTo>
                <a:lnTo>
                  <a:pt x="565" y="430"/>
                </a:lnTo>
                <a:lnTo>
                  <a:pt x="569" y="432"/>
                </a:lnTo>
                <a:lnTo>
                  <a:pt x="573" y="434"/>
                </a:lnTo>
                <a:lnTo>
                  <a:pt x="576" y="437"/>
                </a:lnTo>
                <a:lnTo>
                  <a:pt x="576" y="437"/>
                </a:lnTo>
                <a:lnTo>
                  <a:pt x="586" y="447"/>
                </a:lnTo>
                <a:lnTo>
                  <a:pt x="595" y="452"/>
                </a:lnTo>
                <a:lnTo>
                  <a:pt x="595" y="452"/>
                </a:lnTo>
                <a:lnTo>
                  <a:pt x="608" y="456"/>
                </a:lnTo>
                <a:lnTo>
                  <a:pt x="621" y="456"/>
                </a:lnTo>
                <a:lnTo>
                  <a:pt x="621" y="456"/>
                </a:lnTo>
                <a:lnTo>
                  <a:pt x="634" y="454"/>
                </a:lnTo>
                <a:lnTo>
                  <a:pt x="646" y="456"/>
                </a:lnTo>
                <a:lnTo>
                  <a:pt x="646" y="456"/>
                </a:lnTo>
                <a:lnTo>
                  <a:pt x="659" y="460"/>
                </a:lnTo>
                <a:lnTo>
                  <a:pt x="672" y="467"/>
                </a:lnTo>
                <a:lnTo>
                  <a:pt x="672" y="467"/>
                </a:lnTo>
                <a:lnTo>
                  <a:pt x="679" y="475"/>
                </a:lnTo>
                <a:lnTo>
                  <a:pt x="685" y="482"/>
                </a:lnTo>
                <a:lnTo>
                  <a:pt x="685" y="482"/>
                </a:lnTo>
                <a:lnTo>
                  <a:pt x="689" y="492"/>
                </a:lnTo>
                <a:lnTo>
                  <a:pt x="692" y="501"/>
                </a:lnTo>
                <a:lnTo>
                  <a:pt x="692" y="501"/>
                </a:lnTo>
                <a:lnTo>
                  <a:pt x="704" y="523"/>
                </a:lnTo>
                <a:lnTo>
                  <a:pt x="704" y="523"/>
                </a:lnTo>
                <a:lnTo>
                  <a:pt x="706" y="533"/>
                </a:lnTo>
                <a:lnTo>
                  <a:pt x="707" y="540"/>
                </a:lnTo>
                <a:lnTo>
                  <a:pt x="707" y="540"/>
                </a:lnTo>
                <a:lnTo>
                  <a:pt x="709" y="551"/>
                </a:lnTo>
                <a:lnTo>
                  <a:pt x="711" y="557"/>
                </a:lnTo>
                <a:lnTo>
                  <a:pt x="715" y="563"/>
                </a:lnTo>
                <a:lnTo>
                  <a:pt x="715" y="563"/>
                </a:lnTo>
                <a:lnTo>
                  <a:pt x="722" y="574"/>
                </a:lnTo>
                <a:lnTo>
                  <a:pt x="728" y="585"/>
                </a:lnTo>
                <a:lnTo>
                  <a:pt x="728" y="585"/>
                </a:lnTo>
                <a:lnTo>
                  <a:pt x="728" y="593"/>
                </a:lnTo>
                <a:lnTo>
                  <a:pt x="732" y="600"/>
                </a:lnTo>
                <a:lnTo>
                  <a:pt x="732" y="600"/>
                </a:lnTo>
                <a:lnTo>
                  <a:pt x="735" y="609"/>
                </a:lnTo>
                <a:lnTo>
                  <a:pt x="737" y="611"/>
                </a:lnTo>
                <a:lnTo>
                  <a:pt x="741" y="613"/>
                </a:lnTo>
                <a:lnTo>
                  <a:pt x="741" y="613"/>
                </a:lnTo>
                <a:lnTo>
                  <a:pt x="747" y="613"/>
                </a:lnTo>
                <a:lnTo>
                  <a:pt x="750" y="608"/>
                </a:lnTo>
                <a:lnTo>
                  <a:pt x="750" y="608"/>
                </a:lnTo>
                <a:lnTo>
                  <a:pt x="756" y="602"/>
                </a:lnTo>
                <a:lnTo>
                  <a:pt x="760" y="602"/>
                </a:lnTo>
                <a:lnTo>
                  <a:pt x="764" y="602"/>
                </a:lnTo>
                <a:lnTo>
                  <a:pt x="764" y="602"/>
                </a:lnTo>
                <a:lnTo>
                  <a:pt x="773" y="602"/>
                </a:lnTo>
                <a:lnTo>
                  <a:pt x="778" y="602"/>
                </a:lnTo>
                <a:lnTo>
                  <a:pt x="784" y="604"/>
                </a:lnTo>
                <a:lnTo>
                  <a:pt x="784" y="604"/>
                </a:lnTo>
                <a:lnTo>
                  <a:pt x="792" y="608"/>
                </a:lnTo>
                <a:lnTo>
                  <a:pt x="803" y="609"/>
                </a:lnTo>
                <a:lnTo>
                  <a:pt x="822" y="609"/>
                </a:lnTo>
                <a:lnTo>
                  <a:pt x="822" y="609"/>
                </a:lnTo>
                <a:lnTo>
                  <a:pt x="840" y="609"/>
                </a:lnTo>
                <a:lnTo>
                  <a:pt x="853" y="611"/>
                </a:lnTo>
                <a:lnTo>
                  <a:pt x="853" y="611"/>
                </a:lnTo>
                <a:lnTo>
                  <a:pt x="861" y="611"/>
                </a:lnTo>
                <a:lnTo>
                  <a:pt x="872" y="615"/>
                </a:lnTo>
                <a:lnTo>
                  <a:pt x="872" y="615"/>
                </a:lnTo>
                <a:lnTo>
                  <a:pt x="887" y="619"/>
                </a:lnTo>
                <a:lnTo>
                  <a:pt x="896" y="621"/>
                </a:lnTo>
                <a:lnTo>
                  <a:pt x="896" y="621"/>
                </a:lnTo>
                <a:lnTo>
                  <a:pt x="913" y="621"/>
                </a:lnTo>
                <a:lnTo>
                  <a:pt x="926" y="621"/>
                </a:lnTo>
                <a:lnTo>
                  <a:pt x="937" y="617"/>
                </a:lnTo>
                <a:lnTo>
                  <a:pt x="937" y="617"/>
                </a:lnTo>
                <a:lnTo>
                  <a:pt x="956" y="609"/>
                </a:lnTo>
                <a:lnTo>
                  <a:pt x="964" y="604"/>
                </a:lnTo>
                <a:lnTo>
                  <a:pt x="971" y="596"/>
                </a:lnTo>
                <a:lnTo>
                  <a:pt x="971" y="596"/>
                </a:lnTo>
                <a:lnTo>
                  <a:pt x="984" y="576"/>
                </a:lnTo>
                <a:lnTo>
                  <a:pt x="992" y="563"/>
                </a:lnTo>
                <a:lnTo>
                  <a:pt x="995" y="553"/>
                </a:lnTo>
                <a:lnTo>
                  <a:pt x="995" y="553"/>
                </a:lnTo>
                <a:lnTo>
                  <a:pt x="995" y="540"/>
                </a:lnTo>
                <a:lnTo>
                  <a:pt x="994" y="536"/>
                </a:lnTo>
                <a:lnTo>
                  <a:pt x="992" y="533"/>
                </a:lnTo>
                <a:lnTo>
                  <a:pt x="992" y="533"/>
                </a:lnTo>
                <a:lnTo>
                  <a:pt x="986" y="527"/>
                </a:lnTo>
                <a:lnTo>
                  <a:pt x="982" y="520"/>
                </a:lnTo>
                <a:lnTo>
                  <a:pt x="982" y="520"/>
                </a:lnTo>
                <a:lnTo>
                  <a:pt x="981" y="512"/>
                </a:lnTo>
                <a:lnTo>
                  <a:pt x="981" y="508"/>
                </a:lnTo>
                <a:lnTo>
                  <a:pt x="979" y="50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" name="Freeform 73"/>
          <p:cNvSpPr>
            <a:spLocks/>
          </p:cNvSpPr>
          <p:nvPr/>
        </p:nvSpPr>
        <p:spPr bwMode="auto">
          <a:xfrm>
            <a:off x="3719955" y="3891398"/>
            <a:ext cx="772958" cy="1159437"/>
          </a:xfrm>
          <a:custGeom>
            <a:avLst/>
            <a:gdLst>
              <a:gd name="T0" fmla="*/ 275 w 664"/>
              <a:gd name="T1" fmla="*/ 477 h 996"/>
              <a:gd name="T2" fmla="*/ 271 w 664"/>
              <a:gd name="T3" fmla="*/ 541 h 996"/>
              <a:gd name="T4" fmla="*/ 271 w 664"/>
              <a:gd name="T5" fmla="*/ 597 h 996"/>
              <a:gd name="T6" fmla="*/ 253 w 664"/>
              <a:gd name="T7" fmla="*/ 650 h 996"/>
              <a:gd name="T8" fmla="*/ 249 w 664"/>
              <a:gd name="T9" fmla="*/ 693 h 996"/>
              <a:gd name="T10" fmla="*/ 249 w 664"/>
              <a:gd name="T11" fmla="*/ 805 h 996"/>
              <a:gd name="T12" fmla="*/ 290 w 664"/>
              <a:gd name="T13" fmla="*/ 844 h 996"/>
              <a:gd name="T14" fmla="*/ 342 w 664"/>
              <a:gd name="T15" fmla="*/ 867 h 996"/>
              <a:gd name="T16" fmla="*/ 380 w 664"/>
              <a:gd name="T17" fmla="*/ 911 h 996"/>
              <a:gd name="T18" fmla="*/ 415 w 664"/>
              <a:gd name="T19" fmla="*/ 943 h 996"/>
              <a:gd name="T20" fmla="*/ 447 w 664"/>
              <a:gd name="T21" fmla="*/ 971 h 996"/>
              <a:gd name="T22" fmla="*/ 500 w 664"/>
              <a:gd name="T23" fmla="*/ 988 h 996"/>
              <a:gd name="T24" fmla="*/ 531 w 664"/>
              <a:gd name="T25" fmla="*/ 958 h 996"/>
              <a:gd name="T26" fmla="*/ 563 w 664"/>
              <a:gd name="T27" fmla="*/ 990 h 996"/>
              <a:gd name="T28" fmla="*/ 593 w 664"/>
              <a:gd name="T29" fmla="*/ 979 h 996"/>
              <a:gd name="T30" fmla="*/ 616 w 664"/>
              <a:gd name="T31" fmla="*/ 958 h 996"/>
              <a:gd name="T32" fmla="*/ 664 w 664"/>
              <a:gd name="T33" fmla="*/ 958 h 996"/>
              <a:gd name="T34" fmla="*/ 612 w 664"/>
              <a:gd name="T35" fmla="*/ 895 h 996"/>
              <a:gd name="T36" fmla="*/ 597 w 664"/>
              <a:gd name="T37" fmla="*/ 857 h 996"/>
              <a:gd name="T38" fmla="*/ 591 w 664"/>
              <a:gd name="T39" fmla="*/ 794 h 996"/>
              <a:gd name="T40" fmla="*/ 604 w 664"/>
              <a:gd name="T41" fmla="*/ 702 h 996"/>
              <a:gd name="T42" fmla="*/ 610 w 664"/>
              <a:gd name="T43" fmla="*/ 616 h 996"/>
              <a:gd name="T44" fmla="*/ 612 w 664"/>
              <a:gd name="T45" fmla="*/ 565 h 996"/>
              <a:gd name="T46" fmla="*/ 602 w 664"/>
              <a:gd name="T47" fmla="*/ 479 h 996"/>
              <a:gd name="T48" fmla="*/ 559 w 664"/>
              <a:gd name="T49" fmla="*/ 451 h 996"/>
              <a:gd name="T50" fmla="*/ 511 w 664"/>
              <a:gd name="T51" fmla="*/ 431 h 996"/>
              <a:gd name="T52" fmla="*/ 487 w 664"/>
              <a:gd name="T53" fmla="*/ 395 h 996"/>
              <a:gd name="T54" fmla="*/ 466 w 664"/>
              <a:gd name="T55" fmla="*/ 378 h 996"/>
              <a:gd name="T56" fmla="*/ 436 w 664"/>
              <a:gd name="T57" fmla="*/ 346 h 996"/>
              <a:gd name="T58" fmla="*/ 447 w 664"/>
              <a:gd name="T59" fmla="*/ 317 h 996"/>
              <a:gd name="T60" fmla="*/ 494 w 664"/>
              <a:gd name="T61" fmla="*/ 270 h 996"/>
              <a:gd name="T62" fmla="*/ 492 w 664"/>
              <a:gd name="T63" fmla="*/ 234 h 996"/>
              <a:gd name="T64" fmla="*/ 498 w 664"/>
              <a:gd name="T65" fmla="*/ 202 h 996"/>
              <a:gd name="T66" fmla="*/ 524 w 664"/>
              <a:gd name="T67" fmla="*/ 174 h 996"/>
              <a:gd name="T68" fmla="*/ 539 w 664"/>
              <a:gd name="T69" fmla="*/ 122 h 996"/>
              <a:gd name="T70" fmla="*/ 543 w 664"/>
              <a:gd name="T71" fmla="*/ 75 h 996"/>
              <a:gd name="T72" fmla="*/ 530 w 664"/>
              <a:gd name="T73" fmla="*/ 27 h 996"/>
              <a:gd name="T74" fmla="*/ 524 w 664"/>
              <a:gd name="T75" fmla="*/ 2 h 996"/>
              <a:gd name="T76" fmla="*/ 485 w 664"/>
              <a:gd name="T77" fmla="*/ 4 h 996"/>
              <a:gd name="T78" fmla="*/ 460 w 664"/>
              <a:gd name="T79" fmla="*/ 10 h 996"/>
              <a:gd name="T80" fmla="*/ 432 w 664"/>
              <a:gd name="T81" fmla="*/ 27 h 996"/>
              <a:gd name="T82" fmla="*/ 350 w 664"/>
              <a:gd name="T83" fmla="*/ 36 h 996"/>
              <a:gd name="T84" fmla="*/ 301 w 664"/>
              <a:gd name="T85" fmla="*/ 62 h 996"/>
              <a:gd name="T86" fmla="*/ 258 w 664"/>
              <a:gd name="T87" fmla="*/ 68 h 996"/>
              <a:gd name="T88" fmla="*/ 243 w 664"/>
              <a:gd name="T89" fmla="*/ 81 h 996"/>
              <a:gd name="T90" fmla="*/ 198 w 664"/>
              <a:gd name="T91" fmla="*/ 120 h 996"/>
              <a:gd name="T92" fmla="*/ 142 w 664"/>
              <a:gd name="T93" fmla="*/ 118 h 996"/>
              <a:gd name="T94" fmla="*/ 64 w 664"/>
              <a:gd name="T95" fmla="*/ 96 h 996"/>
              <a:gd name="T96" fmla="*/ 28 w 664"/>
              <a:gd name="T97" fmla="*/ 64 h 996"/>
              <a:gd name="T98" fmla="*/ 0 w 664"/>
              <a:gd name="T99" fmla="*/ 64 h 996"/>
              <a:gd name="T100" fmla="*/ 11 w 664"/>
              <a:gd name="T101" fmla="*/ 111 h 996"/>
              <a:gd name="T102" fmla="*/ 28 w 664"/>
              <a:gd name="T103" fmla="*/ 157 h 996"/>
              <a:gd name="T104" fmla="*/ 77 w 664"/>
              <a:gd name="T105" fmla="*/ 214 h 996"/>
              <a:gd name="T106" fmla="*/ 120 w 664"/>
              <a:gd name="T107" fmla="*/ 236 h 996"/>
              <a:gd name="T108" fmla="*/ 112 w 664"/>
              <a:gd name="T109" fmla="*/ 273 h 996"/>
              <a:gd name="T110" fmla="*/ 127 w 664"/>
              <a:gd name="T111" fmla="*/ 311 h 996"/>
              <a:gd name="T112" fmla="*/ 170 w 664"/>
              <a:gd name="T113" fmla="*/ 341 h 996"/>
              <a:gd name="T114" fmla="*/ 195 w 664"/>
              <a:gd name="T115" fmla="*/ 369 h 996"/>
              <a:gd name="T116" fmla="*/ 219 w 664"/>
              <a:gd name="T117" fmla="*/ 419 h 996"/>
              <a:gd name="T118" fmla="*/ 232 w 664"/>
              <a:gd name="T119" fmla="*/ 449 h 9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664" h="996">
                <a:moveTo>
                  <a:pt x="245" y="461"/>
                </a:moveTo>
                <a:lnTo>
                  <a:pt x="245" y="461"/>
                </a:lnTo>
                <a:lnTo>
                  <a:pt x="256" y="462"/>
                </a:lnTo>
                <a:lnTo>
                  <a:pt x="256" y="462"/>
                </a:lnTo>
                <a:lnTo>
                  <a:pt x="262" y="464"/>
                </a:lnTo>
                <a:lnTo>
                  <a:pt x="270" y="468"/>
                </a:lnTo>
                <a:lnTo>
                  <a:pt x="270" y="468"/>
                </a:lnTo>
                <a:lnTo>
                  <a:pt x="273" y="470"/>
                </a:lnTo>
                <a:lnTo>
                  <a:pt x="273" y="472"/>
                </a:lnTo>
                <a:lnTo>
                  <a:pt x="275" y="477"/>
                </a:lnTo>
                <a:lnTo>
                  <a:pt x="275" y="477"/>
                </a:lnTo>
                <a:lnTo>
                  <a:pt x="277" y="483"/>
                </a:lnTo>
                <a:lnTo>
                  <a:pt x="275" y="487"/>
                </a:lnTo>
                <a:lnTo>
                  <a:pt x="275" y="498"/>
                </a:lnTo>
                <a:lnTo>
                  <a:pt x="275" y="498"/>
                </a:lnTo>
                <a:lnTo>
                  <a:pt x="275" y="507"/>
                </a:lnTo>
                <a:lnTo>
                  <a:pt x="275" y="513"/>
                </a:lnTo>
                <a:lnTo>
                  <a:pt x="275" y="513"/>
                </a:lnTo>
                <a:lnTo>
                  <a:pt x="275" y="526"/>
                </a:lnTo>
                <a:lnTo>
                  <a:pt x="275" y="535"/>
                </a:lnTo>
                <a:lnTo>
                  <a:pt x="271" y="541"/>
                </a:lnTo>
                <a:lnTo>
                  <a:pt x="271" y="541"/>
                </a:lnTo>
                <a:lnTo>
                  <a:pt x="270" y="547"/>
                </a:lnTo>
                <a:lnTo>
                  <a:pt x="270" y="550"/>
                </a:lnTo>
                <a:lnTo>
                  <a:pt x="273" y="558"/>
                </a:lnTo>
                <a:lnTo>
                  <a:pt x="273" y="558"/>
                </a:lnTo>
                <a:lnTo>
                  <a:pt x="277" y="567"/>
                </a:lnTo>
                <a:lnTo>
                  <a:pt x="279" y="575"/>
                </a:lnTo>
                <a:lnTo>
                  <a:pt x="279" y="575"/>
                </a:lnTo>
                <a:lnTo>
                  <a:pt x="277" y="582"/>
                </a:lnTo>
                <a:lnTo>
                  <a:pt x="273" y="592"/>
                </a:lnTo>
                <a:lnTo>
                  <a:pt x="273" y="592"/>
                </a:lnTo>
                <a:lnTo>
                  <a:pt x="271" y="597"/>
                </a:lnTo>
                <a:lnTo>
                  <a:pt x="273" y="605"/>
                </a:lnTo>
                <a:lnTo>
                  <a:pt x="275" y="618"/>
                </a:lnTo>
                <a:lnTo>
                  <a:pt x="275" y="618"/>
                </a:lnTo>
                <a:lnTo>
                  <a:pt x="277" y="625"/>
                </a:lnTo>
                <a:lnTo>
                  <a:pt x="277" y="631"/>
                </a:lnTo>
                <a:lnTo>
                  <a:pt x="277" y="631"/>
                </a:lnTo>
                <a:lnTo>
                  <a:pt x="273" y="633"/>
                </a:lnTo>
                <a:lnTo>
                  <a:pt x="270" y="636"/>
                </a:lnTo>
                <a:lnTo>
                  <a:pt x="260" y="642"/>
                </a:lnTo>
                <a:lnTo>
                  <a:pt x="260" y="642"/>
                </a:lnTo>
                <a:lnTo>
                  <a:pt x="253" y="650"/>
                </a:lnTo>
                <a:lnTo>
                  <a:pt x="243" y="657"/>
                </a:lnTo>
                <a:lnTo>
                  <a:pt x="243" y="657"/>
                </a:lnTo>
                <a:lnTo>
                  <a:pt x="241" y="661"/>
                </a:lnTo>
                <a:lnTo>
                  <a:pt x="240" y="666"/>
                </a:lnTo>
                <a:lnTo>
                  <a:pt x="241" y="672"/>
                </a:lnTo>
                <a:lnTo>
                  <a:pt x="241" y="672"/>
                </a:lnTo>
                <a:lnTo>
                  <a:pt x="243" y="679"/>
                </a:lnTo>
                <a:lnTo>
                  <a:pt x="249" y="687"/>
                </a:lnTo>
                <a:lnTo>
                  <a:pt x="249" y="687"/>
                </a:lnTo>
                <a:lnTo>
                  <a:pt x="249" y="691"/>
                </a:lnTo>
                <a:lnTo>
                  <a:pt x="249" y="693"/>
                </a:lnTo>
                <a:lnTo>
                  <a:pt x="247" y="700"/>
                </a:lnTo>
                <a:lnTo>
                  <a:pt x="247" y="700"/>
                </a:lnTo>
                <a:lnTo>
                  <a:pt x="243" y="709"/>
                </a:lnTo>
                <a:lnTo>
                  <a:pt x="241" y="717"/>
                </a:lnTo>
                <a:lnTo>
                  <a:pt x="241" y="717"/>
                </a:lnTo>
                <a:lnTo>
                  <a:pt x="240" y="745"/>
                </a:lnTo>
                <a:lnTo>
                  <a:pt x="240" y="745"/>
                </a:lnTo>
                <a:lnTo>
                  <a:pt x="241" y="777"/>
                </a:lnTo>
                <a:lnTo>
                  <a:pt x="241" y="777"/>
                </a:lnTo>
                <a:lnTo>
                  <a:pt x="245" y="792"/>
                </a:lnTo>
                <a:lnTo>
                  <a:pt x="249" y="805"/>
                </a:lnTo>
                <a:lnTo>
                  <a:pt x="249" y="805"/>
                </a:lnTo>
                <a:lnTo>
                  <a:pt x="262" y="823"/>
                </a:lnTo>
                <a:lnTo>
                  <a:pt x="262" y="823"/>
                </a:lnTo>
                <a:lnTo>
                  <a:pt x="268" y="831"/>
                </a:lnTo>
                <a:lnTo>
                  <a:pt x="270" y="833"/>
                </a:lnTo>
                <a:lnTo>
                  <a:pt x="273" y="833"/>
                </a:lnTo>
                <a:lnTo>
                  <a:pt x="273" y="833"/>
                </a:lnTo>
                <a:lnTo>
                  <a:pt x="279" y="837"/>
                </a:lnTo>
                <a:lnTo>
                  <a:pt x="284" y="838"/>
                </a:lnTo>
                <a:lnTo>
                  <a:pt x="284" y="838"/>
                </a:lnTo>
                <a:lnTo>
                  <a:pt x="290" y="844"/>
                </a:lnTo>
                <a:lnTo>
                  <a:pt x="294" y="848"/>
                </a:lnTo>
                <a:lnTo>
                  <a:pt x="294" y="848"/>
                </a:lnTo>
                <a:lnTo>
                  <a:pt x="298" y="853"/>
                </a:lnTo>
                <a:lnTo>
                  <a:pt x="307" y="861"/>
                </a:lnTo>
                <a:lnTo>
                  <a:pt x="307" y="861"/>
                </a:lnTo>
                <a:lnTo>
                  <a:pt x="313" y="865"/>
                </a:lnTo>
                <a:lnTo>
                  <a:pt x="316" y="865"/>
                </a:lnTo>
                <a:lnTo>
                  <a:pt x="329" y="865"/>
                </a:lnTo>
                <a:lnTo>
                  <a:pt x="329" y="865"/>
                </a:lnTo>
                <a:lnTo>
                  <a:pt x="335" y="865"/>
                </a:lnTo>
                <a:lnTo>
                  <a:pt x="342" y="867"/>
                </a:lnTo>
                <a:lnTo>
                  <a:pt x="354" y="872"/>
                </a:lnTo>
                <a:lnTo>
                  <a:pt x="354" y="872"/>
                </a:lnTo>
                <a:lnTo>
                  <a:pt x="376" y="883"/>
                </a:lnTo>
                <a:lnTo>
                  <a:pt x="376" y="883"/>
                </a:lnTo>
                <a:lnTo>
                  <a:pt x="382" y="885"/>
                </a:lnTo>
                <a:lnTo>
                  <a:pt x="384" y="887"/>
                </a:lnTo>
                <a:lnTo>
                  <a:pt x="384" y="891"/>
                </a:lnTo>
                <a:lnTo>
                  <a:pt x="384" y="891"/>
                </a:lnTo>
                <a:lnTo>
                  <a:pt x="382" y="900"/>
                </a:lnTo>
                <a:lnTo>
                  <a:pt x="380" y="911"/>
                </a:lnTo>
                <a:lnTo>
                  <a:pt x="380" y="911"/>
                </a:lnTo>
                <a:lnTo>
                  <a:pt x="380" y="915"/>
                </a:lnTo>
                <a:lnTo>
                  <a:pt x="384" y="917"/>
                </a:lnTo>
                <a:lnTo>
                  <a:pt x="391" y="919"/>
                </a:lnTo>
                <a:lnTo>
                  <a:pt x="391" y="919"/>
                </a:lnTo>
                <a:lnTo>
                  <a:pt x="399" y="925"/>
                </a:lnTo>
                <a:lnTo>
                  <a:pt x="408" y="930"/>
                </a:lnTo>
                <a:lnTo>
                  <a:pt x="408" y="930"/>
                </a:lnTo>
                <a:lnTo>
                  <a:pt x="412" y="934"/>
                </a:lnTo>
                <a:lnTo>
                  <a:pt x="414" y="938"/>
                </a:lnTo>
                <a:lnTo>
                  <a:pt x="415" y="943"/>
                </a:lnTo>
                <a:lnTo>
                  <a:pt x="415" y="943"/>
                </a:lnTo>
                <a:lnTo>
                  <a:pt x="417" y="956"/>
                </a:lnTo>
                <a:lnTo>
                  <a:pt x="417" y="956"/>
                </a:lnTo>
                <a:lnTo>
                  <a:pt x="423" y="962"/>
                </a:lnTo>
                <a:lnTo>
                  <a:pt x="425" y="966"/>
                </a:lnTo>
                <a:lnTo>
                  <a:pt x="430" y="966"/>
                </a:lnTo>
                <a:lnTo>
                  <a:pt x="430" y="966"/>
                </a:lnTo>
                <a:lnTo>
                  <a:pt x="430" y="964"/>
                </a:lnTo>
                <a:lnTo>
                  <a:pt x="436" y="966"/>
                </a:lnTo>
                <a:lnTo>
                  <a:pt x="436" y="966"/>
                </a:lnTo>
                <a:lnTo>
                  <a:pt x="445" y="969"/>
                </a:lnTo>
                <a:lnTo>
                  <a:pt x="447" y="971"/>
                </a:lnTo>
                <a:lnTo>
                  <a:pt x="451" y="975"/>
                </a:lnTo>
                <a:lnTo>
                  <a:pt x="451" y="975"/>
                </a:lnTo>
                <a:lnTo>
                  <a:pt x="458" y="984"/>
                </a:lnTo>
                <a:lnTo>
                  <a:pt x="466" y="988"/>
                </a:lnTo>
                <a:lnTo>
                  <a:pt x="466" y="988"/>
                </a:lnTo>
                <a:lnTo>
                  <a:pt x="473" y="994"/>
                </a:lnTo>
                <a:lnTo>
                  <a:pt x="479" y="996"/>
                </a:lnTo>
                <a:lnTo>
                  <a:pt x="485" y="996"/>
                </a:lnTo>
                <a:lnTo>
                  <a:pt x="485" y="996"/>
                </a:lnTo>
                <a:lnTo>
                  <a:pt x="492" y="994"/>
                </a:lnTo>
                <a:lnTo>
                  <a:pt x="500" y="988"/>
                </a:lnTo>
                <a:lnTo>
                  <a:pt x="505" y="983"/>
                </a:lnTo>
                <a:lnTo>
                  <a:pt x="509" y="979"/>
                </a:lnTo>
                <a:lnTo>
                  <a:pt x="509" y="979"/>
                </a:lnTo>
                <a:lnTo>
                  <a:pt x="513" y="975"/>
                </a:lnTo>
                <a:lnTo>
                  <a:pt x="516" y="971"/>
                </a:lnTo>
                <a:lnTo>
                  <a:pt x="522" y="964"/>
                </a:lnTo>
                <a:lnTo>
                  <a:pt x="522" y="964"/>
                </a:lnTo>
                <a:lnTo>
                  <a:pt x="528" y="953"/>
                </a:lnTo>
                <a:lnTo>
                  <a:pt x="528" y="953"/>
                </a:lnTo>
                <a:lnTo>
                  <a:pt x="530" y="951"/>
                </a:lnTo>
                <a:lnTo>
                  <a:pt x="531" y="958"/>
                </a:lnTo>
                <a:lnTo>
                  <a:pt x="531" y="958"/>
                </a:lnTo>
                <a:lnTo>
                  <a:pt x="537" y="975"/>
                </a:lnTo>
                <a:lnTo>
                  <a:pt x="543" y="979"/>
                </a:lnTo>
                <a:lnTo>
                  <a:pt x="552" y="981"/>
                </a:lnTo>
                <a:lnTo>
                  <a:pt x="552" y="981"/>
                </a:lnTo>
                <a:lnTo>
                  <a:pt x="554" y="983"/>
                </a:lnTo>
                <a:lnTo>
                  <a:pt x="556" y="984"/>
                </a:lnTo>
                <a:lnTo>
                  <a:pt x="556" y="984"/>
                </a:lnTo>
                <a:lnTo>
                  <a:pt x="558" y="988"/>
                </a:lnTo>
                <a:lnTo>
                  <a:pt x="561" y="988"/>
                </a:lnTo>
                <a:lnTo>
                  <a:pt x="563" y="990"/>
                </a:lnTo>
                <a:lnTo>
                  <a:pt x="563" y="990"/>
                </a:lnTo>
                <a:lnTo>
                  <a:pt x="569" y="990"/>
                </a:lnTo>
                <a:lnTo>
                  <a:pt x="576" y="990"/>
                </a:lnTo>
                <a:lnTo>
                  <a:pt x="576" y="990"/>
                </a:lnTo>
                <a:lnTo>
                  <a:pt x="584" y="990"/>
                </a:lnTo>
                <a:lnTo>
                  <a:pt x="589" y="990"/>
                </a:lnTo>
                <a:lnTo>
                  <a:pt x="589" y="990"/>
                </a:lnTo>
                <a:lnTo>
                  <a:pt x="593" y="990"/>
                </a:lnTo>
                <a:lnTo>
                  <a:pt x="593" y="984"/>
                </a:lnTo>
                <a:lnTo>
                  <a:pt x="593" y="984"/>
                </a:lnTo>
                <a:lnTo>
                  <a:pt x="593" y="979"/>
                </a:lnTo>
                <a:lnTo>
                  <a:pt x="593" y="975"/>
                </a:lnTo>
                <a:lnTo>
                  <a:pt x="591" y="973"/>
                </a:lnTo>
                <a:lnTo>
                  <a:pt x="593" y="969"/>
                </a:lnTo>
                <a:lnTo>
                  <a:pt x="593" y="969"/>
                </a:lnTo>
                <a:lnTo>
                  <a:pt x="593" y="962"/>
                </a:lnTo>
                <a:lnTo>
                  <a:pt x="599" y="956"/>
                </a:lnTo>
                <a:lnTo>
                  <a:pt x="599" y="956"/>
                </a:lnTo>
                <a:lnTo>
                  <a:pt x="604" y="956"/>
                </a:lnTo>
                <a:lnTo>
                  <a:pt x="610" y="956"/>
                </a:lnTo>
                <a:lnTo>
                  <a:pt x="610" y="956"/>
                </a:lnTo>
                <a:lnTo>
                  <a:pt x="616" y="958"/>
                </a:lnTo>
                <a:lnTo>
                  <a:pt x="619" y="958"/>
                </a:lnTo>
                <a:lnTo>
                  <a:pt x="619" y="958"/>
                </a:lnTo>
                <a:lnTo>
                  <a:pt x="631" y="960"/>
                </a:lnTo>
                <a:lnTo>
                  <a:pt x="642" y="962"/>
                </a:lnTo>
                <a:lnTo>
                  <a:pt x="642" y="962"/>
                </a:lnTo>
                <a:lnTo>
                  <a:pt x="651" y="966"/>
                </a:lnTo>
                <a:lnTo>
                  <a:pt x="655" y="966"/>
                </a:lnTo>
                <a:lnTo>
                  <a:pt x="659" y="966"/>
                </a:lnTo>
                <a:lnTo>
                  <a:pt x="659" y="966"/>
                </a:lnTo>
                <a:lnTo>
                  <a:pt x="664" y="962"/>
                </a:lnTo>
                <a:lnTo>
                  <a:pt x="664" y="958"/>
                </a:lnTo>
                <a:lnTo>
                  <a:pt x="664" y="954"/>
                </a:lnTo>
                <a:lnTo>
                  <a:pt x="664" y="954"/>
                </a:lnTo>
                <a:lnTo>
                  <a:pt x="664" y="943"/>
                </a:lnTo>
                <a:lnTo>
                  <a:pt x="664" y="939"/>
                </a:lnTo>
                <a:lnTo>
                  <a:pt x="660" y="936"/>
                </a:lnTo>
                <a:lnTo>
                  <a:pt x="660" y="936"/>
                </a:lnTo>
                <a:lnTo>
                  <a:pt x="653" y="926"/>
                </a:lnTo>
                <a:lnTo>
                  <a:pt x="651" y="921"/>
                </a:lnTo>
                <a:lnTo>
                  <a:pt x="647" y="917"/>
                </a:lnTo>
                <a:lnTo>
                  <a:pt x="647" y="917"/>
                </a:lnTo>
                <a:lnTo>
                  <a:pt x="612" y="895"/>
                </a:lnTo>
                <a:lnTo>
                  <a:pt x="612" y="895"/>
                </a:lnTo>
                <a:lnTo>
                  <a:pt x="602" y="893"/>
                </a:lnTo>
                <a:lnTo>
                  <a:pt x="601" y="889"/>
                </a:lnTo>
                <a:lnTo>
                  <a:pt x="599" y="883"/>
                </a:lnTo>
                <a:lnTo>
                  <a:pt x="599" y="883"/>
                </a:lnTo>
                <a:lnTo>
                  <a:pt x="601" y="872"/>
                </a:lnTo>
                <a:lnTo>
                  <a:pt x="602" y="867"/>
                </a:lnTo>
                <a:lnTo>
                  <a:pt x="602" y="867"/>
                </a:lnTo>
                <a:lnTo>
                  <a:pt x="602" y="863"/>
                </a:lnTo>
                <a:lnTo>
                  <a:pt x="601" y="859"/>
                </a:lnTo>
                <a:lnTo>
                  <a:pt x="597" y="857"/>
                </a:lnTo>
                <a:lnTo>
                  <a:pt x="597" y="857"/>
                </a:lnTo>
                <a:lnTo>
                  <a:pt x="588" y="852"/>
                </a:lnTo>
                <a:lnTo>
                  <a:pt x="584" y="848"/>
                </a:lnTo>
                <a:lnTo>
                  <a:pt x="582" y="840"/>
                </a:lnTo>
                <a:lnTo>
                  <a:pt x="582" y="840"/>
                </a:lnTo>
                <a:lnTo>
                  <a:pt x="584" y="831"/>
                </a:lnTo>
                <a:lnTo>
                  <a:pt x="586" y="820"/>
                </a:lnTo>
                <a:lnTo>
                  <a:pt x="591" y="803"/>
                </a:lnTo>
                <a:lnTo>
                  <a:pt x="591" y="803"/>
                </a:lnTo>
                <a:lnTo>
                  <a:pt x="593" y="797"/>
                </a:lnTo>
                <a:lnTo>
                  <a:pt x="591" y="794"/>
                </a:lnTo>
                <a:lnTo>
                  <a:pt x="593" y="788"/>
                </a:lnTo>
                <a:lnTo>
                  <a:pt x="595" y="780"/>
                </a:lnTo>
                <a:lnTo>
                  <a:pt x="595" y="780"/>
                </a:lnTo>
                <a:lnTo>
                  <a:pt x="602" y="764"/>
                </a:lnTo>
                <a:lnTo>
                  <a:pt x="604" y="754"/>
                </a:lnTo>
                <a:lnTo>
                  <a:pt x="604" y="749"/>
                </a:lnTo>
                <a:lnTo>
                  <a:pt x="604" y="749"/>
                </a:lnTo>
                <a:lnTo>
                  <a:pt x="602" y="724"/>
                </a:lnTo>
                <a:lnTo>
                  <a:pt x="602" y="708"/>
                </a:lnTo>
                <a:lnTo>
                  <a:pt x="602" y="708"/>
                </a:lnTo>
                <a:lnTo>
                  <a:pt x="604" y="702"/>
                </a:lnTo>
                <a:lnTo>
                  <a:pt x="606" y="700"/>
                </a:lnTo>
                <a:lnTo>
                  <a:pt x="610" y="696"/>
                </a:lnTo>
                <a:lnTo>
                  <a:pt x="610" y="696"/>
                </a:lnTo>
                <a:lnTo>
                  <a:pt x="612" y="693"/>
                </a:lnTo>
                <a:lnTo>
                  <a:pt x="614" y="689"/>
                </a:lnTo>
                <a:lnTo>
                  <a:pt x="614" y="678"/>
                </a:lnTo>
                <a:lnTo>
                  <a:pt x="614" y="678"/>
                </a:lnTo>
                <a:lnTo>
                  <a:pt x="614" y="655"/>
                </a:lnTo>
                <a:lnTo>
                  <a:pt x="614" y="655"/>
                </a:lnTo>
                <a:lnTo>
                  <a:pt x="612" y="633"/>
                </a:lnTo>
                <a:lnTo>
                  <a:pt x="610" y="616"/>
                </a:lnTo>
                <a:lnTo>
                  <a:pt x="610" y="616"/>
                </a:lnTo>
                <a:lnTo>
                  <a:pt x="610" y="610"/>
                </a:lnTo>
                <a:lnTo>
                  <a:pt x="612" y="605"/>
                </a:lnTo>
                <a:lnTo>
                  <a:pt x="614" y="601"/>
                </a:lnTo>
                <a:lnTo>
                  <a:pt x="616" y="595"/>
                </a:lnTo>
                <a:lnTo>
                  <a:pt x="616" y="595"/>
                </a:lnTo>
                <a:lnTo>
                  <a:pt x="616" y="575"/>
                </a:lnTo>
                <a:lnTo>
                  <a:pt x="616" y="575"/>
                </a:lnTo>
                <a:lnTo>
                  <a:pt x="614" y="569"/>
                </a:lnTo>
                <a:lnTo>
                  <a:pt x="612" y="565"/>
                </a:lnTo>
                <a:lnTo>
                  <a:pt x="612" y="565"/>
                </a:lnTo>
                <a:lnTo>
                  <a:pt x="612" y="563"/>
                </a:lnTo>
                <a:lnTo>
                  <a:pt x="610" y="562"/>
                </a:lnTo>
                <a:lnTo>
                  <a:pt x="606" y="562"/>
                </a:lnTo>
                <a:lnTo>
                  <a:pt x="604" y="556"/>
                </a:lnTo>
                <a:lnTo>
                  <a:pt x="608" y="547"/>
                </a:lnTo>
                <a:lnTo>
                  <a:pt x="608" y="547"/>
                </a:lnTo>
                <a:lnTo>
                  <a:pt x="606" y="500"/>
                </a:lnTo>
                <a:lnTo>
                  <a:pt x="606" y="500"/>
                </a:lnTo>
                <a:lnTo>
                  <a:pt x="604" y="479"/>
                </a:lnTo>
                <a:lnTo>
                  <a:pt x="602" y="479"/>
                </a:lnTo>
                <a:lnTo>
                  <a:pt x="602" y="479"/>
                </a:lnTo>
                <a:lnTo>
                  <a:pt x="589" y="477"/>
                </a:lnTo>
                <a:lnTo>
                  <a:pt x="589" y="477"/>
                </a:lnTo>
                <a:lnTo>
                  <a:pt x="584" y="477"/>
                </a:lnTo>
                <a:lnTo>
                  <a:pt x="580" y="477"/>
                </a:lnTo>
                <a:lnTo>
                  <a:pt x="576" y="474"/>
                </a:lnTo>
                <a:lnTo>
                  <a:pt x="576" y="474"/>
                </a:lnTo>
                <a:lnTo>
                  <a:pt x="567" y="470"/>
                </a:lnTo>
                <a:lnTo>
                  <a:pt x="561" y="466"/>
                </a:lnTo>
                <a:lnTo>
                  <a:pt x="561" y="461"/>
                </a:lnTo>
                <a:lnTo>
                  <a:pt x="561" y="461"/>
                </a:lnTo>
                <a:lnTo>
                  <a:pt x="559" y="451"/>
                </a:lnTo>
                <a:lnTo>
                  <a:pt x="558" y="447"/>
                </a:lnTo>
                <a:lnTo>
                  <a:pt x="554" y="442"/>
                </a:lnTo>
                <a:lnTo>
                  <a:pt x="554" y="442"/>
                </a:lnTo>
                <a:lnTo>
                  <a:pt x="552" y="442"/>
                </a:lnTo>
                <a:lnTo>
                  <a:pt x="548" y="440"/>
                </a:lnTo>
                <a:lnTo>
                  <a:pt x="539" y="440"/>
                </a:lnTo>
                <a:lnTo>
                  <a:pt x="539" y="440"/>
                </a:lnTo>
                <a:lnTo>
                  <a:pt x="524" y="438"/>
                </a:lnTo>
                <a:lnTo>
                  <a:pt x="515" y="434"/>
                </a:lnTo>
                <a:lnTo>
                  <a:pt x="515" y="434"/>
                </a:lnTo>
                <a:lnTo>
                  <a:pt x="511" y="431"/>
                </a:lnTo>
                <a:lnTo>
                  <a:pt x="507" y="425"/>
                </a:lnTo>
                <a:lnTo>
                  <a:pt x="507" y="425"/>
                </a:lnTo>
                <a:lnTo>
                  <a:pt x="500" y="418"/>
                </a:lnTo>
                <a:lnTo>
                  <a:pt x="494" y="412"/>
                </a:lnTo>
                <a:lnTo>
                  <a:pt x="494" y="412"/>
                </a:lnTo>
                <a:lnTo>
                  <a:pt x="490" y="406"/>
                </a:lnTo>
                <a:lnTo>
                  <a:pt x="490" y="406"/>
                </a:lnTo>
                <a:lnTo>
                  <a:pt x="488" y="403"/>
                </a:lnTo>
                <a:lnTo>
                  <a:pt x="488" y="403"/>
                </a:lnTo>
                <a:lnTo>
                  <a:pt x="487" y="395"/>
                </a:lnTo>
                <a:lnTo>
                  <a:pt x="487" y="395"/>
                </a:lnTo>
                <a:lnTo>
                  <a:pt x="481" y="389"/>
                </a:lnTo>
                <a:lnTo>
                  <a:pt x="481" y="389"/>
                </a:lnTo>
                <a:lnTo>
                  <a:pt x="479" y="388"/>
                </a:lnTo>
                <a:lnTo>
                  <a:pt x="477" y="386"/>
                </a:lnTo>
                <a:lnTo>
                  <a:pt x="477" y="386"/>
                </a:lnTo>
                <a:lnTo>
                  <a:pt x="475" y="382"/>
                </a:lnTo>
                <a:lnTo>
                  <a:pt x="473" y="380"/>
                </a:lnTo>
                <a:lnTo>
                  <a:pt x="473" y="380"/>
                </a:lnTo>
                <a:lnTo>
                  <a:pt x="470" y="380"/>
                </a:lnTo>
                <a:lnTo>
                  <a:pt x="466" y="378"/>
                </a:lnTo>
                <a:lnTo>
                  <a:pt x="466" y="378"/>
                </a:lnTo>
                <a:lnTo>
                  <a:pt x="451" y="376"/>
                </a:lnTo>
                <a:lnTo>
                  <a:pt x="451" y="376"/>
                </a:lnTo>
                <a:lnTo>
                  <a:pt x="447" y="375"/>
                </a:lnTo>
                <a:lnTo>
                  <a:pt x="443" y="373"/>
                </a:lnTo>
                <a:lnTo>
                  <a:pt x="442" y="369"/>
                </a:lnTo>
                <a:lnTo>
                  <a:pt x="442" y="365"/>
                </a:lnTo>
                <a:lnTo>
                  <a:pt x="442" y="365"/>
                </a:lnTo>
                <a:lnTo>
                  <a:pt x="442" y="361"/>
                </a:lnTo>
                <a:lnTo>
                  <a:pt x="440" y="356"/>
                </a:lnTo>
                <a:lnTo>
                  <a:pt x="440" y="356"/>
                </a:lnTo>
                <a:lnTo>
                  <a:pt x="436" y="346"/>
                </a:lnTo>
                <a:lnTo>
                  <a:pt x="434" y="333"/>
                </a:lnTo>
                <a:lnTo>
                  <a:pt x="434" y="333"/>
                </a:lnTo>
                <a:lnTo>
                  <a:pt x="434" y="330"/>
                </a:lnTo>
                <a:lnTo>
                  <a:pt x="438" y="328"/>
                </a:lnTo>
                <a:lnTo>
                  <a:pt x="445" y="326"/>
                </a:lnTo>
                <a:lnTo>
                  <a:pt x="445" y="326"/>
                </a:lnTo>
                <a:lnTo>
                  <a:pt x="447" y="324"/>
                </a:lnTo>
                <a:lnTo>
                  <a:pt x="447" y="324"/>
                </a:lnTo>
                <a:lnTo>
                  <a:pt x="445" y="320"/>
                </a:lnTo>
                <a:lnTo>
                  <a:pt x="445" y="320"/>
                </a:lnTo>
                <a:lnTo>
                  <a:pt x="447" y="317"/>
                </a:lnTo>
                <a:lnTo>
                  <a:pt x="447" y="307"/>
                </a:lnTo>
                <a:lnTo>
                  <a:pt x="447" y="307"/>
                </a:lnTo>
                <a:lnTo>
                  <a:pt x="447" y="300"/>
                </a:lnTo>
                <a:lnTo>
                  <a:pt x="451" y="294"/>
                </a:lnTo>
                <a:lnTo>
                  <a:pt x="457" y="292"/>
                </a:lnTo>
                <a:lnTo>
                  <a:pt x="462" y="290"/>
                </a:lnTo>
                <a:lnTo>
                  <a:pt x="462" y="290"/>
                </a:lnTo>
                <a:lnTo>
                  <a:pt x="477" y="283"/>
                </a:lnTo>
                <a:lnTo>
                  <a:pt x="490" y="275"/>
                </a:lnTo>
                <a:lnTo>
                  <a:pt x="490" y="275"/>
                </a:lnTo>
                <a:lnTo>
                  <a:pt x="494" y="270"/>
                </a:lnTo>
                <a:lnTo>
                  <a:pt x="496" y="262"/>
                </a:lnTo>
                <a:lnTo>
                  <a:pt x="496" y="262"/>
                </a:lnTo>
                <a:lnTo>
                  <a:pt x="496" y="255"/>
                </a:lnTo>
                <a:lnTo>
                  <a:pt x="494" y="251"/>
                </a:lnTo>
                <a:lnTo>
                  <a:pt x="494" y="251"/>
                </a:lnTo>
                <a:lnTo>
                  <a:pt x="492" y="249"/>
                </a:lnTo>
                <a:lnTo>
                  <a:pt x="488" y="244"/>
                </a:lnTo>
                <a:lnTo>
                  <a:pt x="488" y="244"/>
                </a:lnTo>
                <a:lnTo>
                  <a:pt x="488" y="240"/>
                </a:lnTo>
                <a:lnTo>
                  <a:pt x="488" y="238"/>
                </a:lnTo>
                <a:lnTo>
                  <a:pt x="492" y="234"/>
                </a:lnTo>
                <a:lnTo>
                  <a:pt x="492" y="234"/>
                </a:lnTo>
                <a:lnTo>
                  <a:pt x="496" y="230"/>
                </a:lnTo>
                <a:lnTo>
                  <a:pt x="500" y="225"/>
                </a:lnTo>
                <a:lnTo>
                  <a:pt x="500" y="225"/>
                </a:lnTo>
                <a:lnTo>
                  <a:pt x="501" y="221"/>
                </a:lnTo>
                <a:lnTo>
                  <a:pt x="500" y="219"/>
                </a:lnTo>
                <a:lnTo>
                  <a:pt x="498" y="214"/>
                </a:lnTo>
                <a:lnTo>
                  <a:pt x="498" y="214"/>
                </a:lnTo>
                <a:lnTo>
                  <a:pt x="498" y="208"/>
                </a:lnTo>
                <a:lnTo>
                  <a:pt x="498" y="202"/>
                </a:lnTo>
                <a:lnTo>
                  <a:pt x="498" y="202"/>
                </a:lnTo>
                <a:lnTo>
                  <a:pt x="500" y="201"/>
                </a:lnTo>
                <a:lnTo>
                  <a:pt x="501" y="199"/>
                </a:lnTo>
                <a:lnTo>
                  <a:pt x="507" y="195"/>
                </a:lnTo>
                <a:lnTo>
                  <a:pt x="507" y="195"/>
                </a:lnTo>
                <a:lnTo>
                  <a:pt x="515" y="189"/>
                </a:lnTo>
                <a:lnTo>
                  <a:pt x="515" y="189"/>
                </a:lnTo>
                <a:lnTo>
                  <a:pt x="516" y="186"/>
                </a:lnTo>
                <a:lnTo>
                  <a:pt x="518" y="180"/>
                </a:lnTo>
                <a:lnTo>
                  <a:pt x="518" y="180"/>
                </a:lnTo>
                <a:lnTo>
                  <a:pt x="520" y="176"/>
                </a:lnTo>
                <a:lnTo>
                  <a:pt x="524" y="174"/>
                </a:lnTo>
                <a:lnTo>
                  <a:pt x="524" y="174"/>
                </a:lnTo>
                <a:lnTo>
                  <a:pt x="533" y="167"/>
                </a:lnTo>
                <a:lnTo>
                  <a:pt x="533" y="167"/>
                </a:lnTo>
                <a:lnTo>
                  <a:pt x="535" y="163"/>
                </a:lnTo>
                <a:lnTo>
                  <a:pt x="537" y="157"/>
                </a:lnTo>
                <a:lnTo>
                  <a:pt x="537" y="157"/>
                </a:lnTo>
                <a:lnTo>
                  <a:pt x="537" y="141"/>
                </a:lnTo>
                <a:lnTo>
                  <a:pt x="537" y="141"/>
                </a:lnTo>
                <a:lnTo>
                  <a:pt x="537" y="129"/>
                </a:lnTo>
                <a:lnTo>
                  <a:pt x="537" y="129"/>
                </a:lnTo>
                <a:lnTo>
                  <a:pt x="539" y="122"/>
                </a:lnTo>
                <a:lnTo>
                  <a:pt x="543" y="113"/>
                </a:lnTo>
                <a:lnTo>
                  <a:pt x="543" y="113"/>
                </a:lnTo>
                <a:lnTo>
                  <a:pt x="546" y="105"/>
                </a:lnTo>
                <a:lnTo>
                  <a:pt x="552" y="98"/>
                </a:lnTo>
                <a:lnTo>
                  <a:pt x="552" y="98"/>
                </a:lnTo>
                <a:lnTo>
                  <a:pt x="554" y="92"/>
                </a:lnTo>
                <a:lnTo>
                  <a:pt x="552" y="88"/>
                </a:lnTo>
                <a:lnTo>
                  <a:pt x="552" y="88"/>
                </a:lnTo>
                <a:lnTo>
                  <a:pt x="546" y="81"/>
                </a:lnTo>
                <a:lnTo>
                  <a:pt x="546" y="81"/>
                </a:lnTo>
                <a:lnTo>
                  <a:pt x="543" y="75"/>
                </a:lnTo>
                <a:lnTo>
                  <a:pt x="541" y="70"/>
                </a:lnTo>
                <a:lnTo>
                  <a:pt x="541" y="70"/>
                </a:lnTo>
                <a:lnTo>
                  <a:pt x="541" y="58"/>
                </a:lnTo>
                <a:lnTo>
                  <a:pt x="541" y="58"/>
                </a:lnTo>
                <a:lnTo>
                  <a:pt x="541" y="49"/>
                </a:lnTo>
                <a:lnTo>
                  <a:pt x="541" y="49"/>
                </a:lnTo>
                <a:lnTo>
                  <a:pt x="537" y="45"/>
                </a:lnTo>
                <a:lnTo>
                  <a:pt x="533" y="42"/>
                </a:lnTo>
                <a:lnTo>
                  <a:pt x="533" y="42"/>
                </a:lnTo>
                <a:lnTo>
                  <a:pt x="531" y="34"/>
                </a:lnTo>
                <a:lnTo>
                  <a:pt x="530" y="27"/>
                </a:lnTo>
                <a:lnTo>
                  <a:pt x="530" y="27"/>
                </a:lnTo>
                <a:lnTo>
                  <a:pt x="531" y="23"/>
                </a:lnTo>
                <a:lnTo>
                  <a:pt x="531" y="15"/>
                </a:lnTo>
                <a:lnTo>
                  <a:pt x="531" y="15"/>
                </a:lnTo>
                <a:lnTo>
                  <a:pt x="537" y="4"/>
                </a:lnTo>
                <a:lnTo>
                  <a:pt x="537" y="4"/>
                </a:lnTo>
                <a:lnTo>
                  <a:pt x="537" y="2"/>
                </a:lnTo>
                <a:lnTo>
                  <a:pt x="535" y="2"/>
                </a:lnTo>
                <a:lnTo>
                  <a:pt x="533" y="0"/>
                </a:lnTo>
                <a:lnTo>
                  <a:pt x="533" y="0"/>
                </a:lnTo>
                <a:lnTo>
                  <a:pt x="524" y="2"/>
                </a:lnTo>
                <a:lnTo>
                  <a:pt x="524" y="2"/>
                </a:lnTo>
                <a:lnTo>
                  <a:pt x="516" y="8"/>
                </a:lnTo>
                <a:lnTo>
                  <a:pt x="516" y="8"/>
                </a:lnTo>
                <a:lnTo>
                  <a:pt x="513" y="8"/>
                </a:lnTo>
                <a:lnTo>
                  <a:pt x="507" y="8"/>
                </a:lnTo>
                <a:lnTo>
                  <a:pt x="507" y="8"/>
                </a:lnTo>
                <a:lnTo>
                  <a:pt x="501" y="8"/>
                </a:lnTo>
                <a:lnTo>
                  <a:pt x="498" y="6"/>
                </a:lnTo>
                <a:lnTo>
                  <a:pt x="492" y="4"/>
                </a:lnTo>
                <a:lnTo>
                  <a:pt x="492" y="4"/>
                </a:lnTo>
                <a:lnTo>
                  <a:pt x="485" y="4"/>
                </a:lnTo>
                <a:lnTo>
                  <a:pt x="483" y="4"/>
                </a:lnTo>
                <a:lnTo>
                  <a:pt x="481" y="4"/>
                </a:lnTo>
                <a:lnTo>
                  <a:pt x="481" y="4"/>
                </a:lnTo>
                <a:lnTo>
                  <a:pt x="477" y="10"/>
                </a:lnTo>
                <a:lnTo>
                  <a:pt x="473" y="13"/>
                </a:lnTo>
                <a:lnTo>
                  <a:pt x="473" y="13"/>
                </a:lnTo>
                <a:lnTo>
                  <a:pt x="470" y="15"/>
                </a:lnTo>
                <a:lnTo>
                  <a:pt x="468" y="13"/>
                </a:lnTo>
                <a:lnTo>
                  <a:pt x="468" y="13"/>
                </a:lnTo>
                <a:lnTo>
                  <a:pt x="460" y="10"/>
                </a:lnTo>
                <a:lnTo>
                  <a:pt x="460" y="10"/>
                </a:lnTo>
                <a:lnTo>
                  <a:pt x="457" y="8"/>
                </a:lnTo>
                <a:lnTo>
                  <a:pt x="455" y="8"/>
                </a:lnTo>
                <a:lnTo>
                  <a:pt x="453" y="12"/>
                </a:lnTo>
                <a:lnTo>
                  <a:pt x="453" y="12"/>
                </a:lnTo>
                <a:lnTo>
                  <a:pt x="449" y="17"/>
                </a:lnTo>
                <a:lnTo>
                  <a:pt x="445" y="23"/>
                </a:lnTo>
                <a:lnTo>
                  <a:pt x="445" y="23"/>
                </a:lnTo>
                <a:lnTo>
                  <a:pt x="442" y="25"/>
                </a:lnTo>
                <a:lnTo>
                  <a:pt x="438" y="25"/>
                </a:lnTo>
                <a:lnTo>
                  <a:pt x="432" y="27"/>
                </a:lnTo>
                <a:lnTo>
                  <a:pt x="432" y="27"/>
                </a:lnTo>
                <a:lnTo>
                  <a:pt x="429" y="30"/>
                </a:lnTo>
                <a:lnTo>
                  <a:pt x="427" y="30"/>
                </a:lnTo>
                <a:lnTo>
                  <a:pt x="423" y="32"/>
                </a:lnTo>
                <a:lnTo>
                  <a:pt x="423" y="32"/>
                </a:lnTo>
                <a:lnTo>
                  <a:pt x="400" y="32"/>
                </a:lnTo>
                <a:lnTo>
                  <a:pt x="400" y="32"/>
                </a:lnTo>
                <a:lnTo>
                  <a:pt x="372" y="34"/>
                </a:lnTo>
                <a:lnTo>
                  <a:pt x="372" y="34"/>
                </a:lnTo>
                <a:lnTo>
                  <a:pt x="359" y="34"/>
                </a:lnTo>
                <a:lnTo>
                  <a:pt x="354" y="36"/>
                </a:lnTo>
                <a:lnTo>
                  <a:pt x="350" y="36"/>
                </a:lnTo>
                <a:lnTo>
                  <a:pt x="350" y="36"/>
                </a:lnTo>
                <a:lnTo>
                  <a:pt x="342" y="42"/>
                </a:lnTo>
                <a:lnTo>
                  <a:pt x="337" y="47"/>
                </a:lnTo>
                <a:lnTo>
                  <a:pt x="337" y="47"/>
                </a:lnTo>
                <a:lnTo>
                  <a:pt x="331" y="53"/>
                </a:lnTo>
                <a:lnTo>
                  <a:pt x="326" y="56"/>
                </a:lnTo>
                <a:lnTo>
                  <a:pt x="326" y="56"/>
                </a:lnTo>
                <a:lnTo>
                  <a:pt x="316" y="60"/>
                </a:lnTo>
                <a:lnTo>
                  <a:pt x="307" y="62"/>
                </a:lnTo>
                <a:lnTo>
                  <a:pt x="307" y="62"/>
                </a:lnTo>
                <a:lnTo>
                  <a:pt x="301" y="62"/>
                </a:lnTo>
                <a:lnTo>
                  <a:pt x="294" y="60"/>
                </a:lnTo>
                <a:lnTo>
                  <a:pt x="294" y="60"/>
                </a:lnTo>
                <a:lnTo>
                  <a:pt x="286" y="58"/>
                </a:lnTo>
                <a:lnTo>
                  <a:pt x="284" y="58"/>
                </a:lnTo>
                <a:lnTo>
                  <a:pt x="283" y="60"/>
                </a:lnTo>
                <a:lnTo>
                  <a:pt x="283" y="60"/>
                </a:lnTo>
                <a:lnTo>
                  <a:pt x="277" y="64"/>
                </a:lnTo>
                <a:lnTo>
                  <a:pt x="271" y="64"/>
                </a:lnTo>
                <a:lnTo>
                  <a:pt x="271" y="64"/>
                </a:lnTo>
                <a:lnTo>
                  <a:pt x="258" y="68"/>
                </a:lnTo>
                <a:lnTo>
                  <a:pt x="258" y="68"/>
                </a:lnTo>
                <a:lnTo>
                  <a:pt x="255" y="71"/>
                </a:lnTo>
                <a:lnTo>
                  <a:pt x="253" y="73"/>
                </a:lnTo>
                <a:lnTo>
                  <a:pt x="249" y="75"/>
                </a:lnTo>
                <a:lnTo>
                  <a:pt x="249" y="75"/>
                </a:lnTo>
                <a:lnTo>
                  <a:pt x="245" y="79"/>
                </a:lnTo>
                <a:lnTo>
                  <a:pt x="245" y="79"/>
                </a:lnTo>
                <a:lnTo>
                  <a:pt x="247" y="79"/>
                </a:lnTo>
                <a:lnTo>
                  <a:pt x="245" y="79"/>
                </a:lnTo>
                <a:lnTo>
                  <a:pt x="245" y="79"/>
                </a:lnTo>
                <a:lnTo>
                  <a:pt x="245" y="81"/>
                </a:lnTo>
                <a:lnTo>
                  <a:pt x="243" y="81"/>
                </a:lnTo>
                <a:lnTo>
                  <a:pt x="243" y="83"/>
                </a:lnTo>
                <a:lnTo>
                  <a:pt x="240" y="83"/>
                </a:lnTo>
                <a:lnTo>
                  <a:pt x="240" y="83"/>
                </a:lnTo>
                <a:lnTo>
                  <a:pt x="226" y="83"/>
                </a:lnTo>
                <a:lnTo>
                  <a:pt x="221" y="90"/>
                </a:lnTo>
                <a:lnTo>
                  <a:pt x="213" y="100"/>
                </a:lnTo>
                <a:lnTo>
                  <a:pt x="213" y="100"/>
                </a:lnTo>
                <a:lnTo>
                  <a:pt x="206" y="111"/>
                </a:lnTo>
                <a:lnTo>
                  <a:pt x="206" y="111"/>
                </a:lnTo>
                <a:lnTo>
                  <a:pt x="202" y="116"/>
                </a:lnTo>
                <a:lnTo>
                  <a:pt x="198" y="120"/>
                </a:lnTo>
                <a:lnTo>
                  <a:pt x="193" y="124"/>
                </a:lnTo>
                <a:lnTo>
                  <a:pt x="193" y="124"/>
                </a:lnTo>
                <a:lnTo>
                  <a:pt x="182" y="128"/>
                </a:lnTo>
                <a:lnTo>
                  <a:pt x="174" y="128"/>
                </a:lnTo>
                <a:lnTo>
                  <a:pt x="174" y="128"/>
                </a:lnTo>
                <a:lnTo>
                  <a:pt x="172" y="128"/>
                </a:lnTo>
                <a:lnTo>
                  <a:pt x="163" y="128"/>
                </a:lnTo>
                <a:lnTo>
                  <a:pt x="163" y="128"/>
                </a:lnTo>
                <a:lnTo>
                  <a:pt x="150" y="124"/>
                </a:lnTo>
                <a:lnTo>
                  <a:pt x="142" y="118"/>
                </a:lnTo>
                <a:lnTo>
                  <a:pt x="142" y="118"/>
                </a:lnTo>
                <a:lnTo>
                  <a:pt x="122" y="111"/>
                </a:lnTo>
                <a:lnTo>
                  <a:pt x="122" y="111"/>
                </a:lnTo>
                <a:lnTo>
                  <a:pt x="92" y="103"/>
                </a:lnTo>
                <a:lnTo>
                  <a:pt x="92" y="103"/>
                </a:lnTo>
                <a:lnTo>
                  <a:pt x="82" y="103"/>
                </a:lnTo>
                <a:lnTo>
                  <a:pt x="77" y="101"/>
                </a:lnTo>
                <a:lnTo>
                  <a:pt x="71" y="100"/>
                </a:lnTo>
                <a:lnTo>
                  <a:pt x="71" y="100"/>
                </a:lnTo>
                <a:lnTo>
                  <a:pt x="67" y="98"/>
                </a:lnTo>
                <a:lnTo>
                  <a:pt x="66" y="96"/>
                </a:lnTo>
                <a:lnTo>
                  <a:pt x="64" y="96"/>
                </a:lnTo>
                <a:lnTo>
                  <a:pt x="60" y="92"/>
                </a:lnTo>
                <a:lnTo>
                  <a:pt x="60" y="92"/>
                </a:lnTo>
                <a:lnTo>
                  <a:pt x="56" y="90"/>
                </a:lnTo>
                <a:lnTo>
                  <a:pt x="54" y="86"/>
                </a:lnTo>
                <a:lnTo>
                  <a:pt x="47" y="83"/>
                </a:lnTo>
                <a:lnTo>
                  <a:pt x="47" y="83"/>
                </a:lnTo>
                <a:lnTo>
                  <a:pt x="43" y="79"/>
                </a:lnTo>
                <a:lnTo>
                  <a:pt x="38" y="73"/>
                </a:lnTo>
                <a:lnTo>
                  <a:pt x="38" y="73"/>
                </a:lnTo>
                <a:lnTo>
                  <a:pt x="34" y="68"/>
                </a:lnTo>
                <a:lnTo>
                  <a:pt x="28" y="64"/>
                </a:lnTo>
                <a:lnTo>
                  <a:pt x="28" y="64"/>
                </a:lnTo>
                <a:lnTo>
                  <a:pt x="21" y="60"/>
                </a:lnTo>
                <a:lnTo>
                  <a:pt x="15" y="58"/>
                </a:lnTo>
                <a:lnTo>
                  <a:pt x="15" y="58"/>
                </a:lnTo>
                <a:lnTo>
                  <a:pt x="9" y="58"/>
                </a:lnTo>
                <a:lnTo>
                  <a:pt x="6" y="56"/>
                </a:lnTo>
                <a:lnTo>
                  <a:pt x="4" y="58"/>
                </a:lnTo>
                <a:lnTo>
                  <a:pt x="4" y="58"/>
                </a:lnTo>
                <a:lnTo>
                  <a:pt x="2" y="60"/>
                </a:lnTo>
                <a:lnTo>
                  <a:pt x="0" y="62"/>
                </a:lnTo>
                <a:lnTo>
                  <a:pt x="0" y="64"/>
                </a:lnTo>
                <a:lnTo>
                  <a:pt x="0" y="64"/>
                </a:lnTo>
                <a:lnTo>
                  <a:pt x="2" y="71"/>
                </a:lnTo>
                <a:lnTo>
                  <a:pt x="2" y="71"/>
                </a:lnTo>
                <a:lnTo>
                  <a:pt x="6" y="77"/>
                </a:lnTo>
                <a:lnTo>
                  <a:pt x="6" y="77"/>
                </a:lnTo>
                <a:lnTo>
                  <a:pt x="9" y="88"/>
                </a:lnTo>
                <a:lnTo>
                  <a:pt x="11" y="98"/>
                </a:lnTo>
                <a:lnTo>
                  <a:pt x="11" y="98"/>
                </a:lnTo>
                <a:lnTo>
                  <a:pt x="11" y="103"/>
                </a:lnTo>
                <a:lnTo>
                  <a:pt x="11" y="107"/>
                </a:lnTo>
                <a:lnTo>
                  <a:pt x="11" y="111"/>
                </a:lnTo>
                <a:lnTo>
                  <a:pt x="11" y="111"/>
                </a:lnTo>
                <a:lnTo>
                  <a:pt x="9" y="118"/>
                </a:lnTo>
                <a:lnTo>
                  <a:pt x="9" y="126"/>
                </a:lnTo>
                <a:lnTo>
                  <a:pt x="9" y="126"/>
                </a:lnTo>
                <a:lnTo>
                  <a:pt x="11" y="133"/>
                </a:lnTo>
                <a:lnTo>
                  <a:pt x="13" y="139"/>
                </a:lnTo>
                <a:lnTo>
                  <a:pt x="15" y="143"/>
                </a:lnTo>
                <a:lnTo>
                  <a:pt x="15" y="143"/>
                </a:lnTo>
                <a:lnTo>
                  <a:pt x="23" y="150"/>
                </a:lnTo>
                <a:lnTo>
                  <a:pt x="28" y="157"/>
                </a:lnTo>
                <a:lnTo>
                  <a:pt x="28" y="157"/>
                </a:lnTo>
                <a:lnTo>
                  <a:pt x="36" y="169"/>
                </a:lnTo>
                <a:lnTo>
                  <a:pt x="36" y="169"/>
                </a:lnTo>
                <a:lnTo>
                  <a:pt x="47" y="182"/>
                </a:lnTo>
                <a:lnTo>
                  <a:pt x="47" y="182"/>
                </a:lnTo>
                <a:lnTo>
                  <a:pt x="49" y="189"/>
                </a:lnTo>
                <a:lnTo>
                  <a:pt x="51" y="191"/>
                </a:lnTo>
                <a:lnTo>
                  <a:pt x="52" y="195"/>
                </a:lnTo>
                <a:lnTo>
                  <a:pt x="52" y="195"/>
                </a:lnTo>
                <a:lnTo>
                  <a:pt x="66" y="202"/>
                </a:lnTo>
                <a:lnTo>
                  <a:pt x="66" y="202"/>
                </a:lnTo>
                <a:lnTo>
                  <a:pt x="77" y="214"/>
                </a:lnTo>
                <a:lnTo>
                  <a:pt x="77" y="214"/>
                </a:lnTo>
                <a:lnTo>
                  <a:pt x="94" y="223"/>
                </a:lnTo>
                <a:lnTo>
                  <a:pt x="94" y="223"/>
                </a:lnTo>
                <a:lnTo>
                  <a:pt x="99" y="227"/>
                </a:lnTo>
                <a:lnTo>
                  <a:pt x="105" y="230"/>
                </a:lnTo>
                <a:lnTo>
                  <a:pt x="109" y="230"/>
                </a:lnTo>
                <a:lnTo>
                  <a:pt x="109" y="230"/>
                </a:lnTo>
                <a:lnTo>
                  <a:pt x="116" y="232"/>
                </a:lnTo>
                <a:lnTo>
                  <a:pt x="120" y="234"/>
                </a:lnTo>
                <a:lnTo>
                  <a:pt x="120" y="236"/>
                </a:lnTo>
                <a:lnTo>
                  <a:pt x="120" y="236"/>
                </a:lnTo>
                <a:lnTo>
                  <a:pt x="116" y="242"/>
                </a:lnTo>
                <a:lnTo>
                  <a:pt x="114" y="247"/>
                </a:lnTo>
                <a:lnTo>
                  <a:pt x="114" y="247"/>
                </a:lnTo>
                <a:lnTo>
                  <a:pt x="109" y="253"/>
                </a:lnTo>
                <a:lnTo>
                  <a:pt x="105" y="255"/>
                </a:lnTo>
                <a:lnTo>
                  <a:pt x="105" y="259"/>
                </a:lnTo>
                <a:lnTo>
                  <a:pt x="105" y="259"/>
                </a:lnTo>
                <a:lnTo>
                  <a:pt x="105" y="264"/>
                </a:lnTo>
                <a:lnTo>
                  <a:pt x="107" y="270"/>
                </a:lnTo>
                <a:lnTo>
                  <a:pt x="107" y="270"/>
                </a:lnTo>
                <a:lnTo>
                  <a:pt x="112" y="273"/>
                </a:lnTo>
                <a:lnTo>
                  <a:pt x="116" y="275"/>
                </a:lnTo>
                <a:lnTo>
                  <a:pt x="116" y="275"/>
                </a:lnTo>
                <a:lnTo>
                  <a:pt x="116" y="279"/>
                </a:lnTo>
                <a:lnTo>
                  <a:pt x="116" y="283"/>
                </a:lnTo>
                <a:lnTo>
                  <a:pt x="116" y="283"/>
                </a:lnTo>
                <a:lnTo>
                  <a:pt x="118" y="288"/>
                </a:lnTo>
                <a:lnTo>
                  <a:pt x="120" y="292"/>
                </a:lnTo>
                <a:lnTo>
                  <a:pt x="120" y="292"/>
                </a:lnTo>
                <a:lnTo>
                  <a:pt x="125" y="305"/>
                </a:lnTo>
                <a:lnTo>
                  <a:pt x="125" y="305"/>
                </a:lnTo>
                <a:lnTo>
                  <a:pt x="127" y="311"/>
                </a:lnTo>
                <a:lnTo>
                  <a:pt x="131" y="313"/>
                </a:lnTo>
                <a:lnTo>
                  <a:pt x="137" y="315"/>
                </a:lnTo>
                <a:lnTo>
                  <a:pt x="137" y="315"/>
                </a:lnTo>
                <a:lnTo>
                  <a:pt x="146" y="318"/>
                </a:lnTo>
                <a:lnTo>
                  <a:pt x="154" y="324"/>
                </a:lnTo>
                <a:lnTo>
                  <a:pt x="154" y="324"/>
                </a:lnTo>
                <a:lnTo>
                  <a:pt x="161" y="328"/>
                </a:lnTo>
                <a:lnTo>
                  <a:pt x="163" y="330"/>
                </a:lnTo>
                <a:lnTo>
                  <a:pt x="165" y="333"/>
                </a:lnTo>
                <a:lnTo>
                  <a:pt x="165" y="333"/>
                </a:lnTo>
                <a:lnTo>
                  <a:pt x="170" y="341"/>
                </a:lnTo>
                <a:lnTo>
                  <a:pt x="174" y="346"/>
                </a:lnTo>
                <a:lnTo>
                  <a:pt x="174" y="346"/>
                </a:lnTo>
                <a:lnTo>
                  <a:pt x="176" y="348"/>
                </a:lnTo>
                <a:lnTo>
                  <a:pt x="178" y="350"/>
                </a:lnTo>
                <a:lnTo>
                  <a:pt x="180" y="352"/>
                </a:lnTo>
                <a:lnTo>
                  <a:pt x="182" y="356"/>
                </a:lnTo>
                <a:lnTo>
                  <a:pt x="182" y="356"/>
                </a:lnTo>
                <a:lnTo>
                  <a:pt x="185" y="363"/>
                </a:lnTo>
                <a:lnTo>
                  <a:pt x="187" y="365"/>
                </a:lnTo>
                <a:lnTo>
                  <a:pt x="195" y="369"/>
                </a:lnTo>
                <a:lnTo>
                  <a:pt x="195" y="369"/>
                </a:lnTo>
                <a:lnTo>
                  <a:pt x="204" y="375"/>
                </a:lnTo>
                <a:lnTo>
                  <a:pt x="210" y="380"/>
                </a:lnTo>
                <a:lnTo>
                  <a:pt x="210" y="380"/>
                </a:lnTo>
                <a:lnTo>
                  <a:pt x="217" y="389"/>
                </a:lnTo>
                <a:lnTo>
                  <a:pt x="219" y="395"/>
                </a:lnTo>
                <a:lnTo>
                  <a:pt x="221" y="401"/>
                </a:lnTo>
                <a:lnTo>
                  <a:pt x="221" y="401"/>
                </a:lnTo>
                <a:lnTo>
                  <a:pt x="221" y="414"/>
                </a:lnTo>
                <a:lnTo>
                  <a:pt x="221" y="414"/>
                </a:lnTo>
                <a:lnTo>
                  <a:pt x="221" y="418"/>
                </a:lnTo>
                <a:lnTo>
                  <a:pt x="219" y="419"/>
                </a:lnTo>
                <a:lnTo>
                  <a:pt x="221" y="421"/>
                </a:lnTo>
                <a:lnTo>
                  <a:pt x="221" y="421"/>
                </a:lnTo>
                <a:lnTo>
                  <a:pt x="228" y="431"/>
                </a:lnTo>
                <a:lnTo>
                  <a:pt x="228" y="431"/>
                </a:lnTo>
                <a:lnTo>
                  <a:pt x="228" y="433"/>
                </a:lnTo>
                <a:lnTo>
                  <a:pt x="228" y="436"/>
                </a:lnTo>
                <a:lnTo>
                  <a:pt x="230" y="442"/>
                </a:lnTo>
                <a:lnTo>
                  <a:pt x="230" y="442"/>
                </a:lnTo>
                <a:lnTo>
                  <a:pt x="230" y="446"/>
                </a:lnTo>
                <a:lnTo>
                  <a:pt x="230" y="447"/>
                </a:lnTo>
                <a:lnTo>
                  <a:pt x="232" y="449"/>
                </a:lnTo>
                <a:lnTo>
                  <a:pt x="232" y="449"/>
                </a:lnTo>
                <a:lnTo>
                  <a:pt x="240" y="455"/>
                </a:lnTo>
                <a:lnTo>
                  <a:pt x="240" y="455"/>
                </a:lnTo>
                <a:lnTo>
                  <a:pt x="243" y="459"/>
                </a:lnTo>
                <a:lnTo>
                  <a:pt x="247" y="461"/>
                </a:lnTo>
                <a:lnTo>
                  <a:pt x="245" y="461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0" name="Freeform 64"/>
          <p:cNvSpPr>
            <a:spLocks/>
          </p:cNvSpPr>
          <p:nvPr/>
        </p:nvSpPr>
        <p:spPr bwMode="auto">
          <a:xfrm>
            <a:off x="3853696" y="2753058"/>
            <a:ext cx="1656133" cy="1877059"/>
          </a:xfrm>
          <a:custGeom>
            <a:avLst/>
            <a:gdLst>
              <a:gd name="T0" fmla="*/ 187 w 1012"/>
              <a:gd name="T1" fmla="*/ 1084 h 1147"/>
              <a:gd name="T2" fmla="*/ 142 w 1012"/>
              <a:gd name="T3" fmla="*/ 999 h 1147"/>
              <a:gd name="T4" fmla="*/ 133 w 1012"/>
              <a:gd name="T5" fmla="*/ 930 h 1147"/>
              <a:gd name="T6" fmla="*/ 189 w 1012"/>
              <a:gd name="T7" fmla="*/ 882 h 1147"/>
              <a:gd name="T8" fmla="*/ 264 w 1012"/>
              <a:gd name="T9" fmla="*/ 893 h 1147"/>
              <a:gd name="T10" fmla="*/ 352 w 1012"/>
              <a:gd name="T11" fmla="*/ 898 h 1147"/>
              <a:gd name="T12" fmla="*/ 404 w 1012"/>
              <a:gd name="T13" fmla="*/ 925 h 1147"/>
              <a:gd name="T14" fmla="*/ 498 w 1012"/>
              <a:gd name="T15" fmla="*/ 908 h 1147"/>
              <a:gd name="T16" fmla="*/ 561 w 1012"/>
              <a:gd name="T17" fmla="*/ 902 h 1147"/>
              <a:gd name="T18" fmla="*/ 627 w 1012"/>
              <a:gd name="T19" fmla="*/ 919 h 1147"/>
              <a:gd name="T20" fmla="*/ 694 w 1012"/>
              <a:gd name="T21" fmla="*/ 889 h 1147"/>
              <a:gd name="T22" fmla="*/ 763 w 1012"/>
              <a:gd name="T23" fmla="*/ 840 h 1147"/>
              <a:gd name="T24" fmla="*/ 829 w 1012"/>
              <a:gd name="T25" fmla="*/ 796 h 1147"/>
              <a:gd name="T26" fmla="*/ 900 w 1012"/>
              <a:gd name="T27" fmla="*/ 790 h 1147"/>
              <a:gd name="T28" fmla="*/ 849 w 1012"/>
              <a:gd name="T29" fmla="*/ 753 h 1147"/>
              <a:gd name="T30" fmla="*/ 818 w 1012"/>
              <a:gd name="T31" fmla="*/ 738 h 1147"/>
              <a:gd name="T32" fmla="*/ 776 w 1012"/>
              <a:gd name="T33" fmla="*/ 721 h 1147"/>
              <a:gd name="T34" fmla="*/ 718 w 1012"/>
              <a:gd name="T35" fmla="*/ 653 h 1147"/>
              <a:gd name="T36" fmla="*/ 758 w 1012"/>
              <a:gd name="T37" fmla="*/ 569 h 1147"/>
              <a:gd name="T38" fmla="*/ 876 w 1012"/>
              <a:gd name="T39" fmla="*/ 502 h 1147"/>
              <a:gd name="T40" fmla="*/ 1012 w 1012"/>
              <a:gd name="T41" fmla="*/ 429 h 1147"/>
              <a:gd name="T42" fmla="*/ 948 w 1012"/>
              <a:gd name="T43" fmla="*/ 393 h 1147"/>
              <a:gd name="T44" fmla="*/ 920 w 1012"/>
              <a:gd name="T45" fmla="*/ 354 h 1147"/>
              <a:gd name="T46" fmla="*/ 879 w 1012"/>
              <a:gd name="T47" fmla="*/ 309 h 1147"/>
              <a:gd name="T48" fmla="*/ 840 w 1012"/>
              <a:gd name="T49" fmla="*/ 272 h 1147"/>
              <a:gd name="T50" fmla="*/ 801 w 1012"/>
              <a:gd name="T51" fmla="*/ 231 h 1147"/>
              <a:gd name="T52" fmla="*/ 758 w 1012"/>
              <a:gd name="T53" fmla="*/ 180 h 1147"/>
              <a:gd name="T54" fmla="*/ 694 w 1012"/>
              <a:gd name="T55" fmla="*/ 109 h 1147"/>
              <a:gd name="T56" fmla="*/ 621 w 1012"/>
              <a:gd name="T57" fmla="*/ 44 h 1147"/>
              <a:gd name="T58" fmla="*/ 580 w 1012"/>
              <a:gd name="T59" fmla="*/ 19 h 1147"/>
              <a:gd name="T60" fmla="*/ 541 w 1012"/>
              <a:gd name="T61" fmla="*/ 6 h 1147"/>
              <a:gd name="T62" fmla="*/ 496 w 1012"/>
              <a:gd name="T63" fmla="*/ 21 h 1147"/>
              <a:gd name="T64" fmla="*/ 419 w 1012"/>
              <a:gd name="T65" fmla="*/ 57 h 1147"/>
              <a:gd name="T66" fmla="*/ 369 w 1012"/>
              <a:gd name="T67" fmla="*/ 90 h 1147"/>
              <a:gd name="T68" fmla="*/ 357 w 1012"/>
              <a:gd name="T69" fmla="*/ 128 h 1147"/>
              <a:gd name="T70" fmla="*/ 322 w 1012"/>
              <a:gd name="T71" fmla="*/ 160 h 1147"/>
              <a:gd name="T72" fmla="*/ 299 w 1012"/>
              <a:gd name="T73" fmla="*/ 193 h 1147"/>
              <a:gd name="T74" fmla="*/ 286 w 1012"/>
              <a:gd name="T75" fmla="*/ 223 h 1147"/>
              <a:gd name="T76" fmla="*/ 314 w 1012"/>
              <a:gd name="T77" fmla="*/ 272 h 1147"/>
              <a:gd name="T78" fmla="*/ 326 w 1012"/>
              <a:gd name="T79" fmla="*/ 322 h 1147"/>
              <a:gd name="T80" fmla="*/ 350 w 1012"/>
              <a:gd name="T81" fmla="*/ 356 h 1147"/>
              <a:gd name="T82" fmla="*/ 370 w 1012"/>
              <a:gd name="T83" fmla="*/ 380 h 1147"/>
              <a:gd name="T84" fmla="*/ 372 w 1012"/>
              <a:gd name="T85" fmla="*/ 399 h 1147"/>
              <a:gd name="T86" fmla="*/ 372 w 1012"/>
              <a:gd name="T87" fmla="*/ 440 h 1147"/>
              <a:gd name="T88" fmla="*/ 378 w 1012"/>
              <a:gd name="T89" fmla="*/ 479 h 1147"/>
              <a:gd name="T90" fmla="*/ 355 w 1012"/>
              <a:gd name="T91" fmla="*/ 504 h 1147"/>
              <a:gd name="T92" fmla="*/ 290 w 1012"/>
              <a:gd name="T93" fmla="*/ 541 h 1147"/>
              <a:gd name="T94" fmla="*/ 262 w 1012"/>
              <a:gd name="T95" fmla="*/ 575 h 1147"/>
              <a:gd name="T96" fmla="*/ 204 w 1012"/>
              <a:gd name="T97" fmla="*/ 614 h 1147"/>
              <a:gd name="T98" fmla="*/ 166 w 1012"/>
              <a:gd name="T99" fmla="*/ 631 h 1147"/>
              <a:gd name="T100" fmla="*/ 107 w 1012"/>
              <a:gd name="T101" fmla="*/ 663 h 1147"/>
              <a:gd name="T102" fmla="*/ 97 w 1012"/>
              <a:gd name="T103" fmla="*/ 700 h 1147"/>
              <a:gd name="T104" fmla="*/ 112 w 1012"/>
              <a:gd name="T105" fmla="*/ 747 h 1147"/>
              <a:gd name="T106" fmla="*/ 103 w 1012"/>
              <a:gd name="T107" fmla="*/ 809 h 1147"/>
              <a:gd name="T108" fmla="*/ 82 w 1012"/>
              <a:gd name="T109" fmla="*/ 852 h 1147"/>
              <a:gd name="T110" fmla="*/ 67 w 1012"/>
              <a:gd name="T111" fmla="*/ 885 h 1147"/>
              <a:gd name="T112" fmla="*/ 60 w 1012"/>
              <a:gd name="T113" fmla="*/ 919 h 1147"/>
              <a:gd name="T114" fmla="*/ 17 w 1012"/>
              <a:gd name="T115" fmla="*/ 962 h 1147"/>
              <a:gd name="T116" fmla="*/ 2 w 1012"/>
              <a:gd name="T117" fmla="*/ 998 h 1147"/>
              <a:gd name="T118" fmla="*/ 17 w 1012"/>
              <a:gd name="T119" fmla="*/ 1044 h 1147"/>
              <a:gd name="T120" fmla="*/ 49 w 1012"/>
              <a:gd name="T121" fmla="*/ 1057 h 1147"/>
              <a:gd name="T122" fmla="*/ 79 w 1012"/>
              <a:gd name="T123" fmla="*/ 1099 h 1147"/>
              <a:gd name="T124" fmla="*/ 127 w 1012"/>
              <a:gd name="T125" fmla="*/ 1129 h 1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2" h="1147">
                <a:moveTo>
                  <a:pt x="170" y="1147"/>
                </a:moveTo>
                <a:lnTo>
                  <a:pt x="170" y="1147"/>
                </a:lnTo>
                <a:lnTo>
                  <a:pt x="170" y="1140"/>
                </a:lnTo>
                <a:lnTo>
                  <a:pt x="170" y="1140"/>
                </a:lnTo>
                <a:lnTo>
                  <a:pt x="174" y="1136"/>
                </a:lnTo>
                <a:lnTo>
                  <a:pt x="180" y="1130"/>
                </a:lnTo>
                <a:lnTo>
                  <a:pt x="180" y="1130"/>
                </a:lnTo>
                <a:lnTo>
                  <a:pt x="181" y="1117"/>
                </a:lnTo>
                <a:lnTo>
                  <a:pt x="183" y="1101"/>
                </a:lnTo>
                <a:lnTo>
                  <a:pt x="183" y="1101"/>
                </a:lnTo>
                <a:lnTo>
                  <a:pt x="187" y="1087"/>
                </a:lnTo>
                <a:lnTo>
                  <a:pt x="187" y="1084"/>
                </a:lnTo>
                <a:lnTo>
                  <a:pt x="185" y="1076"/>
                </a:lnTo>
                <a:lnTo>
                  <a:pt x="185" y="1076"/>
                </a:lnTo>
                <a:lnTo>
                  <a:pt x="181" y="1065"/>
                </a:lnTo>
                <a:lnTo>
                  <a:pt x="176" y="1056"/>
                </a:lnTo>
                <a:lnTo>
                  <a:pt x="176" y="1056"/>
                </a:lnTo>
                <a:lnTo>
                  <a:pt x="155" y="1028"/>
                </a:lnTo>
                <a:lnTo>
                  <a:pt x="155" y="1028"/>
                </a:lnTo>
                <a:lnTo>
                  <a:pt x="148" y="1018"/>
                </a:lnTo>
                <a:lnTo>
                  <a:pt x="146" y="1014"/>
                </a:lnTo>
                <a:lnTo>
                  <a:pt x="142" y="1009"/>
                </a:lnTo>
                <a:lnTo>
                  <a:pt x="142" y="1009"/>
                </a:lnTo>
                <a:lnTo>
                  <a:pt x="142" y="999"/>
                </a:lnTo>
                <a:lnTo>
                  <a:pt x="142" y="990"/>
                </a:lnTo>
                <a:lnTo>
                  <a:pt x="142" y="990"/>
                </a:lnTo>
                <a:lnTo>
                  <a:pt x="142" y="988"/>
                </a:lnTo>
                <a:lnTo>
                  <a:pt x="140" y="985"/>
                </a:lnTo>
                <a:lnTo>
                  <a:pt x="137" y="981"/>
                </a:lnTo>
                <a:lnTo>
                  <a:pt x="135" y="975"/>
                </a:lnTo>
                <a:lnTo>
                  <a:pt x="135" y="975"/>
                </a:lnTo>
                <a:lnTo>
                  <a:pt x="131" y="966"/>
                </a:lnTo>
                <a:lnTo>
                  <a:pt x="129" y="953"/>
                </a:lnTo>
                <a:lnTo>
                  <a:pt x="131" y="940"/>
                </a:lnTo>
                <a:lnTo>
                  <a:pt x="133" y="930"/>
                </a:lnTo>
                <a:lnTo>
                  <a:pt x="133" y="930"/>
                </a:lnTo>
                <a:lnTo>
                  <a:pt x="138" y="917"/>
                </a:lnTo>
                <a:lnTo>
                  <a:pt x="142" y="913"/>
                </a:lnTo>
                <a:lnTo>
                  <a:pt x="148" y="910"/>
                </a:lnTo>
                <a:lnTo>
                  <a:pt x="148" y="910"/>
                </a:lnTo>
                <a:lnTo>
                  <a:pt x="161" y="908"/>
                </a:lnTo>
                <a:lnTo>
                  <a:pt x="166" y="908"/>
                </a:lnTo>
                <a:lnTo>
                  <a:pt x="168" y="906"/>
                </a:lnTo>
                <a:lnTo>
                  <a:pt x="168" y="906"/>
                </a:lnTo>
                <a:lnTo>
                  <a:pt x="174" y="900"/>
                </a:lnTo>
                <a:lnTo>
                  <a:pt x="181" y="893"/>
                </a:lnTo>
                <a:lnTo>
                  <a:pt x="181" y="893"/>
                </a:lnTo>
                <a:lnTo>
                  <a:pt x="189" y="882"/>
                </a:lnTo>
                <a:lnTo>
                  <a:pt x="195" y="876"/>
                </a:lnTo>
                <a:lnTo>
                  <a:pt x="198" y="872"/>
                </a:lnTo>
                <a:lnTo>
                  <a:pt x="198" y="872"/>
                </a:lnTo>
                <a:lnTo>
                  <a:pt x="206" y="869"/>
                </a:lnTo>
                <a:lnTo>
                  <a:pt x="210" y="869"/>
                </a:lnTo>
                <a:lnTo>
                  <a:pt x="213" y="872"/>
                </a:lnTo>
                <a:lnTo>
                  <a:pt x="213" y="872"/>
                </a:lnTo>
                <a:lnTo>
                  <a:pt x="224" y="880"/>
                </a:lnTo>
                <a:lnTo>
                  <a:pt x="239" y="885"/>
                </a:lnTo>
                <a:lnTo>
                  <a:pt x="239" y="885"/>
                </a:lnTo>
                <a:lnTo>
                  <a:pt x="264" y="893"/>
                </a:lnTo>
                <a:lnTo>
                  <a:pt x="264" y="893"/>
                </a:lnTo>
                <a:lnTo>
                  <a:pt x="275" y="898"/>
                </a:lnTo>
                <a:lnTo>
                  <a:pt x="279" y="900"/>
                </a:lnTo>
                <a:lnTo>
                  <a:pt x="284" y="902"/>
                </a:lnTo>
                <a:lnTo>
                  <a:pt x="284" y="902"/>
                </a:lnTo>
                <a:lnTo>
                  <a:pt x="301" y="906"/>
                </a:lnTo>
                <a:lnTo>
                  <a:pt x="320" y="906"/>
                </a:lnTo>
                <a:lnTo>
                  <a:pt x="320" y="906"/>
                </a:lnTo>
                <a:lnTo>
                  <a:pt x="335" y="902"/>
                </a:lnTo>
                <a:lnTo>
                  <a:pt x="346" y="898"/>
                </a:lnTo>
                <a:lnTo>
                  <a:pt x="346" y="898"/>
                </a:lnTo>
                <a:lnTo>
                  <a:pt x="350" y="897"/>
                </a:lnTo>
                <a:lnTo>
                  <a:pt x="352" y="898"/>
                </a:lnTo>
                <a:lnTo>
                  <a:pt x="354" y="900"/>
                </a:lnTo>
                <a:lnTo>
                  <a:pt x="354" y="900"/>
                </a:lnTo>
                <a:lnTo>
                  <a:pt x="359" y="906"/>
                </a:lnTo>
                <a:lnTo>
                  <a:pt x="367" y="910"/>
                </a:lnTo>
                <a:lnTo>
                  <a:pt x="367" y="910"/>
                </a:lnTo>
                <a:lnTo>
                  <a:pt x="374" y="915"/>
                </a:lnTo>
                <a:lnTo>
                  <a:pt x="382" y="919"/>
                </a:lnTo>
                <a:lnTo>
                  <a:pt x="382" y="919"/>
                </a:lnTo>
                <a:lnTo>
                  <a:pt x="393" y="923"/>
                </a:lnTo>
                <a:lnTo>
                  <a:pt x="398" y="923"/>
                </a:lnTo>
                <a:lnTo>
                  <a:pt x="404" y="925"/>
                </a:lnTo>
                <a:lnTo>
                  <a:pt x="404" y="925"/>
                </a:lnTo>
                <a:lnTo>
                  <a:pt x="423" y="921"/>
                </a:lnTo>
                <a:lnTo>
                  <a:pt x="423" y="921"/>
                </a:lnTo>
                <a:lnTo>
                  <a:pt x="434" y="921"/>
                </a:lnTo>
                <a:lnTo>
                  <a:pt x="447" y="921"/>
                </a:lnTo>
                <a:lnTo>
                  <a:pt x="447" y="921"/>
                </a:lnTo>
                <a:lnTo>
                  <a:pt x="455" y="921"/>
                </a:lnTo>
                <a:lnTo>
                  <a:pt x="460" y="921"/>
                </a:lnTo>
                <a:lnTo>
                  <a:pt x="470" y="917"/>
                </a:lnTo>
                <a:lnTo>
                  <a:pt x="470" y="917"/>
                </a:lnTo>
                <a:lnTo>
                  <a:pt x="488" y="912"/>
                </a:lnTo>
                <a:lnTo>
                  <a:pt x="488" y="912"/>
                </a:lnTo>
                <a:lnTo>
                  <a:pt x="498" y="908"/>
                </a:lnTo>
                <a:lnTo>
                  <a:pt x="505" y="902"/>
                </a:lnTo>
                <a:lnTo>
                  <a:pt x="505" y="902"/>
                </a:lnTo>
                <a:lnTo>
                  <a:pt x="516" y="898"/>
                </a:lnTo>
                <a:lnTo>
                  <a:pt x="524" y="897"/>
                </a:lnTo>
                <a:lnTo>
                  <a:pt x="531" y="897"/>
                </a:lnTo>
                <a:lnTo>
                  <a:pt x="531" y="897"/>
                </a:lnTo>
                <a:lnTo>
                  <a:pt x="541" y="898"/>
                </a:lnTo>
                <a:lnTo>
                  <a:pt x="546" y="900"/>
                </a:lnTo>
                <a:lnTo>
                  <a:pt x="546" y="900"/>
                </a:lnTo>
                <a:lnTo>
                  <a:pt x="552" y="902"/>
                </a:lnTo>
                <a:lnTo>
                  <a:pt x="561" y="902"/>
                </a:lnTo>
                <a:lnTo>
                  <a:pt x="561" y="902"/>
                </a:lnTo>
                <a:lnTo>
                  <a:pt x="571" y="902"/>
                </a:lnTo>
                <a:lnTo>
                  <a:pt x="574" y="904"/>
                </a:lnTo>
                <a:lnTo>
                  <a:pt x="576" y="906"/>
                </a:lnTo>
                <a:lnTo>
                  <a:pt x="576" y="906"/>
                </a:lnTo>
                <a:lnTo>
                  <a:pt x="580" y="910"/>
                </a:lnTo>
                <a:lnTo>
                  <a:pt x="584" y="912"/>
                </a:lnTo>
                <a:lnTo>
                  <a:pt x="589" y="912"/>
                </a:lnTo>
                <a:lnTo>
                  <a:pt x="589" y="912"/>
                </a:lnTo>
                <a:lnTo>
                  <a:pt x="595" y="912"/>
                </a:lnTo>
                <a:lnTo>
                  <a:pt x="608" y="915"/>
                </a:lnTo>
                <a:lnTo>
                  <a:pt x="608" y="915"/>
                </a:lnTo>
                <a:lnTo>
                  <a:pt x="627" y="919"/>
                </a:lnTo>
                <a:lnTo>
                  <a:pt x="634" y="921"/>
                </a:lnTo>
                <a:lnTo>
                  <a:pt x="644" y="919"/>
                </a:lnTo>
                <a:lnTo>
                  <a:pt x="644" y="919"/>
                </a:lnTo>
                <a:lnTo>
                  <a:pt x="664" y="917"/>
                </a:lnTo>
                <a:lnTo>
                  <a:pt x="672" y="915"/>
                </a:lnTo>
                <a:lnTo>
                  <a:pt x="675" y="912"/>
                </a:lnTo>
                <a:lnTo>
                  <a:pt x="675" y="912"/>
                </a:lnTo>
                <a:lnTo>
                  <a:pt x="679" y="906"/>
                </a:lnTo>
                <a:lnTo>
                  <a:pt x="685" y="897"/>
                </a:lnTo>
                <a:lnTo>
                  <a:pt x="685" y="897"/>
                </a:lnTo>
                <a:lnTo>
                  <a:pt x="690" y="889"/>
                </a:lnTo>
                <a:lnTo>
                  <a:pt x="694" y="889"/>
                </a:lnTo>
                <a:lnTo>
                  <a:pt x="696" y="889"/>
                </a:lnTo>
                <a:lnTo>
                  <a:pt x="696" y="889"/>
                </a:lnTo>
                <a:lnTo>
                  <a:pt x="724" y="887"/>
                </a:lnTo>
                <a:lnTo>
                  <a:pt x="724" y="887"/>
                </a:lnTo>
                <a:lnTo>
                  <a:pt x="733" y="883"/>
                </a:lnTo>
                <a:lnTo>
                  <a:pt x="741" y="880"/>
                </a:lnTo>
                <a:lnTo>
                  <a:pt x="745" y="874"/>
                </a:lnTo>
                <a:lnTo>
                  <a:pt x="745" y="874"/>
                </a:lnTo>
                <a:lnTo>
                  <a:pt x="756" y="859"/>
                </a:lnTo>
                <a:lnTo>
                  <a:pt x="760" y="850"/>
                </a:lnTo>
                <a:lnTo>
                  <a:pt x="763" y="840"/>
                </a:lnTo>
                <a:lnTo>
                  <a:pt x="763" y="840"/>
                </a:lnTo>
                <a:lnTo>
                  <a:pt x="767" y="824"/>
                </a:lnTo>
                <a:lnTo>
                  <a:pt x="773" y="816"/>
                </a:lnTo>
                <a:lnTo>
                  <a:pt x="773" y="816"/>
                </a:lnTo>
                <a:lnTo>
                  <a:pt x="782" y="807"/>
                </a:lnTo>
                <a:lnTo>
                  <a:pt x="788" y="803"/>
                </a:lnTo>
                <a:lnTo>
                  <a:pt x="795" y="801"/>
                </a:lnTo>
                <a:lnTo>
                  <a:pt x="795" y="801"/>
                </a:lnTo>
                <a:lnTo>
                  <a:pt x="808" y="799"/>
                </a:lnTo>
                <a:lnTo>
                  <a:pt x="816" y="796"/>
                </a:lnTo>
                <a:lnTo>
                  <a:pt x="816" y="796"/>
                </a:lnTo>
                <a:lnTo>
                  <a:pt x="821" y="796"/>
                </a:lnTo>
                <a:lnTo>
                  <a:pt x="829" y="796"/>
                </a:lnTo>
                <a:lnTo>
                  <a:pt x="836" y="797"/>
                </a:lnTo>
                <a:lnTo>
                  <a:pt x="844" y="799"/>
                </a:lnTo>
                <a:lnTo>
                  <a:pt x="844" y="799"/>
                </a:lnTo>
                <a:lnTo>
                  <a:pt x="849" y="801"/>
                </a:lnTo>
                <a:lnTo>
                  <a:pt x="861" y="803"/>
                </a:lnTo>
                <a:lnTo>
                  <a:pt x="872" y="803"/>
                </a:lnTo>
                <a:lnTo>
                  <a:pt x="881" y="801"/>
                </a:lnTo>
                <a:lnTo>
                  <a:pt x="881" y="801"/>
                </a:lnTo>
                <a:lnTo>
                  <a:pt x="892" y="797"/>
                </a:lnTo>
                <a:lnTo>
                  <a:pt x="898" y="794"/>
                </a:lnTo>
                <a:lnTo>
                  <a:pt x="900" y="790"/>
                </a:lnTo>
                <a:lnTo>
                  <a:pt x="900" y="790"/>
                </a:lnTo>
                <a:lnTo>
                  <a:pt x="900" y="784"/>
                </a:lnTo>
                <a:lnTo>
                  <a:pt x="900" y="781"/>
                </a:lnTo>
                <a:lnTo>
                  <a:pt x="896" y="777"/>
                </a:lnTo>
                <a:lnTo>
                  <a:pt x="890" y="775"/>
                </a:lnTo>
                <a:lnTo>
                  <a:pt x="890" y="775"/>
                </a:lnTo>
                <a:lnTo>
                  <a:pt x="883" y="773"/>
                </a:lnTo>
                <a:lnTo>
                  <a:pt x="877" y="773"/>
                </a:lnTo>
                <a:lnTo>
                  <a:pt x="872" y="773"/>
                </a:lnTo>
                <a:lnTo>
                  <a:pt x="866" y="771"/>
                </a:lnTo>
                <a:lnTo>
                  <a:pt x="866" y="771"/>
                </a:lnTo>
                <a:lnTo>
                  <a:pt x="857" y="760"/>
                </a:lnTo>
                <a:lnTo>
                  <a:pt x="849" y="753"/>
                </a:lnTo>
                <a:lnTo>
                  <a:pt x="849" y="753"/>
                </a:lnTo>
                <a:lnTo>
                  <a:pt x="840" y="747"/>
                </a:lnTo>
                <a:lnTo>
                  <a:pt x="829" y="743"/>
                </a:lnTo>
                <a:lnTo>
                  <a:pt x="829" y="743"/>
                </a:lnTo>
                <a:lnTo>
                  <a:pt x="825" y="745"/>
                </a:lnTo>
                <a:lnTo>
                  <a:pt x="821" y="745"/>
                </a:lnTo>
                <a:lnTo>
                  <a:pt x="821" y="745"/>
                </a:lnTo>
                <a:lnTo>
                  <a:pt x="818" y="743"/>
                </a:lnTo>
                <a:lnTo>
                  <a:pt x="816" y="741"/>
                </a:lnTo>
                <a:lnTo>
                  <a:pt x="818" y="739"/>
                </a:lnTo>
                <a:lnTo>
                  <a:pt x="818" y="739"/>
                </a:lnTo>
                <a:lnTo>
                  <a:pt x="818" y="738"/>
                </a:lnTo>
                <a:lnTo>
                  <a:pt x="818" y="738"/>
                </a:lnTo>
                <a:lnTo>
                  <a:pt x="814" y="736"/>
                </a:lnTo>
                <a:lnTo>
                  <a:pt x="812" y="736"/>
                </a:lnTo>
                <a:lnTo>
                  <a:pt x="812" y="736"/>
                </a:lnTo>
                <a:lnTo>
                  <a:pt x="803" y="734"/>
                </a:lnTo>
                <a:lnTo>
                  <a:pt x="799" y="734"/>
                </a:lnTo>
                <a:lnTo>
                  <a:pt x="791" y="734"/>
                </a:lnTo>
                <a:lnTo>
                  <a:pt x="786" y="736"/>
                </a:lnTo>
                <a:lnTo>
                  <a:pt x="782" y="732"/>
                </a:lnTo>
                <a:lnTo>
                  <a:pt x="786" y="726"/>
                </a:lnTo>
                <a:lnTo>
                  <a:pt x="780" y="723"/>
                </a:lnTo>
                <a:lnTo>
                  <a:pt x="776" y="721"/>
                </a:lnTo>
                <a:lnTo>
                  <a:pt x="771" y="717"/>
                </a:lnTo>
                <a:lnTo>
                  <a:pt x="771" y="717"/>
                </a:lnTo>
                <a:lnTo>
                  <a:pt x="769" y="711"/>
                </a:lnTo>
                <a:lnTo>
                  <a:pt x="763" y="702"/>
                </a:lnTo>
                <a:lnTo>
                  <a:pt x="763" y="702"/>
                </a:lnTo>
                <a:lnTo>
                  <a:pt x="752" y="687"/>
                </a:lnTo>
                <a:lnTo>
                  <a:pt x="743" y="678"/>
                </a:lnTo>
                <a:lnTo>
                  <a:pt x="737" y="670"/>
                </a:lnTo>
                <a:lnTo>
                  <a:pt x="737" y="670"/>
                </a:lnTo>
                <a:lnTo>
                  <a:pt x="726" y="661"/>
                </a:lnTo>
                <a:lnTo>
                  <a:pt x="718" y="653"/>
                </a:lnTo>
                <a:lnTo>
                  <a:pt x="718" y="653"/>
                </a:lnTo>
                <a:lnTo>
                  <a:pt x="715" y="650"/>
                </a:lnTo>
                <a:lnTo>
                  <a:pt x="711" y="644"/>
                </a:lnTo>
                <a:lnTo>
                  <a:pt x="711" y="640"/>
                </a:lnTo>
                <a:lnTo>
                  <a:pt x="711" y="637"/>
                </a:lnTo>
                <a:lnTo>
                  <a:pt x="711" y="629"/>
                </a:lnTo>
                <a:lnTo>
                  <a:pt x="715" y="623"/>
                </a:lnTo>
                <a:lnTo>
                  <a:pt x="715" y="623"/>
                </a:lnTo>
                <a:lnTo>
                  <a:pt x="731" y="597"/>
                </a:lnTo>
                <a:lnTo>
                  <a:pt x="741" y="584"/>
                </a:lnTo>
                <a:lnTo>
                  <a:pt x="741" y="584"/>
                </a:lnTo>
                <a:lnTo>
                  <a:pt x="750" y="577"/>
                </a:lnTo>
                <a:lnTo>
                  <a:pt x="758" y="569"/>
                </a:lnTo>
                <a:lnTo>
                  <a:pt x="765" y="564"/>
                </a:lnTo>
                <a:lnTo>
                  <a:pt x="765" y="564"/>
                </a:lnTo>
                <a:lnTo>
                  <a:pt x="774" y="560"/>
                </a:lnTo>
                <a:lnTo>
                  <a:pt x="784" y="552"/>
                </a:lnTo>
                <a:lnTo>
                  <a:pt x="797" y="539"/>
                </a:lnTo>
                <a:lnTo>
                  <a:pt x="797" y="539"/>
                </a:lnTo>
                <a:lnTo>
                  <a:pt x="804" y="532"/>
                </a:lnTo>
                <a:lnTo>
                  <a:pt x="818" y="528"/>
                </a:lnTo>
                <a:lnTo>
                  <a:pt x="838" y="519"/>
                </a:lnTo>
                <a:lnTo>
                  <a:pt x="838" y="519"/>
                </a:lnTo>
                <a:lnTo>
                  <a:pt x="857" y="511"/>
                </a:lnTo>
                <a:lnTo>
                  <a:pt x="876" y="502"/>
                </a:lnTo>
                <a:lnTo>
                  <a:pt x="876" y="502"/>
                </a:lnTo>
                <a:lnTo>
                  <a:pt x="905" y="487"/>
                </a:lnTo>
                <a:lnTo>
                  <a:pt x="933" y="472"/>
                </a:lnTo>
                <a:lnTo>
                  <a:pt x="933" y="472"/>
                </a:lnTo>
                <a:lnTo>
                  <a:pt x="945" y="463"/>
                </a:lnTo>
                <a:lnTo>
                  <a:pt x="956" y="455"/>
                </a:lnTo>
                <a:lnTo>
                  <a:pt x="956" y="455"/>
                </a:lnTo>
                <a:lnTo>
                  <a:pt x="971" y="451"/>
                </a:lnTo>
                <a:lnTo>
                  <a:pt x="986" y="448"/>
                </a:lnTo>
                <a:lnTo>
                  <a:pt x="986" y="448"/>
                </a:lnTo>
                <a:lnTo>
                  <a:pt x="997" y="440"/>
                </a:lnTo>
                <a:lnTo>
                  <a:pt x="1012" y="429"/>
                </a:lnTo>
                <a:lnTo>
                  <a:pt x="1008" y="429"/>
                </a:lnTo>
                <a:lnTo>
                  <a:pt x="1008" y="429"/>
                </a:lnTo>
                <a:lnTo>
                  <a:pt x="997" y="425"/>
                </a:lnTo>
                <a:lnTo>
                  <a:pt x="997" y="425"/>
                </a:lnTo>
                <a:lnTo>
                  <a:pt x="991" y="421"/>
                </a:lnTo>
                <a:lnTo>
                  <a:pt x="984" y="418"/>
                </a:lnTo>
                <a:lnTo>
                  <a:pt x="984" y="418"/>
                </a:lnTo>
                <a:lnTo>
                  <a:pt x="967" y="406"/>
                </a:lnTo>
                <a:lnTo>
                  <a:pt x="967" y="406"/>
                </a:lnTo>
                <a:lnTo>
                  <a:pt x="958" y="401"/>
                </a:lnTo>
                <a:lnTo>
                  <a:pt x="948" y="393"/>
                </a:lnTo>
                <a:lnTo>
                  <a:pt x="948" y="393"/>
                </a:lnTo>
                <a:lnTo>
                  <a:pt x="947" y="390"/>
                </a:lnTo>
                <a:lnTo>
                  <a:pt x="947" y="384"/>
                </a:lnTo>
                <a:lnTo>
                  <a:pt x="947" y="384"/>
                </a:lnTo>
                <a:lnTo>
                  <a:pt x="945" y="378"/>
                </a:lnTo>
                <a:lnTo>
                  <a:pt x="939" y="371"/>
                </a:lnTo>
                <a:lnTo>
                  <a:pt x="939" y="371"/>
                </a:lnTo>
                <a:lnTo>
                  <a:pt x="937" y="369"/>
                </a:lnTo>
                <a:lnTo>
                  <a:pt x="932" y="367"/>
                </a:lnTo>
                <a:lnTo>
                  <a:pt x="926" y="363"/>
                </a:lnTo>
                <a:lnTo>
                  <a:pt x="926" y="363"/>
                </a:lnTo>
                <a:lnTo>
                  <a:pt x="922" y="360"/>
                </a:lnTo>
                <a:lnTo>
                  <a:pt x="920" y="354"/>
                </a:lnTo>
                <a:lnTo>
                  <a:pt x="920" y="354"/>
                </a:lnTo>
                <a:lnTo>
                  <a:pt x="917" y="348"/>
                </a:lnTo>
                <a:lnTo>
                  <a:pt x="917" y="343"/>
                </a:lnTo>
                <a:lnTo>
                  <a:pt x="917" y="343"/>
                </a:lnTo>
                <a:lnTo>
                  <a:pt x="913" y="335"/>
                </a:lnTo>
                <a:lnTo>
                  <a:pt x="905" y="330"/>
                </a:lnTo>
                <a:lnTo>
                  <a:pt x="905" y="330"/>
                </a:lnTo>
                <a:lnTo>
                  <a:pt x="900" y="328"/>
                </a:lnTo>
                <a:lnTo>
                  <a:pt x="894" y="324"/>
                </a:lnTo>
                <a:lnTo>
                  <a:pt x="894" y="324"/>
                </a:lnTo>
                <a:lnTo>
                  <a:pt x="879" y="309"/>
                </a:lnTo>
                <a:lnTo>
                  <a:pt x="879" y="309"/>
                </a:lnTo>
                <a:lnTo>
                  <a:pt x="877" y="307"/>
                </a:lnTo>
                <a:lnTo>
                  <a:pt x="874" y="307"/>
                </a:lnTo>
                <a:lnTo>
                  <a:pt x="870" y="307"/>
                </a:lnTo>
                <a:lnTo>
                  <a:pt x="864" y="304"/>
                </a:lnTo>
                <a:lnTo>
                  <a:pt x="864" y="304"/>
                </a:lnTo>
                <a:lnTo>
                  <a:pt x="859" y="300"/>
                </a:lnTo>
                <a:lnTo>
                  <a:pt x="855" y="294"/>
                </a:lnTo>
                <a:lnTo>
                  <a:pt x="849" y="283"/>
                </a:lnTo>
                <a:lnTo>
                  <a:pt x="849" y="283"/>
                </a:lnTo>
                <a:lnTo>
                  <a:pt x="846" y="277"/>
                </a:lnTo>
                <a:lnTo>
                  <a:pt x="840" y="272"/>
                </a:lnTo>
                <a:lnTo>
                  <a:pt x="840" y="272"/>
                </a:lnTo>
                <a:lnTo>
                  <a:pt x="832" y="266"/>
                </a:lnTo>
                <a:lnTo>
                  <a:pt x="825" y="264"/>
                </a:lnTo>
                <a:lnTo>
                  <a:pt x="825" y="264"/>
                </a:lnTo>
                <a:lnTo>
                  <a:pt x="823" y="262"/>
                </a:lnTo>
                <a:lnTo>
                  <a:pt x="819" y="259"/>
                </a:lnTo>
                <a:lnTo>
                  <a:pt x="816" y="251"/>
                </a:lnTo>
                <a:lnTo>
                  <a:pt x="816" y="251"/>
                </a:lnTo>
                <a:lnTo>
                  <a:pt x="812" y="246"/>
                </a:lnTo>
                <a:lnTo>
                  <a:pt x="808" y="244"/>
                </a:lnTo>
                <a:lnTo>
                  <a:pt x="808" y="244"/>
                </a:lnTo>
                <a:lnTo>
                  <a:pt x="806" y="240"/>
                </a:lnTo>
                <a:lnTo>
                  <a:pt x="801" y="231"/>
                </a:lnTo>
                <a:lnTo>
                  <a:pt x="801" y="231"/>
                </a:lnTo>
                <a:lnTo>
                  <a:pt x="797" y="221"/>
                </a:lnTo>
                <a:lnTo>
                  <a:pt x="797" y="221"/>
                </a:lnTo>
                <a:lnTo>
                  <a:pt x="791" y="216"/>
                </a:lnTo>
                <a:lnTo>
                  <a:pt x="786" y="212"/>
                </a:lnTo>
                <a:lnTo>
                  <a:pt x="786" y="212"/>
                </a:lnTo>
                <a:lnTo>
                  <a:pt x="774" y="203"/>
                </a:lnTo>
                <a:lnTo>
                  <a:pt x="774" y="203"/>
                </a:lnTo>
                <a:lnTo>
                  <a:pt x="767" y="191"/>
                </a:lnTo>
                <a:lnTo>
                  <a:pt x="767" y="191"/>
                </a:lnTo>
                <a:lnTo>
                  <a:pt x="758" y="180"/>
                </a:lnTo>
                <a:lnTo>
                  <a:pt x="758" y="180"/>
                </a:lnTo>
                <a:lnTo>
                  <a:pt x="754" y="173"/>
                </a:lnTo>
                <a:lnTo>
                  <a:pt x="748" y="167"/>
                </a:lnTo>
                <a:lnTo>
                  <a:pt x="748" y="167"/>
                </a:lnTo>
                <a:lnTo>
                  <a:pt x="733" y="156"/>
                </a:lnTo>
                <a:lnTo>
                  <a:pt x="733" y="156"/>
                </a:lnTo>
                <a:lnTo>
                  <a:pt x="726" y="146"/>
                </a:lnTo>
                <a:lnTo>
                  <a:pt x="716" y="135"/>
                </a:lnTo>
                <a:lnTo>
                  <a:pt x="716" y="135"/>
                </a:lnTo>
                <a:lnTo>
                  <a:pt x="707" y="118"/>
                </a:lnTo>
                <a:lnTo>
                  <a:pt x="707" y="118"/>
                </a:lnTo>
                <a:lnTo>
                  <a:pt x="702" y="113"/>
                </a:lnTo>
                <a:lnTo>
                  <a:pt x="694" y="109"/>
                </a:lnTo>
                <a:lnTo>
                  <a:pt x="694" y="109"/>
                </a:lnTo>
                <a:lnTo>
                  <a:pt x="687" y="105"/>
                </a:lnTo>
                <a:lnTo>
                  <a:pt x="681" y="100"/>
                </a:lnTo>
                <a:lnTo>
                  <a:pt x="681" y="100"/>
                </a:lnTo>
                <a:lnTo>
                  <a:pt x="677" y="96"/>
                </a:lnTo>
                <a:lnTo>
                  <a:pt x="672" y="92"/>
                </a:lnTo>
                <a:lnTo>
                  <a:pt x="672" y="92"/>
                </a:lnTo>
                <a:lnTo>
                  <a:pt x="651" y="73"/>
                </a:lnTo>
                <a:lnTo>
                  <a:pt x="651" y="73"/>
                </a:lnTo>
                <a:lnTo>
                  <a:pt x="638" y="60"/>
                </a:lnTo>
                <a:lnTo>
                  <a:pt x="638" y="60"/>
                </a:lnTo>
                <a:lnTo>
                  <a:pt x="621" y="44"/>
                </a:lnTo>
                <a:lnTo>
                  <a:pt x="621" y="44"/>
                </a:lnTo>
                <a:lnTo>
                  <a:pt x="612" y="34"/>
                </a:lnTo>
                <a:lnTo>
                  <a:pt x="612" y="34"/>
                </a:lnTo>
                <a:lnTo>
                  <a:pt x="610" y="30"/>
                </a:lnTo>
                <a:lnTo>
                  <a:pt x="608" y="25"/>
                </a:lnTo>
                <a:lnTo>
                  <a:pt x="608" y="21"/>
                </a:lnTo>
                <a:lnTo>
                  <a:pt x="604" y="17"/>
                </a:lnTo>
                <a:lnTo>
                  <a:pt x="604" y="17"/>
                </a:lnTo>
                <a:lnTo>
                  <a:pt x="593" y="19"/>
                </a:lnTo>
                <a:lnTo>
                  <a:pt x="593" y="19"/>
                </a:lnTo>
                <a:lnTo>
                  <a:pt x="586" y="19"/>
                </a:lnTo>
                <a:lnTo>
                  <a:pt x="580" y="19"/>
                </a:lnTo>
                <a:lnTo>
                  <a:pt x="580" y="19"/>
                </a:lnTo>
                <a:lnTo>
                  <a:pt x="572" y="17"/>
                </a:lnTo>
                <a:lnTo>
                  <a:pt x="565" y="17"/>
                </a:lnTo>
                <a:lnTo>
                  <a:pt x="565" y="17"/>
                </a:lnTo>
                <a:lnTo>
                  <a:pt x="556" y="17"/>
                </a:lnTo>
                <a:lnTo>
                  <a:pt x="554" y="15"/>
                </a:lnTo>
                <a:lnTo>
                  <a:pt x="550" y="14"/>
                </a:lnTo>
                <a:lnTo>
                  <a:pt x="550" y="14"/>
                </a:lnTo>
                <a:lnTo>
                  <a:pt x="544" y="8"/>
                </a:lnTo>
                <a:lnTo>
                  <a:pt x="543" y="6"/>
                </a:lnTo>
                <a:lnTo>
                  <a:pt x="541" y="6"/>
                </a:lnTo>
                <a:lnTo>
                  <a:pt x="541" y="6"/>
                </a:lnTo>
                <a:lnTo>
                  <a:pt x="531" y="2"/>
                </a:lnTo>
                <a:lnTo>
                  <a:pt x="526" y="0"/>
                </a:lnTo>
                <a:lnTo>
                  <a:pt x="522" y="0"/>
                </a:lnTo>
                <a:lnTo>
                  <a:pt x="522" y="0"/>
                </a:lnTo>
                <a:lnTo>
                  <a:pt x="514" y="4"/>
                </a:lnTo>
                <a:lnTo>
                  <a:pt x="507" y="10"/>
                </a:lnTo>
                <a:lnTo>
                  <a:pt x="507" y="10"/>
                </a:lnTo>
                <a:lnTo>
                  <a:pt x="505" y="14"/>
                </a:lnTo>
                <a:lnTo>
                  <a:pt x="501" y="15"/>
                </a:lnTo>
                <a:lnTo>
                  <a:pt x="499" y="19"/>
                </a:lnTo>
                <a:lnTo>
                  <a:pt x="496" y="21"/>
                </a:lnTo>
                <a:lnTo>
                  <a:pt x="496" y="21"/>
                </a:lnTo>
                <a:lnTo>
                  <a:pt x="481" y="29"/>
                </a:lnTo>
                <a:lnTo>
                  <a:pt x="481" y="29"/>
                </a:lnTo>
                <a:lnTo>
                  <a:pt x="466" y="40"/>
                </a:lnTo>
                <a:lnTo>
                  <a:pt x="466" y="40"/>
                </a:lnTo>
                <a:lnTo>
                  <a:pt x="453" y="47"/>
                </a:lnTo>
                <a:lnTo>
                  <a:pt x="453" y="47"/>
                </a:lnTo>
                <a:lnTo>
                  <a:pt x="441" y="55"/>
                </a:lnTo>
                <a:lnTo>
                  <a:pt x="436" y="57"/>
                </a:lnTo>
                <a:lnTo>
                  <a:pt x="430" y="57"/>
                </a:lnTo>
                <a:lnTo>
                  <a:pt x="430" y="57"/>
                </a:lnTo>
                <a:lnTo>
                  <a:pt x="425" y="55"/>
                </a:lnTo>
                <a:lnTo>
                  <a:pt x="419" y="57"/>
                </a:lnTo>
                <a:lnTo>
                  <a:pt x="413" y="58"/>
                </a:lnTo>
                <a:lnTo>
                  <a:pt x="410" y="60"/>
                </a:lnTo>
                <a:lnTo>
                  <a:pt x="410" y="60"/>
                </a:lnTo>
                <a:lnTo>
                  <a:pt x="400" y="68"/>
                </a:lnTo>
                <a:lnTo>
                  <a:pt x="391" y="72"/>
                </a:lnTo>
                <a:lnTo>
                  <a:pt x="391" y="72"/>
                </a:lnTo>
                <a:lnTo>
                  <a:pt x="389" y="73"/>
                </a:lnTo>
                <a:lnTo>
                  <a:pt x="385" y="77"/>
                </a:lnTo>
                <a:lnTo>
                  <a:pt x="383" y="81"/>
                </a:lnTo>
                <a:lnTo>
                  <a:pt x="378" y="85"/>
                </a:lnTo>
                <a:lnTo>
                  <a:pt x="378" y="85"/>
                </a:lnTo>
                <a:lnTo>
                  <a:pt x="369" y="90"/>
                </a:lnTo>
                <a:lnTo>
                  <a:pt x="367" y="92"/>
                </a:lnTo>
                <a:lnTo>
                  <a:pt x="365" y="96"/>
                </a:lnTo>
                <a:lnTo>
                  <a:pt x="365" y="96"/>
                </a:lnTo>
                <a:lnTo>
                  <a:pt x="365" y="103"/>
                </a:lnTo>
                <a:lnTo>
                  <a:pt x="365" y="107"/>
                </a:lnTo>
                <a:lnTo>
                  <a:pt x="363" y="109"/>
                </a:lnTo>
                <a:lnTo>
                  <a:pt x="363" y="109"/>
                </a:lnTo>
                <a:lnTo>
                  <a:pt x="359" y="116"/>
                </a:lnTo>
                <a:lnTo>
                  <a:pt x="357" y="118"/>
                </a:lnTo>
                <a:lnTo>
                  <a:pt x="357" y="124"/>
                </a:lnTo>
                <a:lnTo>
                  <a:pt x="357" y="124"/>
                </a:lnTo>
                <a:lnTo>
                  <a:pt x="357" y="128"/>
                </a:lnTo>
                <a:lnTo>
                  <a:pt x="355" y="130"/>
                </a:lnTo>
                <a:lnTo>
                  <a:pt x="352" y="135"/>
                </a:lnTo>
                <a:lnTo>
                  <a:pt x="352" y="135"/>
                </a:lnTo>
                <a:lnTo>
                  <a:pt x="346" y="139"/>
                </a:lnTo>
                <a:lnTo>
                  <a:pt x="342" y="143"/>
                </a:lnTo>
                <a:lnTo>
                  <a:pt x="337" y="145"/>
                </a:lnTo>
                <a:lnTo>
                  <a:pt x="337" y="145"/>
                </a:lnTo>
                <a:lnTo>
                  <a:pt x="333" y="146"/>
                </a:lnTo>
                <a:lnTo>
                  <a:pt x="331" y="148"/>
                </a:lnTo>
                <a:lnTo>
                  <a:pt x="327" y="156"/>
                </a:lnTo>
                <a:lnTo>
                  <a:pt x="327" y="156"/>
                </a:lnTo>
                <a:lnTo>
                  <a:pt x="322" y="160"/>
                </a:lnTo>
                <a:lnTo>
                  <a:pt x="316" y="161"/>
                </a:lnTo>
                <a:lnTo>
                  <a:pt x="316" y="161"/>
                </a:lnTo>
                <a:lnTo>
                  <a:pt x="312" y="161"/>
                </a:lnTo>
                <a:lnTo>
                  <a:pt x="309" y="163"/>
                </a:lnTo>
                <a:lnTo>
                  <a:pt x="307" y="165"/>
                </a:lnTo>
                <a:lnTo>
                  <a:pt x="307" y="171"/>
                </a:lnTo>
                <a:lnTo>
                  <a:pt x="307" y="171"/>
                </a:lnTo>
                <a:lnTo>
                  <a:pt x="307" y="178"/>
                </a:lnTo>
                <a:lnTo>
                  <a:pt x="307" y="184"/>
                </a:lnTo>
                <a:lnTo>
                  <a:pt x="307" y="184"/>
                </a:lnTo>
                <a:lnTo>
                  <a:pt x="303" y="189"/>
                </a:lnTo>
                <a:lnTo>
                  <a:pt x="299" y="193"/>
                </a:lnTo>
                <a:lnTo>
                  <a:pt x="299" y="193"/>
                </a:lnTo>
                <a:lnTo>
                  <a:pt x="296" y="201"/>
                </a:lnTo>
                <a:lnTo>
                  <a:pt x="296" y="201"/>
                </a:lnTo>
                <a:lnTo>
                  <a:pt x="296" y="204"/>
                </a:lnTo>
                <a:lnTo>
                  <a:pt x="296" y="208"/>
                </a:lnTo>
                <a:lnTo>
                  <a:pt x="296" y="208"/>
                </a:lnTo>
                <a:lnTo>
                  <a:pt x="294" y="208"/>
                </a:lnTo>
                <a:lnTo>
                  <a:pt x="290" y="210"/>
                </a:lnTo>
                <a:lnTo>
                  <a:pt x="288" y="212"/>
                </a:lnTo>
                <a:lnTo>
                  <a:pt x="286" y="216"/>
                </a:lnTo>
                <a:lnTo>
                  <a:pt x="286" y="216"/>
                </a:lnTo>
                <a:lnTo>
                  <a:pt x="286" y="223"/>
                </a:lnTo>
                <a:lnTo>
                  <a:pt x="288" y="227"/>
                </a:lnTo>
                <a:lnTo>
                  <a:pt x="288" y="229"/>
                </a:lnTo>
                <a:lnTo>
                  <a:pt x="288" y="229"/>
                </a:lnTo>
                <a:lnTo>
                  <a:pt x="297" y="240"/>
                </a:lnTo>
                <a:lnTo>
                  <a:pt x="297" y="240"/>
                </a:lnTo>
                <a:lnTo>
                  <a:pt x="301" y="246"/>
                </a:lnTo>
                <a:lnTo>
                  <a:pt x="303" y="251"/>
                </a:lnTo>
                <a:lnTo>
                  <a:pt x="303" y="251"/>
                </a:lnTo>
                <a:lnTo>
                  <a:pt x="307" y="259"/>
                </a:lnTo>
                <a:lnTo>
                  <a:pt x="311" y="266"/>
                </a:lnTo>
                <a:lnTo>
                  <a:pt x="311" y="266"/>
                </a:lnTo>
                <a:lnTo>
                  <a:pt x="314" y="272"/>
                </a:lnTo>
                <a:lnTo>
                  <a:pt x="318" y="277"/>
                </a:lnTo>
                <a:lnTo>
                  <a:pt x="318" y="277"/>
                </a:lnTo>
                <a:lnTo>
                  <a:pt x="322" y="283"/>
                </a:lnTo>
                <a:lnTo>
                  <a:pt x="322" y="290"/>
                </a:lnTo>
                <a:lnTo>
                  <a:pt x="322" y="290"/>
                </a:lnTo>
                <a:lnTo>
                  <a:pt x="324" y="298"/>
                </a:lnTo>
                <a:lnTo>
                  <a:pt x="324" y="304"/>
                </a:lnTo>
                <a:lnTo>
                  <a:pt x="324" y="304"/>
                </a:lnTo>
                <a:lnTo>
                  <a:pt x="324" y="313"/>
                </a:lnTo>
                <a:lnTo>
                  <a:pt x="324" y="319"/>
                </a:lnTo>
                <a:lnTo>
                  <a:pt x="326" y="322"/>
                </a:lnTo>
                <a:lnTo>
                  <a:pt x="326" y="322"/>
                </a:lnTo>
                <a:lnTo>
                  <a:pt x="333" y="332"/>
                </a:lnTo>
                <a:lnTo>
                  <a:pt x="333" y="332"/>
                </a:lnTo>
                <a:lnTo>
                  <a:pt x="335" y="337"/>
                </a:lnTo>
                <a:lnTo>
                  <a:pt x="337" y="339"/>
                </a:lnTo>
                <a:lnTo>
                  <a:pt x="339" y="339"/>
                </a:lnTo>
                <a:lnTo>
                  <a:pt x="339" y="339"/>
                </a:lnTo>
                <a:lnTo>
                  <a:pt x="344" y="343"/>
                </a:lnTo>
                <a:lnTo>
                  <a:pt x="346" y="343"/>
                </a:lnTo>
                <a:lnTo>
                  <a:pt x="348" y="347"/>
                </a:lnTo>
                <a:lnTo>
                  <a:pt x="348" y="347"/>
                </a:lnTo>
                <a:lnTo>
                  <a:pt x="348" y="352"/>
                </a:lnTo>
                <a:lnTo>
                  <a:pt x="350" y="356"/>
                </a:lnTo>
                <a:lnTo>
                  <a:pt x="350" y="358"/>
                </a:lnTo>
                <a:lnTo>
                  <a:pt x="350" y="358"/>
                </a:lnTo>
                <a:lnTo>
                  <a:pt x="354" y="358"/>
                </a:lnTo>
                <a:lnTo>
                  <a:pt x="355" y="358"/>
                </a:lnTo>
                <a:lnTo>
                  <a:pt x="357" y="360"/>
                </a:lnTo>
                <a:lnTo>
                  <a:pt x="357" y="360"/>
                </a:lnTo>
                <a:lnTo>
                  <a:pt x="361" y="367"/>
                </a:lnTo>
                <a:lnTo>
                  <a:pt x="365" y="375"/>
                </a:lnTo>
                <a:lnTo>
                  <a:pt x="365" y="375"/>
                </a:lnTo>
                <a:lnTo>
                  <a:pt x="369" y="377"/>
                </a:lnTo>
                <a:lnTo>
                  <a:pt x="370" y="378"/>
                </a:lnTo>
                <a:lnTo>
                  <a:pt x="370" y="380"/>
                </a:lnTo>
                <a:lnTo>
                  <a:pt x="370" y="380"/>
                </a:lnTo>
                <a:lnTo>
                  <a:pt x="372" y="384"/>
                </a:lnTo>
                <a:lnTo>
                  <a:pt x="376" y="386"/>
                </a:lnTo>
                <a:lnTo>
                  <a:pt x="376" y="386"/>
                </a:lnTo>
                <a:lnTo>
                  <a:pt x="383" y="388"/>
                </a:lnTo>
                <a:lnTo>
                  <a:pt x="389" y="391"/>
                </a:lnTo>
                <a:lnTo>
                  <a:pt x="389" y="391"/>
                </a:lnTo>
                <a:lnTo>
                  <a:pt x="389" y="393"/>
                </a:lnTo>
                <a:lnTo>
                  <a:pt x="383" y="395"/>
                </a:lnTo>
                <a:lnTo>
                  <a:pt x="383" y="395"/>
                </a:lnTo>
                <a:lnTo>
                  <a:pt x="376" y="397"/>
                </a:lnTo>
                <a:lnTo>
                  <a:pt x="372" y="399"/>
                </a:lnTo>
                <a:lnTo>
                  <a:pt x="370" y="401"/>
                </a:lnTo>
                <a:lnTo>
                  <a:pt x="370" y="401"/>
                </a:lnTo>
                <a:lnTo>
                  <a:pt x="370" y="406"/>
                </a:lnTo>
                <a:lnTo>
                  <a:pt x="372" y="414"/>
                </a:lnTo>
                <a:lnTo>
                  <a:pt x="372" y="414"/>
                </a:lnTo>
                <a:lnTo>
                  <a:pt x="374" y="416"/>
                </a:lnTo>
                <a:lnTo>
                  <a:pt x="374" y="420"/>
                </a:lnTo>
                <a:lnTo>
                  <a:pt x="372" y="427"/>
                </a:lnTo>
                <a:lnTo>
                  <a:pt x="372" y="427"/>
                </a:lnTo>
                <a:lnTo>
                  <a:pt x="370" y="433"/>
                </a:lnTo>
                <a:lnTo>
                  <a:pt x="370" y="436"/>
                </a:lnTo>
                <a:lnTo>
                  <a:pt x="372" y="440"/>
                </a:lnTo>
                <a:lnTo>
                  <a:pt x="372" y="440"/>
                </a:lnTo>
                <a:lnTo>
                  <a:pt x="374" y="449"/>
                </a:lnTo>
                <a:lnTo>
                  <a:pt x="376" y="457"/>
                </a:lnTo>
                <a:lnTo>
                  <a:pt x="376" y="457"/>
                </a:lnTo>
                <a:lnTo>
                  <a:pt x="378" y="463"/>
                </a:lnTo>
                <a:lnTo>
                  <a:pt x="380" y="466"/>
                </a:lnTo>
                <a:lnTo>
                  <a:pt x="380" y="466"/>
                </a:lnTo>
                <a:lnTo>
                  <a:pt x="382" y="468"/>
                </a:lnTo>
                <a:lnTo>
                  <a:pt x="382" y="472"/>
                </a:lnTo>
                <a:lnTo>
                  <a:pt x="382" y="472"/>
                </a:lnTo>
                <a:lnTo>
                  <a:pt x="380" y="476"/>
                </a:lnTo>
                <a:lnTo>
                  <a:pt x="378" y="479"/>
                </a:lnTo>
                <a:lnTo>
                  <a:pt x="378" y="479"/>
                </a:lnTo>
                <a:lnTo>
                  <a:pt x="378" y="487"/>
                </a:lnTo>
                <a:lnTo>
                  <a:pt x="372" y="485"/>
                </a:lnTo>
                <a:lnTo>
                  <a:pt x="372" y="485"/>
                </a:lnTo>
                <a:lnTo>
                  <a:pt x="370" y="491"/>
                </a:lnTo>
                <a:lnTo>
                  <a:pt x="370" y="491"/>
                </a:lnTo>
                <a:lnTo>
                  <a:pt x="370" y="494"/>
                </a:lnTo>
                <a:lnTo>
                  <a:pt x="367" y="496"/>
                </a:lnTo>
                <a:lnTo>
                  <a:pt x="367" y="496"/>
                </a:lnTo>
                <a:lnTo>
                  <a:pt x="361" y="502"/>
                </a:lnTo>
                <a:lnTo>
                  <a:pt x="359" y="504"/>
                </a:lnTo>
                <a:lnTo>
                  <a:pt x="355" y="504"/>
                </a:lnTo>
                <a:lnTo>
                  <a:pt x="355" y="504"/>
                </a:lnTo>
                <a:lnTo>
                  <a:pt x="339" y="504"/>
                </a:lnTo>
                <a:lnTo>
                  <a:pt x="339" y="504"/>
                </a:lnTo>
                <a:lnTo>
                  <a:pt x="331" y="507"/>
                </a:lnTo>
                <a:lnTo>
                  <a:pt x="324" y="509"/>
                </a:lnTo>
                <a:lnTo>
                  <a:pt x="324" y="509"/>
                </a:lnTo>
                <a:lnTo>
                  <a:pt x="312" y="521"/>
                </a:lnTo>
                <a:lnTo>
                  <a:pt x="312" y="521"/>
                </a:lnTo>
                <a:lnTo>
                  <a:pt x="305" y="526"/>
                </a:lnTo>
                <a:lnTo>
                  <a:pt x="297" y="534"/>
                </a:lnTo>
                <a:lnTo>
                  <a:pt x="297" y="534"/>
                </a:lnTo>
                <a:lnTo>
                  <a:pt x="290" y="541"/>
                </a:lnTo>
                <a:lnTo>
                  <a:pt x="284" y="545"/>
                </a:lnTo>
                <a:lnTo>
                  <a:pt x="282" y="549"/>
                </a:lnTo>
                <a:lnTo>
                  <a:pt x="282" y="549"/>
                </a:lnTo>
                <a:lnTo>
                  <a:pt x="281" y="552"/>
                </a:lnTo>
                <a:lnTo>
                  <a:pt x="277" y="560"/>
                </a:lnTo>
                <a:lnTo>
                  <a:pt x="277" y="560"/>
                </a:lnTo>
                <a:lnTo>
                  <a:pt x="275" y="567"/>
                </a:lnTo>
                <a:lnTo>
                  <a:pt x="275" y="569"/>
                </a:lnTo>
                <a:lnTo>
                  <a:pt x="273" y="571"/>
                </a:lnTo>
                <a:lnTo>
                  <a:pt x="273" y="571"/>
                </a:lnTo>
                <a:lnTo>
                  <a:pt x="266" y="575"/>
                </a:lnTo>
                <a:lnTo>
                  <a:pt x="262" y="575"/>
                </a:lnTo>
                <a:lnTo>
                  <a:pt x="260" y="580"/>
                </a:lnTo>
                <a:lnTo>
                  <a:pt x="254" y="580"/>
                </a:lnTo>
                <a:lnTo>
                  <a:pt x="247" y="588"/>
                </a:lnTo>
                <a:lnTo>
                  <a:pt x="241" y="597"/>
                </a:lnTo>
                <a:lnTo>
                  <a:pt x="232" y="599"/>
                </a:lnTo>
                <a:lnTo>
                  <a:pt x="232" y="599"/>
                </a:lnTo>
                <a:lnTo>
                  <a:pt x="228" y="601"/>
                </a:lnTo>
                <a:lnTo>
                  <a:pt x="221" y="605"/>
                </a:lnTo>
                <a:lnTo>
                  <a:pt x="221" y="605"/>
                </a:lnTo>
                <a:lnTo>
                  <a:pt x="211" y="610"/>
                </a:lnTo>
                <a:lnTo>
                  <a:pt x="204" y="614"/>
                </a:lnTo>
                <a:lnTo>
                  <a:pt x="204" y="614"/>
                </a:lnTo>
                <a:lnTo>
                  <a:pt x="196" y="616"/>
                </a:lnTo>
                <a:lnTo>
                  <a:pt x="189" y="618"/>
                </a:lnTo>
                <a:lnTo>
                  <a:pt x="189" y="618"/>
                </a:lnTo>
                <a:lnTo>
                  <a:pt x="185" y="620"/>
                </a:lnTo>
                <a:lnTo>
                  <a:pt x="181" y="622"/>
                </a:lnTo>
                <a:lnTo>
                  <a:pt x="180" y="623"/>
                </a:lnTo>
                <a:lnTo>
                  <a:pt x="180" y="623"/>
                </a:lnTo>
                <a:lnTo>
                  <a:pt x="178" y="629"/>
                </a:lnTo>
                <a:lnTo>
                  <a:pt x="174" y="629"/>
                </a:lnTo>
                <a:lnTo>
                  <a:pt x="174" y="629"/>
                </a:lnTo>
                <a:lnTo>
                  <a:pt x="166" y="631"/>
                </a:lnTo>
                <a:lnTo>
                  <a:pt x="166" y="631"/>
                </a:lnTo>
                <a:lnTo>
                  <a:pt x="155" y="633"/>
                </a:lnTo>
                <a:lnTo>
                  <a:pt x="150" y="637"/>
                </a:lnTo>
                <a:lnTo>
                  <a:pt x="150" y="637"/>
                </a:lnTo>
                <a:lnTo>
                  <a:pt x="140" y="642"/>
                </a:lnTo>
                <a:lnTo>
                  <a:pt x="140" y="642"/>
                </a:lnTo>
                <a:lnTo>
                  <a:pt x="129" y="648"/>
                </a:lnTo>
                <a:lnTo>
                  <a:pt x="129" y="648"/>
                </a:lnTo>
                <a:lnTo>
                  <a:pt x="118" y="652"/>
                </a:lnTo>
                <a:lnTo>
                  <a:pt x="114" y="653"/>
                </a:lnTo>
                <a:lnTo>
                  <a:pt x="112" y="655"/>
                </a:lnTo>
                <a:lnTo>
                  <a:pt x="112" y="655"/>
                </a:lnTo>
                <a:lnTo>
                  <a:pt x="107" y="663"/>
                </a:lnTo>
                <a:lnTo>
                  <a:pt x="103" y="665"/>
                </a:lnTo>
                <a:lnTo>
                  <a:pt x="101" y="668"/>
                </a:lnTo>
                <a:lnTo>
                  <a:pt x="101" y="668"/>
                </a:lnTo>
                <a:lnTo>
                  <a:pt x="103" y="668"/>
                </a:lnTo>
                <a:lnTo>
                  <a:pt x="103" y="672"/>
                </a:lnTo>
                <a:lnTo>
                  <a:pt x="103" y="672"/>
                </a:lnTo>
                <a:lnTo>
                  <a:pt x="99" y="683"/>
                </a:lnTo>
                <a:lnTo>
                  <a:pt x="99" y="683"/>
                </a:lnTo>
                <a:lnTo>
                  <a:pt x="97" y="689"/>
                </a:lnTo>
                <a:lnTo>
                  <a:pt x="97" y="695"/>
                </a:lnTo>
                <a:lnTo>
                  <a:pt x="97" y="695"/>
                </a:lnTo>
                <a:lnTo>
                  <a:pt x="97" y="700"/>
                </a:lnTo>
                <a:lnTo>
                  <a:pt x="101" y="708"/>
                </a:lnTo>
                <a:lnTo>
                  <a:pt x="101" y="708"/>
                </a:lnTo>
                <a:lnTo>
                  <a:pt x="105" y="711"/>
                </a:lnTo>
                <a:lnTo>
                  <a:pt x="107" y="717"/>
                </a:lnTo>
                <a:lnTo>
                  <a:pt x="107" y="717"/>
                </a:lnTo>
                <a:lnTo>
                  <a:pt x="107" y="726"/>
                </a:lnTo>
                <a:lnTo>
                  <a:pt x="107" y="726"/>
                </a:lnTo>
                <a:lnTo>
                  <a:pt x="108" y="738"/>
                </a:lnTo>
                <a:lnTo>
                  <a:pt x="108" y="738"/>
                </a:lnTo>
                <a:lnTo>
                  <a:pt x="110" y="741"/>
                </a:lnTo>
                <a:lnTo>
                  <a:pt x="112" y="747"/>
                </a:lnTo>
                <a:lnTo>
                  <a:pt x="112" y="747"/>
                </a:lnTo>
                <a:lnTo>
                  <a:pt x="120" y="754"/>
                </a:lnTo>
                <a:lnTo>
                  <a:pt x="120" y="754"/>
                </a:lnTo>
                <a:lnTo>
                  <a:pt x="122" y="760"/>
                </a:lnTo>
                <a:lnTo>
                  <a:pt x="118" y="766"/>
                </a:lnTo>
                <a:lnTo>
                  <a:pt x="118" y="766"/>
                </a:lnTo>
                <a:lnTo>
                  <a:pt x="112" y="771"/>
                </a:lnTo>
                <a:lnTo>
                  <a:pt x="108" y="779"/>
                </a:lnTo>
                <a:lnTo>
                  <a:pt x="108" y="779"/>
                </a:lnTo>
                <a:lnTo>
                  <a:pt x="105" y="788"/>
                </a:lnTo>
                <a:lnTo>
                  <a:pt x="103" y="796"/>
                </a:lnTo>
                <a:lnTo>
                  <a:pt x="103" y="796"/>
                </a:lnTo>
                <a:lnTo>
                  <a:pt x="103" y="809"/>
                </a:lnTo>
                <a:lnTo>
                  <a:pt x="103" y="809"/>
                </a:lnTo>
                <a:lnTo>
                  <a:pt x="103" y="824"/>
                </a:lnTo>
                <a:lnTo>
                  <a:pt x="103" y="824"/>
                </a:lnTo>
                <a:lnTo>
                  <a:pt x="103" y="829"/>
                </a:lnTo>
                <a:lnTo>
                  <a:pt x="99" y="833"/>
                </a:lnTo>
                <a:lnTo>
                  <a:pt x="99" y="833"/>
                </a:lnTo>
                <a:lnTo>
                  <a:pt x="90" y="840"/>
                </a:lnTo>
                <a:lnTo>
                  <a:pt x="90" y="840"/>
                </a:lnTo>
                <a:lnTo>
                  <a:pt x="88" y="842"/>
                </a:lnTo>
                <a:lnTo>
                  <a:pt x="86" y="848"/>
                </a:lnTo>
                <a:lnTo>
                  <a:pt x="86" y="848"/>
                </a:lnTo>
                <a:lnTo>
                  <a:pt x="82" y="852"/>
                </a:lnTo>
                <a:lnTo>
                  <a:pt x="80" y="855"/>
                </a:lnTo>
                <a:lnTo>
                  <a:pt x="80" y="855"/>
                </a:lnTo>
                <a:lnTo>
                  <a:pt x="75" y="861"/>
                </a:lnTo>
                <a:lnTo>
                  <a:pt x="75" y="861"/>
                </a:lnTo>
                <a:lnTo>
                  <a:pt x="67" y="865"/>
                </a:lnTo>
                <a:lnTo>
                  <a:pt x="65" y="867"/>
                </a:lnTo>
                <a:lnTo>
                  <a:pt x="65" y="869"/>
                </a:lnTo>
                <a:lnTo>
                  <a:pt x="65" y="869"/>
                </a:lnTo>
                <a:lnTo>
                  <a:pt x="64" y="874"/>
                </a:lnTo>
                <a:lnTo>
                  <a:pt x="64" y="880"/>
                </a:lnTo>
                <a:lnTo>
                  <a:pt x="64" y="880"/>
                </a:lnTo>
                <a:lnTo>
                  <a:pt x="67" y="885"/>
                </a:lnTo>
                <a:lnTo>
                  <a:pt x="67" y="889"/>
                </a:lnTo>
                <a:lnTo>
                  <a:pt x="65" y="891"/>
                </a:lnTo>
                <a:lnTo>
                  <a:pt x="65" y="891"/>
                </a:lnTo>
                <a:lnTo>
                  <a:pt x="62" y="897"/>
                </a:lnTo>
                <a:lnTo>
                  <a:pt x="58" y="900"/>
                </a:lnTo>
                <a:lnTo>
                  <a:pt x="58" y="900"/>
                </a:lnTo>
                <a:lnTo>
                  <a:pt x="56" y="904"/>
                </a:lnTo>
                <a:lnTo>
                  <a:pt x="54" y="906"/>
                </a:lnTo>
                <a:lnTo>
                  <a:pt x="56" y="910"/>
                </a:lnTo>
                <a:lnTo>
                  <a:pt x="56" y="910"/>
                </a:lnTo>
                <a:lnTo>
                  <a:pt x="58" y="915"/>
                </a:lnTo>
                <a:lnTo>
                  <a:pt x="60" y="919"/>
                </a:lnTo>
                <a:lnTo>
                  <a:pt x="60" y="919"/>
                </a:lnTo>
                <a:lnTo>
                  <a:pt x="64" y="923"/>
                </a:lnTo>
                <a:lnTo>
                  <a:pt x="64" y="928"/>
                </a:lnTo>
                <a:lnTo>
                  <a:pt x="64" y="928"/>
                </a:lnTo>
                <a:lnTo>
                  <a:pt x="60" y="936"/>
                </a:lnTo>
                <a:lnTo>
                  <a:pt x="56" y="943"/>
                </a:lnTo>
                <a:lnTo>
                  <a:pt x="56" y="943"/>
                </a:lnTo>
                <a:lnTo>
                  <a:pt x="43" y="951"/>
                </a:lnTo>
                <a:lnTo>
                  <a:pt x="28" y="956"/>
                </a:lnTo>
                <a:lnTo>
                  <a:pt x="28" y="956"/>
                </a:lnTo>
                <a:lnTo>
                  <a:pt x="22" y="958"/>
                </a:lnTo>
                <a:lnTo>
                  <a:pt x="17" y="962"/>
                </a:lnTo>
                <a:lnTo>
                  <a:pt x="15" y="966"/>
                </a:lnTo>
                <a:lnTo>
                  <a:pt x="13" y="973"/>
                </a:lnTo>
                <a:lnTo>
                  <a:pt x="13" y="973"/>
                </a:lnTo>
                <a:lnTo>
                  <a:pt x="13" y="983"/>
                </a:lnTo>
                <a:lnTo>
                  <a:pt x="13" y="986"/>
                </a:lnTo>
                <a:lnTo>
                  <a:pt x="13" y="986"/>
                </a:lnTo>
                <a:lnTo>
                  <a:pt x="13" y="990"/>
                </a:lnTo>
                <a:lnTo>
                  <a:pt x="13" y="992"/>
                </a:lnTo>
                <a:lnTo>
                  <a:pt x="11" y="992"/>
                </a:lnTo>
                <a:lnTo>
                  <a:pt x="11" y="992"/>
                </a:lnTo>
                <a:lnTo>
                  <a:pt x="4" y="996"/>
                </a:lnTo>
                <a:lnTo>
                  <a:pt x="2" y="998"/>
                </a:lnTo>
                <a:lnTo>
                  <a:pt x="0" y="1001"/>
                </a:lnTo>
                <a:lnTo>
                  <a:pt x="0" y="1001"/>
                </a:lnTo>
                <a:lnTo>
                  <a:pt x="2" y="1014"/>
                </a:lnTo>
                <a:lnTo>
                  <a:pt x="6" y="1024"/>
                </a:lnTo>
                <a:lnTo>
                  <a:pt x="6" y="1024"/>
                </a:lnTo>
                <a:lnTo>
                  <a:pt x="7" y="1028"/>
                </a:lnTo>
                <a:lnTo>
                  <a:pt x="7" y="1033"/>
                </a:lnTo>
                <a:lnTo>
                  <a:pt x="7" y="1033"/>
                </a:lnTo>
                <a:lnTo>
                  <a:pt x="7" y="1035"/>
                </a:lnTo>
                <a:lnTo>
                  <a:pt x="11" y="1039"/>
                </a:lnTo>
                <a:lnTo>
                  <a:pt x="13" y="1043"/>
                </a:lnTo>
                <a:lnTo>
                  <a:pt x="17" y="1044"/>
                </a:lnTo>
                <a:lnTo>
                  <a:pt x="17" y="1044"/>
                </a:lnTo>
                <a:lnTo>
                  <a:pt x="32" y="1046"/>
                </a:lnTo>
                <a:lnTo>
                  <a:pt x="32" y="1046"/>
                </a:lnTo>
                <a:lnTo>
                  <a:pt x="36" y="1046"/>
                </a:lnTo>
                <a:lnTo>
                  <a:pt x="39" y="1048"/>
                </a:lnTo>
                <a:lnTo>
                  <a:pt x="39" y="1048"/>
                </a:lnTo>
                <a:lnTo>
                  <a:pt x="41" y="1050"/>
                </a:lnTo>
                <a:lnTo>
                  <a:pt x="43" y="1052"/>
                </a:lnTo>
                <a:lnTo>
                  <a:pt x="43" y="1052"/>
                </a:lnTo>
                <a:lnTo>
                  <a:pt x="45" y="1054"/>
                </a:lnTo>
                <a:lnTo>
                  <a:pt x="49" y="1057"/>
                </a:lnTo>
                <a:lnTo>
                  <a:pt x="49" y="1057"/>
                </a:lnTo>
                <a:lnTo>
                  <a:pt x="52" y="1063"/>
                </a:lnTo>
                <a:lnTo>
                  <a:pt x="52" y="1063"/>
                </a:lnTo>
                <a:lnTo>
                  <a:pt x="56" y="1069"/>
                </a:lnTo>
                <a:lnTo>
                  <a:pt x="56" y="1069"/>
                </a:lnTo>
                <a:lnTo>
                  <a:pt x="56" y="1074"/>
                </a:lnTo>
                <a:lnTo>
                  <a:pt x="56" y="1074"/>
                </a:lnTo>
                <a:lnTo>
                  <a:pt x="60" y="1080"/>
                </a:lnTo>
                <a:lnTo>
                  <a:pt x="60" y="1080"/>
                </a:lnTo>
                <a:lnTo>
                  <a:pt x="65" y="1084"/>
                </a:lnTo>
                <a:lnTo>
                  <a:pt x="75" y="1091"/>
                </a:lnTo>
                <a:lnTo>
                  <a:pt x="75" y="1091"/>
                </a:lnTo>
                <a:lnTo>
                  <a:pt x="79" y="1099"/>
                </a:lnTo>
                <a:lnTo>
                  <a:pt x="82" y="1102"/>
                </a:lnTo>
                <a:lnTo>
                  <a:pt x="82" y="1102"/>
                </a:lnTo>
                <a:lnTo>
                  <a:pt x="90" y="1106"/>
                </a:lnTo>
                <a:lnTo>
                  <a:pt x="105" y="1108"/>
                </a:lnTo>
                <a:lnTo>
                  <a:pt x="105" y="1108"/>
                </a:lnTo>
                <a:lnTo>
                  <a:pt x="114" y="1108"/>
                </a:lnTo>
                <a:lnTo>
                  <a:pt x="118" y="1108"/>
                </a:lnTo>
                <a:lnTo>
                  <a:pt x="120" y="1110"/>
                </a:lnTo>
                <a:lnTo>
                  <a:pt x="120" y="1110"/>
                </a:lnTo>
                <a:lnTo>
                  <a:pt x="123" y="1114"/>
                </a:lnTo>
                <a:lnTo>
                  <a:pt x="125" y="1117"/>
                </a:lnTo>
                <a:lnTo>
                  <a:pt x="127" y="1129"/>
                </a:lnTo>
                <a:lnTo>
                  <a:pt x="127" y="1129"/>
                </a:lnTo>
                <a:lnTo>
                  <a:pt x="129" y="1132"/>
                </a:lnTo>
                <a:lnTo>
                  <a:pt x="133" y="1136"/>
                </a:lnTo>
                <a:lnTo>
                  <a:pt x="142" y="1142"/>
                </a:lnTo>
                <a:lnTo>
                  <a:pt x="142" y="1142"/>
                </a:lnTo>
                <a:lnTo>
                  <a:pt x="146" y="1144"/>
                </a:lnTo>
                <a:lnTo>
                  <a:pt x="150" y="1144"/>
                </a:lnTo>
                <a:lnTo>
                  <a:pt x="155" y="1144"/>
                </a:lnTo>
                <a:lnTo>
                  <a:pt x="155" y="1144"/>
                </a:lnTo>
                <a:lnTo>
                  <a:pt x="170" y="11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27" name="Freeform 41"/>
          <p:cNvSpPr>
            <a:spLocks/>
          </p:cNvSpPr>
          <p:nvPr/>
        </p:nvSpPr>
        <p:spPr bwMode="auto">
          <a:xfrm>
            <a:off x="4879833" y="2410102"/>
            <a:ext cx="1656133" cy="1877060"/>
          </a:xfrm>
          <a:custGeom>
            <a:avLst/>
            <a:gdLst>
              <a:gd name="T0" fmla="*/ 187 w 1012"/>
              <a:gd name="T1" fmla="*/ 1084 h 1147"/>
              <a:gd name="T2" fmla="*/ 142 w 1012"/>
              <a:gd name="T3" fmla="*/ 999 h 1147"/>
              <a:gd name="T4" fmla="*/ 133 w 1012"/>
              <a:gd name="T5" fmla="*/ 930 h 1147"/>
              <a:gd name="T6" fmla="*/ 189 w 1012"/>
              <a:gd name="T7" fmla="*/ 882 h 1147"/>
              <a:gd name="T8" fmla="*/ 264 w 1012"/>
              <a:gd name="T9" fmla="*/ 893 h 1147"/>
              <a:gd name="T10" fmla="*/ 352 w 1012"/>
              <a:gd name="T11" fmla="*/ 898 h 1147"/>
              <a:gd name="T12" fmla="*/ 404 w 1012"/>
              <a:gd name="T13" fmla="*/ 925 h 1147"/>
              <a:gd name="T14" fmla="*/ 498 w 1012"/>
              <a:gd name="T15" fmla="*/ 908 h 1147"/>
              <a:gd name="T16" fmla="*/ 561 w 1012"/>
              <a:gd name="T17" fmla="*/ 902 h 1147"/>
              <a:gd name="T18" fmla="*/ 627 w 1012"/>
              <a:gd name="T19" fmla="*/ 919 h 1147"/>
              <a:gd name="T20" fmla="*/ 694 w 1012"/>
              <a:gd name="T21" fmla="*/ 889 h 1147"/>
              <a:gd name="T22" fmla="*/ 763 w 1012"/>
              <a:gd name="T23" fmla="*/ 840 h 1147"/>
              <a:gd name="T24" fmla="*/ 829 w 1012"/>
              <a:gd name="T25" fmla="*/ 796 h 1147"/>
              <a:gd name="T26" fmla="*/ 900 w 1012"/>
              <a:gd name="T27" fmla="*/ 790 h 1147"/>
              <a:gd name="T28" fmla="*/ 849 w 1012"/>
              <a:gd name="T29" fmla="*/ 753 h 1147"/>
              <a:gd name="T30" fmla="*/ 818 w 1012"/>
              <a:gd name="T31" fmla="*/ 738 h 1147"/>
              <a:gd name="T32" fmla="*/ 776 w 1012"/>
              <a:gd name="T33" fmla="*/ 721 h 1147"/>
              <a:gd name="T34" fmla="*/ 718 w 1012"/>
              <a:gd name="T35" fmla="*/ 653 h 1147"/>
              <a:gd name="T36" fmla="*/ 758 w 1012"/>
              <a:gd name="T37" fmla="*/ 569 h 1147"/>
              <a:gd name="T38" fmla="*/ 876 w 1012"/>
              <a:gd name="T39" fmla="*/ 502 h 1147"/>
              <a:gd name="T40" fmla="*/ 1012 w 1012"/>
              <a:gd name="T41" fmla="*/ 429 h 1147"/>
              <a:gd name="T42" fmla="*/ 948 w 1012"/>
              <a:gd name="T43" fmla="*/ 393 h 1147"/>
              <a:gd name="T44" fmla="*/ 920 w 1012"/>
              <a:gd name="T45" fmla="*/ 354 h 1147"/>
              <a:gd name="T46" fmla="*/ 879 w 1012"/>
              <a:gd name="T47" fmla="*/ 309 h 1147"/>
              <a:gd name="T48" fmla="*/ 840 w 1012"/>
              <a:gd name="T49" fmla="*/ 272 h 1147"/>
              <a:gd name="T50" fmla="*/ 801 w 1012"/>
              <a:gd name="T51" fmla="*/ 231 h 1147"/>
              <a:gd name="T52" fmla="*/ 758 w 1012"/>
              <a:gd name="T53" fmla="*/ 180 h 1147"/>
              <a:gd name="T54" fmla="*/ 694 w 1012"/>
              <a:gd name="T55" fmla="*/ 109 h 1147"/>
              <a:gd name="T56" fmla="*/ 621 w 1012"/>
              <a:gd name="T57" fmla="*/ 44 h 1147"/>
              <a:gd name="T58" fmla="*/ 580 w 1012"/>
              <a:gd name="T59" fmla="*/ 19 h 1147"/>
              <a:gd name="T60" fmla="*/ 541 w 1012"/>
              <a:gd name="T61" fmla="*/ 6 h 1147"/>
              <a:gd name="T62" fmla="*/ 496 w 1012"/>
              <a:gd name="T63" fmla="*/ 21 h 1147"/>
              <a:gd name="T64" fmla="*/ 419 w 1012"/>
              <a:gd name="T65" fmla="*/ 57 h 1147"/>
              <a:gd name="T66" fmla="*/ 369 w 1012"/>
              <a:gd name="T67" fmla="*/ 90 h 1147"/>
              <a:gd name="T68" fmla="*/ 357 w 1012"/>
              <a:gd name="T69" fmla="*/ 128 h 1147"/>
              <a:gd name="T70" fmla="*/ 322 w 1012"/>
              <a:gd name="T71" fmla="*/ 160 h 1147"/>
              <a:gd name="T72" fmla="*/ 299 w 1012"/>
              <a:gd name="T73" fmla="*/ 193 h 1147"/>
              <a:gd name="T74" fmla="*/ 286 w 1012"/>
              <a:gd name="T75" fmla="*/ 223 h 1147"/>
              <a:gd name="T76" fmla="*/ 314 w 1012"/>
              <a:gd name="T77" fmla="*/ 272 h 1147"/>
              <a:gd name="T78" fmla="*/ 326 w 1012"/>
              <a:gd name="T79" fmla="*/ 322 h 1147"/>
              <a:gd name="T80" fmla="*/ 350 w 1012"/>
              <a:gd name="T81" fmla="*/ 356 h 1147"/>
              <a:gd name="T82" fmla="*/ 370 w 1012"/>
              <a:gd name="T83" fmla="*/ 380 h 1147"/>
              <a:gd name="T84" fmla="*/ 372 w 1012"/>
              <a:gd name="T85" fmla="*/ 399 h 1147"/>
              <a:gd name="T86" fmla="*/ 372 w 1012"/>
              <a:gd name="T87" fmla="*/ 440 h 1147"/>
              <a:gd name="T88" fmla="*/ 378 w 1012"/>
              <a:gd name="T89" fmla="*/ 479 h 1147"/>
              <a:gd name="T90" fmla="*/ 355 w 1012"/>
              <a:gd name="T91" fmla="*/ 504 h 1147"/>
              <a:gd name="T92" fmla="*/ 290 w 1012"/>
              <a:gd name="T93" fmla="*/ 541 h 1147"/>
              <a:gd name="T94" fmla="*/ 262 w 1012"/>
              <a:gd name="T95" fmla="*/ 575 h 1147"/>
              <a:gd name="T96" fmla="*/ 204 w 1012"/>
              <a:gd name="T97" fmla="*/ 614 h 1147"/>
              <a:gd name="T98" fmla="*/ 166 w 1012"/>
              <a:gd name="T99" fmla="*/ 631 h 1147"/>
              <a:gd name="T100" fmla="*/ 107 w 1012"/>
              <a:gd name="T101" fmla="*/ 663 h 1147"/>
              <a:gd name="T102" fmla="*/ 97 w 1012"/>
              <a:gd name="T103" fmla="*/ 700 h 1147"/>
              <a:gd name="T104" fmla="*/ 112 w 1012"/>
              <a:gd name="T105" fmla="*/ 747 h 1147"/>
              <a:gd name="T106" fmla="*/ 103 w 1012"/>
              <a:gd name="T107" fmla="*/ 809 h 1147"/>
              <a:gd name="T108" fmla="*/ 82 w 1012"/>
              <a:gd name="T109" fmla="*/ 852 h 1147"/>
              <a:gd name="T110" fmla="*/ 67 w 1012"/>
              <a:gd name="T111" fmla="*/ 885 h 1147"/>
              <a:gd name="T112" fmla="*/ 60 w 1012"/>
              <a:gd name="T113" fmla="*/ 919 h 1147"/>
              <a:gd name="T114" fmla="*/ 17 w 1012"/>
              <a:gd name="T115" fmla="*/ 962 h 1147"/>
              <a:gd name="T116" fmla="*/ 2 w 1012"/>
              <a:gd name="T117" fmla="*/ 998 h 1147"/>
              <a:gd name="T118" fmla="*/ 17 w 1012"/>
              <a:gd name="T119" fmla="*/ 1044 h 1147"/>
              <a:gd name="T120" fmla="*/ 49 w 1012"/>
              <a:gd name="T121" fmla="*/ 1057 h 1147"/>
              <a:gd name="T122" fmla="*/ 79 w 1012"/>
              <a:gd name="T123" fmla="*/ 1099 h 1147"/>
              <a:gd name="T124" fmla="*/ 127 w 1012"/>
              <a:gd name="T125" fmla="*/ 1129 h 11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012" h="1147">
                <a:moveTo>
                  <a:pt x="170" y="1147"/>
                </a:moveTo>
                <a:lnTo>
                  <a:pt x="170" y="1147"/>
                </a:lnTo>
                <a:lnTo>
                  <a:pt x="170" y="1140"/>
                </a:lnTo>
                <a:lnTo>
                  <a:pt x="170" y="1140"/>
                </a:lnTo>
                <a:lnTo>
                  <a:pt x="174" y="1136"/>
                </a:lnTo>
                <a:lnTo>
                  <a:pt x="180" y="1130"/>
                </a:lnTo>
                <a:lnTo>
                  <a:pt x="180" y="1130"/>
                </a:lnTo>
                <a:lnTo>
                  <a:pt x="181" y="1117"/>
                </a:lnTo>
                <a:lnTo>
                  <a:pt x="183" y="1101"/>
                </a:lnTo>
                <a:lnTo>
                  <a:pt x="183" y="1101"/>
                </a:lnTo>
                <a:lnTo>
                  <a:pt x="187" y="1087"/>
                </a:lnTo>
                <a:lnTo>
                  <a:pt x="187" y="1084"/>
                </a:lnTo>
                <a:lnTo>
                  <a:pt x="185" y="1076"/>
                </a:lnTo>
                <a:lnTo>
                  <a:pt x="185" y="1076"/>
                </a:lnTo>
                <a:lnTo>
                  <a:pt x="181" y="1065"/>
                </a:lnTo>
                <a:lnTo>
                  <a:pt x="176" y="1056"/>
                </a:lnTo>
                <a:lnTo>
                  <a:pt x="176" y="1056"/>
                </a:lnTo>
                <a:lnTo>
                  <a:pt x="155" y="1028"/>
                </a:lnTo>
                <a:lnTo>
                  <a:pt x="155" y="1028"/>
                </a:lnTo>
                <a:lnTo>
                  <a:pt x="148" y="1018"/>
                </a:lnTo>
                <a:lnTo>
                  <a:pt x="146" y="1014"/>
                </a:lnTo>
                <a:lnTo>
                  <a:pt x="142" y="1009"/>
                </a:lnTo>
                <a:lnTo>
                  <a:pt x="142" y="1009"/>
                </a:lnTo>
                <a:lnTo>
                  <a:pt x="142" y="999"/>
                </a:lnTo>
                <a:lnTo>
                  <a:pt x="142" y="990"/>
                </a:lnTo>
                <a:lnTo>
                  <a:pt x="142" y="990"/>
                </a:lnTo>
                <a:lnTo>
                  <a:pt x="142" y="988"/>
                </a:lnTo>
                <a:lnTo>
                  <a:pt x="140" y="985"/>
                </a:lnTo>
                <a:lnTo>
                  <a:pt x="137" y="981"/>
                </a:lnTo>
                <a:lnTo>
                  <a:pt x="135" y="975"/>
                </a:lnTo>
                <a:lnTo>
                  <a:pt x="135" y="975"/>
                </a:lnTo>
                <a:lnTo>
                  <a:pt x="131" y="966"/>
                </a:lnTo>
                <a:lnTo>
                  <a:pt x="129" y="953"/>
                </a:lnTo>
                <a:lnTo>
                  <a:pt x="131" y="940"/>
                </a:lnTo>
                <a:lnTo>
                  <a:pt x="133" y="930"/>
                </a:lnTo>
                <a:lnTo>
                  <a:pt x="133" y="930"/>
                </a:lnTo>
                <a:lnTo>
                  <a:pt x="138" y="917"/>
                </a:lnTo>
                <a:lnTo>
                  <a:pt x="142" y="913"/>
                </a:lnTo>
                <a:lnTo>
                  <a:pt x="148" y="910"/>
                </a:lnTo>
                <a:lnTo>
                  <a:pt x="148" y="910"/>
                </a:lnTo>
                <a:lnTo>
                  <a:pt x="161" y="908"/>
                </a:lnTo>
                <a:lnTo>
                  <a:pt x="166" y="908"/>
                </a:lnTo>
                <a:lnTo>
                  <a:pt x="168" y="906"/>
                </a:lnTo>
                <a:lnTo>
                  <a:pt x="168" y="906"/>
                </a:lnTo>
                <a:lnTo>
                  <a:pt x="174" y="900"/>
                </a:lnTo>
                <a:lnTo>
                  <a:pt x="181" y="893"/>
                </a:lnTo>
                <a:lnTo>
                  <a:pt x="181" y="893"/>
                </a:lnTo>
                <a:lnTo>
                  <a:pt x="189" y="882"/>
                </a:lnTo>
                <a:lnTo>
                  <a:pt x="195" y="876"/>
                </a:lnTo>
                <a:lnTo>
                  <a:pt x="198" y="872"/>
                </a:lnTo>
                <a:lnTo>
                  <a:pt x="198" y="872"/>
                </a:lnTo>
                <a:lnTo>
                  <a:pt x="206" y="869"/>
                </a:lnTo>
                <a:lnTo>
                  <a:pt x="210" y="869"/>
                </a:lnTo>
                <a:lnTo>
                  <a:pt x="213" y="872"/>
                </a:lnTo>
                <a:lnTo>
                  <a:pt x="213" y="872"/>
                </a:lnTo>
                <a:lnTo>
                  <a:pt x="224" y="880"/>
                </a:lnTo>
                <a:lnTo>
                  <a:pt x="239" y="885"/>
                </a:lnTo>
                <a:lnTo>
                  <a:pt x="239" y="885"/>
                </a:lnTo>
                <a:lnTo>
                  <a:pt x="264" y="893"/>
                </a:lnTo>
                <a:lnTo>
                  <a:pt x="264" y="893"/>
                </a:lnTo>
                <a:lnTo>
                  <a:pt x="275" y="898"/>
                </a:lnTo>
                <a:lnTo>
                  <a:pt x="279" y="900"/>
                </a:lnTo>
                <a:lnTo>
                  <a:pt x="284" y="902"/>
                </a:lnTo>
                <a:lnTo>
                  <a:pt x="284" y="902"/>
                </a:lnTo>
                <a:lnTo>
                  <a:pt x="301" y="906"/>
                </a:lnTo>
                <a:lnTo>
                  <a:pt x="320" y="906"/>
                </a:lnTo>
                <a:lnTo>
                  <a:pt x="320" y="906"/>
                </a:lnTo>
                <a:lnTo>
                  <a:pt x="335" y="902"/>
                </a:lnTo>
                <a:lnTo>
                  <a:pt x="346" y="898"/>
                </a:lnTo>
                <a:lnTo>
                  <a:pt x="346" y="898"/>
                </a:lnTo>
                <a:lnTo>
                  <a:pt x="350" y="897"/>
                </a:lnTo>
                <a:lnTo>
                  <a:pt x="352" y="898"/>
                </a:lnTo>
                <a:lnTo>
                  <a:pt x="354" y="900"/>
                </a:lnTo>
                <a:lnTo>
                  <a:pt x="354" y="900"/>
                </a:lnTo>
                <a:lnTo>
                  <a:pt x="359" y="906"/>
                </a:lnTo>
                <a:lnTo>
                  <a:pt x="367" y="910"/>
                </a:lnTo>
                <a:lnTo>
                  <a:pt x="367" y="910"/>
                </a:lnTo>
                <a:lnTo>
                  <a:pt x="374" y="915"/>
                </a:lnTo>
                <a:lnTo>
                  <a:pt x="382" y="919"/>
                </a:lnTo>
                <a:lnTo>
                  <a:pt x="382" y="919"/>
                </a:lnTo>
                <a:lnTo>
                  <a:pt x="393" y="923"/>
                </a:lnTo>
                <a:lnTo>
                  <a:pt x="398" y="923"/>
                </a:lnTo>
                <a:lnTo>
                  <a:pt x="404" y="925"/>
                </a:lnTo>
                <a:lnTo>
                  <a:pt x="404" y="925"/>
                </a:lnTo>
                <a:lnTo>
                  <a:pt x="423" y="921"/>
                </a:lnTo>
                <a:lnTo>
                  <a:pt x="423" y="921"/>
                </a:lnTo>
                <a:lnTo>
                  <a:pt x="434" y="921"/>
                </a:lnTo>
                <a:lnTo>
                  <a:pt x="447" y="921"/>
                </a:lnTo>
                <a:lnTo>
                  <a:pt x="447" y="921"/>
                </a:lnTo>
                <a:lnTo>
                  <a:pt x="455" y="921"/>
                </a:lnTo>
                <a:lnTo>
                  <a:pt x="460" y="921"/>
                </a:lnTo>
                <a:lnTo>
                  <a:pt x="470" y="917"/>
                </a:lnTo>
                <a:lnTo>
                  <a:pt x="470" y="917"/>
                </a:lnTo>
                <a:lnTo>
                  <a:pt x="488" y="912"/>
                </a:lnTo>
                <a:lnTo>
                  <a:pt x="488" y="912"/>
                </a:lnTo>
                <a:lnTo>
                  <a:pt x="498" y="908"/>
                </a:lnTo>
                <a:lnTo>
                  <a:pt x="505" y="902"/>
                </a:lnTo>
                <a:lnTo>
                  <a:pt x="505" y="902"/>
                </a:lnTo>
                <a:lnTo>
                  <a:pt x="516" y="898"/>
                </a:lnTo>
                <a:lnTo>
                  <a:pt x="524" y="897"/>
                </a:lnTo>
                <a:lnTo>
                  <a:pt x="531" y="897"/>
                </a:lnTo>
                <a:lnTo>
                  <a:pt x="531" y="897"/>
                </a:lnTo>
                <a:lnTo>
                  <a:pt x="541" y="898"/>
                </a:lnTo>
                <a:lnTo>
                  <a:pt x="546" y="900"/>
                </a:lnTo>
                <a:lnTo>
                  <a:pt x="546" y="900"/>
                </a:lnTo>
                <a:lnTo>
                  <a:pt x="552" y="902"/>
                </a:lnTo>
                <a:lnTo>
                  <a:pt x="561" y="902"/>
                </a:lnTo>
                <a:lnTo>
                  <a:pt x="561" y="902"/>
                </a:lnTo>
                <a:lnTo>
                  <a:pt x="571" y="902"/>
                </a:lnTo>
                <a:lnTo>
                  <a:pt x="574" y="904"/>
                </a:lnTo>
                <a:lnTo>
                  <a:pt x="576" y="906"/>
                </a:lnTo>
                <a:lnTo>
                  <a:pt x="576" y="906"/>
                </a:lnTo>
                <a:lnTo>
                  <a:pt x="580" y="910"/>
                </a:lnTo>
                <a:lnTo>
                  <a:pt x="584" y="912"/>
                </a:lnTo>
                <a:lnTo>
                  <a:pt x="589" y="912"/>
                </a:lnTo>
                <a:lnTo>
                  <a:pt x="589" y="912"/>
                </a:lnTo>
                <a:lnTo>
                  <a:pt x="595" y="912"/>
                </a:lnTo>
                <a:lnTo>
                  <a:pt x="608" y="915"/>
                </a:lnTo>
                <a:lnTo>
                  <a:pt x="608" y="915"/>
                </a:lnTo>
                <a:lnTo>
                  <a:pt x="627" y="919"/>
                </a:lnTo>
                <a:lnTo>
                  <a:pt x="634" y="921"/>
                </a:lnTo>
                <a:lnTo>
                  <a:pt x="644" y="919"/>
                </a:lnTo>
                <a:lnTo>
                  <a:pt x="644" y="919"/>
                </a:lnTo>
                <a:lnTo>
                  <a:pt x="664" y="917"/>
                </a:lnTo>
                <a:lnTo>
                  <a:pt x="672" y="915"/>
                </a:lnTo>
                <a:lnTo>
                  <a:pt x="675" y="912"/>
                </a:lnTo>
                <a:lnTo>
                  <a:pt x="675" y="912"/>
                </a:lnTo>
                <a:lnTo>
                  <a:pt x="679" y="906"/>
                </a:lnTo>
                <a:lnTo>
                  <a:pt x="685" y="897"/>
                </a:lnTo>
                <a:lnTo>
                  <a:pt x="685" y="897"/>
                </a:lnTo>
                <a:lnTo>
                  <a:pt x="690" y="889"/>
                </a:lnTo>
                <a:lnTo>
                  <a:pt x="694" y="889"/>
                </a:lnTo>
                <a:lnTo>
                  <a:pt x="696" y="889"/>
                </a:lnTo>
                <a:lnTo>
                  <a:pt x="696" y="889"/>
                </a:lnTo>
                <a:lnTo>
                  <a:pt x="724" y="887"/>
                </a:lnTo>
                <a:lnTo>
                  <a:pt x="724" y="887"/>
                </a:lnTo>
                <a:lnTo>
                  <a:pt x="733" y="883"/>
                </a:lnTo>
                <a:lnTo>
                  <a:pt x="741" y="880"/>
                </a:lnTo>
                <a:lnTo>
                  <a:pt x="745" y="874"/>
                </a:lnTo>
                <a:lnTo>
                  <a:pt x="745" y="874"/>
                </a:lnTo>
                <a:lnTo>
                  <a:pt x="756" y="859"/>
                </a:lnTo>
                <a:lnTo>
                  <a:pt x="760" y="850"/>
                </a:lnTo>
                <a:lnTo>
                  <a:pt x="763" y="840"/>
                </a:lnTo>
                <a:lnTo>
                  <a:pt x="763" y="840"/>
                </a:lnTo>
                <a:lnTo>
                  <a:pt x="767" y="824"/>
                </a:lnTo>
                <a:lnTo>
                  <a:pt x="773" y="816"/>
                </a:lnTo>
                <a:lnTo>
                  <a:pt x="773" y="816"/>
                </a:lnTo>
                <a:lnTo>
                  <a:pt x="782" y="807"/>
                </a:lnTo>
                <a:lnTo>
                  <a:pt x="788" y="803"/>
                </a:lnTo>
                <a:lnTo>
                  <a:pt x="795" y="801"/>
                </a:lnTo>
                <a:lnTo>
                  <a:pt x="795" y="801"/>
                </a:lnTo>
                <a:lnTo>
                  <a:pt x="808" y="799"/>
                </a:lnTo>
                <a:lnTo>
                  <a:pt x="816" y="796"/>
                </a:lnTo>
                <a:lnTo>
                  <a:pt x="816" y="796"/>
                </a:lnTo>
                <a:lnTo>
                  <a:pt x="821" y="796"/>
                </a:lnTo>
                <a:lnTo>
                  <a:pt x="829" y="796"/>
                </a:lnTo>
                <a:lnTo>
                  <a:pt x="836" y="797"/>
                </a:lnTo>
                <a:lnTo>
                  <a:pt x="844" y="799"/>
                </a:lnTo>
                <a:lnTo>
                  <a:pt x="844" y="799"/>
                </a:lnTo>
                <a:lnTo>
                  <a:pt x="849" y="801"/>
                </a:lnTo>
                <a:lnTo>
                  <a:pt x="861" y="803"/>
                </a:lnTo>
                <a:lnTo>
                  <a:pt x="872" y="803"/>
                </a:lnTo>
                <a:lnTo>
                  <a:pt x="881" y="801"/>
                </a:lnTo>
                <a:lnTo>
                  <a:pt x="881" y="801"/>
                </a:lnTo>
                <a:lnTo>
                  <a:pt x="892" y="797"/>
                </a:lnTo>
                <a:lnTo>
                  <a:pt x="898" y="794"/>
                </a:lnTo>
                <a:lnTo>
                  <a:pt x="900" y="790"/>
                </a:lnTo>
                <a:lnTo>
                  <a:pt x="900" y="790"/>
                </a:lnTo>
                <a:lnTo>
                  <a:pt x="900" y="784"/>
                </a:lnTo>
                <a:lnTo>
                  <a:pt x="900" y="781"/>
                </a:lnTo>
                <a:lnTo>
                  <a:pt x="896" y="777"/>
                </a:lnTo>
                <a:lnTo>
                  <a:pt x="890" y="775"/>
                </a:lnTo>
                <a:lnTo>
                  <a:pt x="890" y="775"/>
                </a:lnTo>
                <a:lnTo>
                  <a:pt x="883" y="773"/>
                </a:lnTo>
                <a:lnTo>
                  <a:pt x="877" y="773"/>
                </a:lnTo>
                <a:lnTo>
                  <a:pt x="872" y="773"/>
                </a:lnTo>
                <a:lnTo>
                  <a:pt x="866" y="771"/>
                </a:lnTo>
                <a:lnTo>
                  <a:pt x="866" y="771"/>
                </a:lnTo>
                <a:lnTo>
                  <a:pt x="857" y="760"/>
                </a:lnTo>
                <a:lnTo>
                  <a:pt x="849" y="753"/>
                </a:lnTo>
                <a:lnTo>
                  <a:pt x="849" y="753"/>
                </a:lnTo>
                <a:lnTo>
                  <a:pt x="840" y="747"/>
                </a:lnTo>
                <a:lnTo>
                  <a:pt x="829" y="743"/>
                </a:lnTo>
                <a:lnTo>
                  <a:pt x="829" y="743"/>
                </a:lnTo>
                <a:lnTo>
                  <a:pt x="825" y="745"/>
                </a:lnTo>
                <a:lnTo>
                  <a:pt x="821" y="745"/>
                </a:lnTo>
                <a:lnTo>
                  <a:pt x="821" y="745"/>
                </a:lnTo>
                <a:lnTo>
                  <a:pt x="818" y="743"/>
                </a:lnTo>
                <a:lnTo>
                  <a:pt x="816" y="741"/>
                </a:lnTo>
                <a:lnTo>
                  <a:pt x="818" y="739"/>
                </a:lnTo>
                <a:lnTo>
                  <a:pt x="818" y="739"/>
                </a:lnTo>
                <a:lnTo>
                  <a:pt x="818" y="738"/>
                </a:lnTo>
                <a:lnTo>
                  <a:pt x="818" y="738"/>
                </a:lnTo>
                <a:lnTo>
                  <a:pt x="814" y="736"/>
                </a:lnTo>
                <a:lnTo>
                  <a:pt x="812" y="736"/>
                </a:lnTo>
                <a:lnTo>
                  <a:pt x="812" y="736"/>
                </a:lnTo>
                <a:lnTo>
                  <a:pt x="803" y="734"/>
                </a:lnTo>
                <a:lnTo>
                  <a:pt x="799" y="734"/>
                </a:lnTo>
                <a:lnTo>
                  <a:pt x="791" y="734"/>
                </a:lnTo>
                <a:lnTo>
                  <a:pt x="786" y="736"/>
                </a:lnTo>
                <a:lnTo>
                  <a:pt x="782" y="732"/>
                </a:lnTo>
                <a:lnTo>
                  <a:pt x="786" y="726"/>
                </a:lnTo>
                <a:lnTo>
                  <a:pt x="780" y="723"/>
                </a:lnTo>
                <a:lnTo>
                  <a:pt x="776" y="721"/>
                </a:lnTo>
                <a:lnTo>
                  <a:pt x="771" y="717"/>
                </a:lnTo>
                <a:lnTo>
                  <a:pt x="771" y="717"/>
                </a:lnTo>
                <a:lnTo>
                  <a:pt x="769" y="711"/>
                </a:lnTo>
                <a:lnTo>
                  <a:pt x="763" y="702"/>
                </a:lnTo>
                <a:lnTo>
                  <a:pt x="763" y="702"/>
                </a:lnTo>
                <a:lnTo>
                  <a:pt x="752" y="687"/>
                </a:lnTo>
                <a:lnTo>
                  <a:pt x="743" y="678"/>
                </a:lnTo>
                <a:lnTo>
                  <a:pt x="737" y="670"/>
                </a:lnTo>
                <a:lnTo>
                  <a:pt x="737" y="670"/>
                </a:lnTo>
                <a:lnTo>
                  <a:pt x="726" y="661"/>
                </a:lnTo>
                <a:lnTo>
                  <a:pt x="718" y="653"/>
                </a:lnTo>
                <a:lnTo>
                  <a:pt x="718" y="653"/>
                </a:lnTo>
                <a:lnTo>
                  <a:pt x="715" y="650"/>
                </a:lnTo>
                <a:lnTo>
                  <a:pt x="711" y="644"/>
                </a:lnTo>
                <a:lnTo>
                  <a:pt x="711" y="640"/>
                </a:lnTo>
                <a:lnTo>
                  <a:pt x="711" y="637"/>
                </a:lnTo>
                <a:lnTo>
                  <a:pt x="711" y="629"/>
                </a:lnTo>
                <a:lnTo>
                  <a:pt x="715" y="623"/>
                </a:lnTo>
                <a:lnTo>
                  <a:pt x="715" y="623"/>
                </a:lnTo>
                <a:lnTo>
                  <a:pt x="731" y="597"/>
                </a:lnTo>
                <a:lnTo>
                  <a:pt x="741" y="584"/>
                </a:lnTo>
                <a:lnTo>
                  <a:pt x="741" y="584"/>
                </a:lnTo>
                <a:lnTo>
                  <a:pt x="750" y="577"/>
                </a:lnTo>
                <a:lnTo>
                  <a:pt x="758" y="569"/>
                </a:lnTo>
                <a:lnTo>
                  <a:pt x="765" y="564"/>
                </a:lnTo>
                <a:lnTo>
                  <a:pt x="765" y="564"/>
                </a:lnTo>
                <a:lnTo>
                  <a:pt x="774" y="560"/>
                </a:lnTo>
                <a:lnTo>
                  <a:pt x="784" y="552"/>
                </a:lnTo>
                <a:lnTo>
                  <a:pt x="797" y="539"/>
                </a:lnTo>
                <a:lnTo>
                  <a:pt x="797" y="539"/>
                </a:lnTo>
                <a:lnTo>
                  <a:pt x="804" y="532"/>
                </a:lnTo>
                <a:lnTo>
                  <a:pt x="818" y="528"/>
                </a:lnTo>
                <a:lnTo>
                  <a:pt x="838" y="519"/>
                </a:lnTo>
                <a:lnTo>
                  <a:pt x="838" y="519"/>
                </a:lnTo>
                <a:lnTo>
                  <a:pt x="857" y="511"/>
                </a:lnTo>
                <a:lnTo>
                  <a:pt x="876" y="502"/>
                </a:lnTo>
                <a:lnTo>
                  <a:pt x="876" y="502"/>
                </a:lnTo>
                <a:lnTo>
                  <a:pt x="905" y="487"/>
                </a:lnTo>
                <a:lnTo>
                  <a:pt x="933" y="472"/>
                </a:lnTo>
                <a:lnTo>
                  <a:pt x="933" y="472"/>
                </a:lnTo>
                <a:lnTo>
                  <a:pt x="945" y="463"/>
                </a:lnTo>
                <a:lnTo>
                  <a:pt x="956" y="455"/>
                </a:lnTo>
                <a:lnTo>
                  <a:pt x="956" y="455"/>
                </a:lnTo>
                <a:lnTo>
                  <a:pt x="971" y="451"/>
                </a:lnTo>
                <a:lnTo>
                  <a:pt x="986" y="448"/>
                </a:lnTo>
                <a:lnTo>
                  <a:pt x="986" y="448"/>
                </a:lnTo>
                <a:lnTo>
                  <a:pt x="997" y="440"/>
                </a:lnTo>
                <a:lnTo>
                  <a:pt x="1012" y="429"/>
                </a:lnTo>
                <a:lnTo>
                  <a:pt x="1008" y="429"/>
                </a:lnTo>
                <a:lnTo>
                  <a:pt x="1008" y="429"/>
                </a:lnTo>
                <a:lnTo>
                  <a:pt x="997" y="425"/>
                </a:lnTo>
                <a:lnTo>
                  <a:pt x="997" y="425"/>
                </a:lnTo>
                <a:lnTo>
                  <a:pt x="991" y="421"/>
                </a:lnTo>
                <a:lnTo>
                  <a:pt x="984" y="418"/>
                </a:lnTo>
                <a:lnTo>
                  <a:pt x="984" y="418"/>
                </a:lnTo>
                <a:lnTo>
                  <a:pt x="967" y="406"/>
                </a:lnTo>
                <a:lnTo>
                  <a:pt x="967" y="406"/>
                </a:lnTo>
                <a:lnTo>
                  <a:pt x="958" y="401"/>
                </a:lnTo>
                <a:lnTo>
                  <a:pt x="948" y="393"/>
                </a:lnTo>
                <a:lnTo>
                  <a:pt x="948" y="393"/>
                </a:lnTo>
                <a:lnTo>
                  <a:pt x="947" y="390"/>
                </a:lnTo>
                <a:lnTo>
                  <a:pt x="947" y="384"/>
                </a:lnTo>
                <a:lnTo>
                  <a:pt x="947" y="384"/>
                </a:lnTo>
                <a:lnTo>
                  <a:pt x="945" y="378"/>
                </a:lnTo>
                <a:lnTo>
                  <a:pt x="939" y="371"/>
                </a:lnTo>
                <a:lnTo>
                  <a:pt x="939" y="371"/>
                </a:lnTo>
                <a:lnTo>
                  <a:pt x="937" y="369"/>
                </a:lnTo>
                <a:lnTo>
                  <a:pt x="932" y="367"/>
                </a:lnTo>
                <a:lnTo>
                  <a:pt x="926" y="363"/>
                </a:lnTo>
                <a:lnTo>
                  <a:pt x="926" y="363"/>
                </a:lnTo>
                <a:lnTo>
                  <a:pt x="922" y="360"/>
                </a:lnTo>
                <a:lnTo>
                  <a:pt x="920" y="354"/>
                </a:lnTo>
                <a:lnTo>
                  <a:pt x="920" y="354"/>
                </a:lnTo>
                <a:lnTo>
                  <a:pt x="917" y="348"/>
                </a:lnTo>
                <a:lnTo>
                  <a:pt x="917" y="343"/>
                </a:lnTo>
                <a:lnTo>
                  <a:pt x="917" y="343"/>
                </a:lnTo>
                <a:lnTo>
                  <a:pt x="913" y="335"/>
                </a:lnTo>
                <a:lnTo>
                  <a:pt x="905" y="330"/>
                </a:lnTo>
                <a:lnTo>
                  <a:pt x="905" y="330"/>
                </a:lnTo>
                <a:lnTo>
                  <a:pt x="900" y="328"/>
                </a:lnTo>
                <a:lnTo>
                  <a:pt x="894" y="324"/>
                </a:lnTo>
                <a:lnTo>
                  <a:pt x="894" y="324"/>
                </a:lnTo>
                <a:lnTo>
                  <a:pt x="879" y="309"/>
                </a:lnTo>
                <a:lnTo>
                  <a:pt x="879" y="309"/>
                </a:lnTo>
                <a:lnTo>
                  <a:pt x="877" y="307"/>
                </a:lnTo>
                <a:lnTo>
                  <a:pt x="874" y="307"/>
                </a:lnTo>
                <a:lnTo>
                  <a:pt x="870" y="307"/>
                </a:lnTo>
                <a:lnTo>
                  <a:pt x="864" y="304"/>
                </a:lnTo>
                <a:lnTo>
                  <a:pt x="864" y="304"/>
                </a:lnTo>
                <a:lnTo>
                  <a:pt x="859" y="300"/>
                </a:lnTo>
                <a:lnTo>
                  <a:pt x="855" y="294"/>
                </a:lnTo>
                <a:lnTo>
                  <a:pt x="849" y="283"/>
                </a:lnTo>
                <a:lnTo>
                  <a:pt x="849" y="283"/>
                </a:lnTo>
                <a:lnTo>
                  <a:pt x="846" y="277"/>
                </a:lnTo>
                <a:lnTo>
                  <a:pt x="840" y="272"/>
                </a:lnTo>
                <a:lnTo>
                  <a:pt x="840" y="272"/>
                </a:lnTo>
                <a:lnTo>
                  <a:pt x="832" y="266"/>
                </a:lnTo>
                <a:lnTo>
                  <a:pt x="825" y="264"/>
                </a:lnTo>
                <a:lnTo>
                  <a:pt x="825" y="264"/>
                </a:lnTo>
                <a:lnTo>
                  <a:pt x="823" y="262"/>
                </a:lnTo>
                <a:lnTo>
                  <a:pt x="819" y="259"/>
                </a:lnTo>
                <a:lnTo>
                  <a:pt x="816" y="251"/>
                </a:lnTo>
                <a:lnTo>
                  <a:pt x="816" y="251"/>
                </a:lnTo>
                <a:lnTo>
                  <a:pt x="812" y="246"/>
                </a:lnTo>
                <a:lnTo>
                  <a:pt x="808" y="244"/>
                </a:lnTo>
                <a:lnTo>
                  <a:pt x="808" y="244"/>
                </a:lnTo>
                <a:lnTo>
                  <a:pt x="806" y="240"/>
                </a:lnTo>
                <a:lnTo>
                  <a:pt x="801" y="231"/>
                </a:lnTo>
                <a:lnTo>
                  <a:pt x="801" y="231"/>
                </a:lnTo>
                <a:lnTo>
                  <a:pt x="797" y="221"/>
                </a:lnTo>
                <a:lnTo>
                  <a:pt x="797" y="221"/>
                </a:lnTo>
                <a:lnTo>
                  <a:pt x="791" y="216"/>
                </a:lnTo>
                <a:lnTo>
                  <a:pt x="786" y="212"/>
                </a:lnTo>
                <a:lnTo>
                  <a:pt x="786" y="212"/>
                </a:lnTo>
                <a:lnTo>
                  <a:pt x="774" y="203"/>
                </a:lnTo>
                <a:lnTo>
                  <a:pt x="774" y="203"/>
                </a:lnTo>
                <a:lnTo>
                  <a:pt x="767" y="191"/>
                </a:lnTo>
                <a:lnTo>
                  <a:pt x="767" y="191"/>
                </a:lnTo>
                <a:lnTo>
                  <a:pt x="758" y="180"/>
                </a:lnTo>
                <a:lnTo>
                  <a:pt x="758" y="180"/>
                </a:lnTo>
                <a:lnTo>
                  <a:pt x="754" y="173"/>
                </a:lnTo>
                <a:lnTo>
                  <a:pt x="748" y="167"/>
                </a:lnTo>
                <a:lnTo>
                  <a:pt x="748" y="167"/>
                </a:lnTo>
                <a:lnTo>
                  <a:pt x="733" y="156"/>
                </a:lnTo>
                <a:lnTo>
                  <a:pt x="733" y="156"/>
                </a:lnTo>
                <a:lnTo>
                  <a:pt x="726" y="146"/>
                </a:lnTo>
                <a:lnTo>
                  <a:pt x="716" y="135"/>
                </a:lnTo>
                <a:lnTo>
                  <a:pt x="716" y="135"/>
                </a:lnTo>
                <a:lnTo>
                  <a:pt x="707" y="118"/>
                </a:lnTo>
                <a:lnTo>
                  <a:pt x="707" y="118"/>
                </a:lnTo>
                <a:lnTo>
                  <a:pt x="702" y="113"/>
                </a:lnTo>
                <a:lnTo>
                  <a:pt x="694" y="109"/>
                </a:lnTo>
                <a:lnTo>
                  <a:pt x="694" y="109"/>
                </a:lnTo>
                <a:lnTo>
                  <a:pt x="687" y="105"/>
                </a:lnTo>
                <a:lnTo>
                  <a:pt x="681" y="100"/>
                </a:lnTo>
                <a:lnTo>
                  <a:pt x="681" y="100"/>
                </a:lnTo>
                <a:lnTo>
                  <a:pt x="677" y="96"/>
                </a:lnTo>
                <a:lnTo>
                  <a:pt x="672" y="92"/>
                </a:lnTo>
                <a:lnTo>
                  <a:pt x="672" y="92"/>
                </a:lnTo>
                <a:lnTo>
                  <a:pt x="651" y="73"/>
                </a:lnTo>
                <a:lnTo>
                  <a:pt x="651" y="73"/>
                </a:lnTo>
                <a:lnTo>
                  <a:pt x="638" y="60"/>
                </a:lnTo>
                <a:lnTo>
                  <a:pt x="638" y="60"/>
                </a:lnTo>
                <a:lnTo>
                  <a:pt x="621" y="44"/>
                </a:lnTo>
                <a:lnTo>
                  <a:pt x="621" y="44"/>
                </a:lnTo>
                <a:lnTo>
                  <a:pt x="612" y="34"/>
                </a:lnTo>
                <a:lnTo>
                  <a:pt x="612" y="34"/>
                </a:lnTo>
                <a:lnTo>
                  <a:pt x="610" y="30"/>
                </a:lnTo>
                <a:lnTo>
                  <a:pt x="608" y="25"/>
                </a:lnTo>
                <a:lnTo>
                  <a:pt x="608" y="21"/>
                </a:lnTo>
                <a:lnTo>
                  <a:pt x="604" y="17"/>
                </a:lnTo>
                <a:lnTo>
                  <a:pt x="604" y="17"/>
                </a:lnTo>
                <a:lnTo>
                  <a:pt x="593" y="19"/>
                </a:lnTo>
                <a:lnTo>
                  <a:pt x="593" y="19"/>
                </a:lnTo>
                <a:lnTo>
                  <a:pt x="586" y="19"/>
                </a:lnTo>
                <a:lnTo>
                  <a:pt x="580" y="19"/>
                </a:lnTo>
                <a:lnTo>
                  <a:pt x="580" y="19"/>
                </a:lnTo>
                <a:lnTo>
                  <a:pt x="572" y="17"/>
                </a:lnTo>
                <a:lnTo>
                  <a:pt x="565" y="17"/>
                </a:lnTo>
                <a:lnTo>
                  <a:pt x="565" y="17"/>
                </a:lnTo>
                <a:lnTo>
                  <a:pt x="556" y="17"/>
                </a:lnTo>
                <a:lnTo>
                  <a:pt x="554" y="15"/>
                </a:lnTo>
                <a:lnTo>
                  <a:pt x="550" y="14"/>
                </a:lnTo>
                <a:lnTo>
                  <a:pt x="550" y="14"/>
                </a:lnTo>
                <a:lnTo>
                  <a:pt x="544" y="8"/>
                </a:lnTo>
                <a:lnTo>
                  <a:pt x="543" y="6"/>
                </a:lnTo>
                <a:lnTo>
                  <a:pt x="541" y="6"/>
                </a:lnTo>
                <a:lnTo>
                  <a:pt x="541" y="6"/>
                </a:lnTo>
                <a:lnTo>
                  <a:pt x="531" y="2"/>
                </a:lnTo>
                <a:lnTo>
                  <a:pt x="526" y="0"/>
                </a:lnTo>
                <a:lnTo>
                  <a:pt x="522" y="0"/>
                </a:lnTo>
                <a:lnTo>
                  <a:pt x="522" y="0"/>
                </a:lnTo>
                <a:lnTo>
                  <a:pt x="514" y="4"/>
                </a:lnTo>
                <a:lnTo>
                  <a:pt x="507" y="10"/>
                </a:lnTo>
                <a:lnTo>
                  <a:pt x="507" y="10"/>
                </a:lnTo>
                <a:lnTo>
                  <a:pt x="505" y="14"/>
                </a:lnTo>
                <a:lnTo>
                  <a:pt x="501" y="15"/>
                </a:lnTo>
                <a:lnTo>
                  <a:pt x="499" y="19"/>
                </a:lnTo>
                <a:lnTo>
                  <a:pt x="496" y="21"/>
                </a:lnTo>
                <a:lnTo>
                  <a:pt x="496" y="21"/>
                </a:lnTo>
                <a:lnTo>
                  <a:pt x="481" y="29"/>
                </a:lnTo>
                <a:lnTo>
                  <a:pt x="481" y="29"/>
                </a:lnTo>
                <a:lnTo>
                  <a:pt x="466" y="40"/>
                </a:lnTo>
                <a:lnTo>
                  <a:pt x="466" y="40"/>
                </a:lnTo>
                <a:lnTo>
                  <a:pt x="453" y="47"/>
                </a:lnTo>
                <a:lnTo>
                  <a:pt x="453" y="47"/>
                </a:lnTo>
                <a:lnTo>
                  <a:pt x="441" y="55"/>
                </a:lnTo>
                <a:lnTo>
                  <a:pt x="436" y="57"/>
                </a:lnTo>
                <a:lnTo>
                  <a:pt x="430" y="57"/>
                </a:lnTo>
                <a:lnTo>
                  <a:pt x="430" y="57"/>
                </a:lnTo>
                <a:lnTo>
                  <a:pt x="425" y="55"/>
                </a:lnTo>
                <a:lnTo>
                  <a:pt x="419" y="57"/>
                </a:lnTo>
                <a:lnTo>
                  <a:pt x="413" y="58"/>
                </a:lnTo>
                <a:lnTo>
                  <a:pt x="410" y="60"/>
                </a:lnTo>
                <a:lnTo>
                  <a:pt x="410" y="60"/>
                </a:lnTo>
                <a:lnTo>
                  <a:pt x="400" y="68"/>
                </a:lnTo>
                <a:lnTo>
                  <a:pt x="391" y="72"/>
                </a:lnTo>
                <a:lnTo>
                  <a:pt x="391" y="72"/>
                </a:lnTo>
                <a:lnTo>
                  <a:pt x="389" y="73"/>
                </a:lnTo>
                <a:lnTo>
                  <a:pt x="385" y="77"/>
                </a:lnTo>
                <a:lnTo>
                  <a:pt x="383" y="81"/>
                </a:lnTo>
                <a:lnTo>
                  <a:pt x="378" y="85"/>
                </a:lnTo>
                <a:lnTo>
                  <a:pt x="378" y="85"/>
                </a:lnTo>
                <a:lnTo>
                  <a:pt x="369" y="90"/>
                </a:lnTo>
                <a:lnTo>
                  <a:pt x="367" y="92"/>
                </a:lnTo>
                <a:lnTo>
                  <a:pt x="365" y="96"/>
                </a:lnTo>
                <a:lnTo>
                  <a:pt x="365" y="96"/>
                </a:lnTo>
                <a:lnTo>
                  <a:pt x="365" y="103"/>
                </a:lnTo>
                <a:lnTo>
                  <a:pt x="365" y="107"/>
                </a:lnTo>
                <a:lnTo>
                  <a:pt x="363" y="109"/>
                </a:lnTo>
                <a:lnTo>
                  <a:pt x="363" y="109"/>
                </a:lnTo>
                <a:lnTo>
                  <a:pt x="359" y="116"/>
                </a:lnTo>
                <a:lnTo>
                  <a:pt x="357" y="118"/>
                </a:lnTo>
                <a:lnTo>
                  <a:pt x="357" y="124"/>
                </a:lnTo>
                <a:lnTo>
                  <a:pt x="357" y="124"/>
                </a:lnTo>
                <a:lnTo>
                  <a:pt x="357" y="128"/>
                </a:lnTo>
                <a:lnTo>
                  <a:pt x="355" y="130"/>
                </a:lnTo>
                <a:lnTo>
                  <a:pt x="352" y="135"/>
                </a:lnTo>
                <a:lnTo>
                  <a:pt x="352" y="135"/>
                </a:lnTo>
                <a:lnTo>
                  <a:pt x="346" y="139"/>
                </a:lnTo>
                <a:lnTo>
                  <a:pt x="342" y="143"/>
                </a:lnTo>
                <a:lnTo>
                  <a:pt x="337" y="145"/>
                </a:lnTo>
                <a:lnTo>
                  <a:pt x="337" y="145"/>
                </a:lnTo>
                <a:lnTo>
                  <a:pt x="333" y="146"/>
                </a:lnTo>
                <a:lnTo>
                  <a:pt x="331" y="148"/>
                </a:lnTo>
                <a:lnTo>
                  <a:pt x="327" y="156"/>
                </a:lnTo>
                <a:lnTo>
                  <a:pt x="327" y="156"/>
                </a:lnTo>
                <a:lnTo>
                  <a:pt x="322" y="160"/>
                </a:lnTo>
                <a:lnTo>
                  <a:pt x="316" y="161"/>
                </a:lnTo>
                <a:lnTo>
                  <a:pt x="316" y="161"/>
                </a:lnTo>
                <a:lnTo>
                  <a:pt x="312" y="161"/>
                </a:lnTo>
                <a:lnTo>
                  <a:pt x="309" y="163"/>
                </a:lnTo>
                <a:lnTo>
                  <a:pt x="307" y="165"/>
                </a:lnTo>
                <a:lnTo>
                  <a:pt x="307" y="171"/>
                </a:lnTo>
                <a:lnTo>
                  <a:pt x="307" y="171"/>
                </a:lnTo>
                <a:lnTo>
                  <a:pt x="307" y="178"/>
                </a:lnTo>
                <a:lnTo>
                  <a:pt x="307" y="184"/>
                </a:lnTo>
                <a:lnTo>
                  <a:pt x="307" y="184"/>
                </a:lnTo>
                <a:lnTo>
                  <a:pt x="303" y="189"/>
                </a:lnTo>
                <a:lnTo>
                  <a:pt x="299" y="193"/>
                </a:lnTo>
                <a:lnTo>
                  <a:pt x="299" y="193"/>
                </a:lnTo>
                <a:lnTo>
                  <a:pt x="296" y="201"/>
                </a:lnTo>
                <a:lnTo>
                  <a:pt x="296" y="201"/>
                </a:lnTo>
                <a:lnTo>
                  <a:pt x="296" y="204"/>
                </a:lnTo>
                <a:lnTo>
                  <a:pt x="296" y="208"/>
                </a:lnTo>
                <a:lnTo>
                  <a:pt x="296" y="208"/>
                </a:lnTo>
                <a:lnTo>
                  <a:pt x="294" y="208"/>
                </a:lnTo>
                <a:lnTo>
                  <a:pt x="290" y="210"/>
                </a:lnTo>
                <a:lnTo>
                  <a:pt x="288" y="212"/>
                </a:lnTo>
                <a:lnTo>
                  <a:pt x="286" y="216"/>
                </a:lnTo>
                <a:lnTo>
                  <a:pt x="286" y="216"/>
                </a:lnTo>
                <a:lnTo>
                  <a:pt x="286" y="223"/>
                </a:lnTo>
                <a:lnTo>
                  <a:pt x="288" y="227"/>
                </a:lnTo>
                <a:lnTo>
                  <a:pt x="288" y="229"/>
                </a:lnTo>
                <a:lnTo>
                  <a:pt x="288" y="229"/>
                </a:lnTo>
                <a:lnTo>
                  <a:pt x="297" y="240"/>
                </a:lnTo>
                <a:lnTo>
                  <a:pt x="297" y="240"/>
                </a:lnTo>
                <a:lnTo>
                  <a:pt x="301" y="246"/>
                </a:lnTo>
                <a:lnTo>
                  <a:pt x="303" y="251"/>
                </a:lnTo>
                <a:lnTo>
                  <a:pt x="303" y="251"/>
                </a:lnTo>
                <a:lnTo>
                  <a:pt x="307" y="259"/>
                </a:lnTo>
                <a:lnTo>
                  <a:pt x="311" y="266"/>
                </a:lnTo>
                <a:lnTo>
                  <a:pt x="311" y="266"/>
                </a:lnTo>
                <a:lnTo>
                  <a:pt x="314" y="272"/>
                </a:lnTo>
                <a:lnTo>
                  <a:pt x="318" y="277"/>
                </a:lnTo>
                <a:lnTo>
                  <a:pt x="318" y="277"/>
                </a:lnTo>
                <a:lnTo>
                  <a:pt x="322" y="283"/>
                </a:lnTo>
                <a:lnTo>
                  <a:pt x="322" y="290"/>
                </a:lnTo>
                <a:lnTo>
                  <a:pt x="322" y="290"/>
                </a:lnTo>
                <a:lnTo>
                  <a:pt x="324" y="298"/>
                </a:lnTo>
                <a:lnTo>
                  <a:pt x="324" y="304"/>
                </a:lnTo>
                <a:lnTo>
                  <a:pt x="324" y="304"/>
                </a:lnTo>
                <a:lnTo>
                  <a:pt x="324" y="313"/>
                </a:lnTo>
                <a:lnTo>
                  <a:pt x="324" y="319"/>
                </a:lnTo>
                <a:lnTo>
                  <a:pt x="326" y="322"/>
                </a:lnTo>
                <a:lnTo>
                  <a:pt x="326" y="322"/>
                </a:lnTo>
                <a:lnTo>
                  <a:pt x="333" y="332"/>
                </a:lnTo>
                <a:lnTo>
                  <a:pt x="333" y="332"/>
                </a:lnTo>
                <a:lnTo>
                  <a:pt x="335" y="337"/>
                </a:lnTo>
                <a:lnTo>
                  <a:pt x="337" y="339"/>
                </a:lnTo>
                <a:lnTo>
                  <a:pt x="339" y="339"/>
                </a:lnTo>
                <a:lnTo>
                  <a:pt x="339" y="339"/>
                </a:lnTo>
                <a:lnTo>
                  <a:pt x="344" y="343"/>
                </a:lnTo>
                <a:lnTo>
                  <a:pt x="346" y="343"/>
                </a:lnTo>
                <a:lnTo>
                  <a:pt x="348" y="347"/>
                </a:lnTo>
                <a:lnTo>
                  <a:pt x="348" y="347"/>
                </a:lnTo>
                <a:lnTo>
                  <a:pt x="348" y="352"/>
                </a:lnTo>
                <a:lnTo>
                  <a:pt x="350" y="356"/>
                </a:lnTo>
                <a:lnTo>
                  <a:pt x="350" y="358"/>
                </a:lnTo>
                <a:lnTo>
                  <a:pt x="350" y="358"/>
                </a:lnTo>
                <a:lnTo>
                  <a:pt x="354" y="358"/>
                </a:lnTo>
                <a:lnTo>
                  <a:pt x="355" y="358"/>
                </a:lnTo>
                <a:lnTo>
                  <a:pt x="357" y="360"/>
                </a:lnTo>
                <a:lnTo>
                  <a:pt x="357" y="360"/>
                </a:lnTo>
                <a:lnTo>
                  <a:pt x="361" y="367"/>
                </a:lnTo>
                <a:lnTo>
                  <a:pt x="365" y="375"/>
                </a:lnTo>
                <a:lnTo>
                  <a:pt x="365" y="375"/>
                </a:lnTo>
                <a:lnTo>
                  <a:pt x="369" y="377"/>
                </a:lnTo>
                <a:lnTo>
                  <a:pt x="370" y="378"/>
                </a:lnTo>
                <a:lnTo>
                  <a:pt x="370" y="380"/>
                </a:lnTo>
                <a:lnTo>
                  <a:pt x="370" y="380"/>
                </a:lnTo>
                <a:lnTo>
                  <a:pt x="372" y="384"/>
                </a:lnTo>
                <a:lnTo>
                  <a:pt x="376" y="386"/>
                </a:lnTo>
                <a:lnTo>
                  <a:pt x="376" y="386"/>
                </a:lnTo>
                <a:lnTo>
                  <a:pt x="383" y="388"/>
                </a:lnTo>
                <a:lnTo>
                  <a:pt x="389" y="391"/>
                </a:lnTo>
                <a:lnTo>
                  <a:pt x="389" y="391"/>
                </a:lnTo>
                <a:lnTo>
                  <a:pt x="389" y="393"/>
                </a:lnTo>
                <a:lnTo>
                  <a:pt x="383" y="395"/>
                </a:lnTo>
                <a:lnTo>
                  <a:pt x="383" y="395"/>
                </a:lnTo>
                <a:lnTo>
                  <a:pt x="376" y="397"/>
                </a:lnTo>
                <a:lnTo>
                  <a:pt x="372" y="399"/>
                </a:lnTo>
                <a:lnTo>
                  <a:pt x="370" y="401"/>
                </a:lnTo>
                <a:lnTo>
                  <a:pt x="370" y="401"/>
                </a:lnTo>
                <a:lnTo>
                  <a:pt x="370" y="406"/>
                </a:lnTo>
                <a:lnTo>
                  <a:pt x="372" y="414"/>
                </a:lnTo>
                <a:lnTo>
                  <a:pt x="372" y="414"/>
                </a:lnTo>
                <a:lnTo>
                  <a:pt x="374" y="416"/>
                </a:lnTo>
                <a:lnTo>
                  <a:pt x="374" y="420"/>
                </a:lnTo>
                <a:lnTo>
                  <a:pt x="372" y="427"/>
                </a:lnTo>
                <a:lnTo>
                  <a:pt x="372" y="427"/>
                </a:lnTo>
                <a:lnTo>
                  <a:pt x="370" y="433"/>
                </a:lnTo>
                <a:lnTo>
                  <a:pt x="370" y="436"/>
                </a:lnTo>
                <a:lnTo>
                  <a:pt x="372" y="440"/>
                </a:lnTo>
                <a:lnTo>
                  <a:pt x="372" y="440"/>
                </a:lnTo>
                <a:lnTo>
                  <a:pt x="374" y="449"/>
                </a:lnTo>
                <a:lnTo>
                  <a:pt x="376" y="457"/>
                </a:lnTo>
                <a:lnTo>
                  <a:pt x="376" y="457"/>
                </a:lnTo>
                <a:lnTo>
                  <a:pt x="378" y="463"/>
                </a:lnTo>
                <a:lnTo>
                  <a:pt x="380" y="466"/>
                </a:lnTo>
                <a:lnTo>
                  <a:pt x="380" y="466"/>
                </a:lnTo>
                <a:lnTo>
                  <a:pt x="382" y="468"/>
                </a:lnTo>
                <a:lnTo>
                  <a:pt x="382" y="472"/>
                </a:lnTo>
                <a:lnTo>
                  <a:pt x="382" y="472"/>
                </a:lnTo>
                <a:lnTo>
                  <a:pt x="380" y="476"/>
                </a:lnTo>
                <a:lnTo>
                  <a:pt x="378" y="479"/>
                </a:lnTo>
                <a:lnTo>
                  <a:pt x="378" y="479"/>
                </a:lnTo>
                <a:lnTo>
                  <a:pt x="378" y="487"/>
                </a:lnTo>
                <a:lnTo>
                  <a:pt x="372" y="485"/>
                </a:lnTo>
                <a:lnTo>
                  <a:pt x="372" y="485"/>
                </a:lnTo>
                <a:lnTo>
                  <a:pt x="370" y="491"/>
                </a:lnTo>
                <a:lnTo>
                  <a:pt x="370" y="491"/>
                </a:lnTo>
                <a:lnTo>
                  <a:pt x="370" y="494"/>
                </a:lnTo>
                <a:lnTo>
                  <a:pt x="367" y="496"/>
                </a:lnTo>
                <a:lnTo>
                  <a:pt x="367" y="496"/>
                </a:lnTo>
                <a:lnTo>
                  <a:pt x="361" y="502"/>
                </a:lnTo>
                <a:lnTo>
                  <a:pt x="359" y="504"/>
                </a:lnTo>
                <a:lnTo>
                  <a:pt x="355" y="504"/>
                </a:lnTo>
                <a:lnTo>
                  <a:pt x="355" y="504"/>
                </a:lnTo>
                <a:lnTo>
                  <a:pt x="339" y="504"/>
                </a:lnTo>
                <a:lnTo>
                  <a:pt x="339" y="504"/>
                </a:lnTo>
                <a:lnTo>
                  <a:pt x="331" y="507"/>
                </a:lnTo>
                <a:lnTo>
                  <a:pt x="324" y="509"/>
                </a:lnTo>
                <a:lnTo>
                  <a:pt x="324" y="509"/>
                </a:lnTo>
                <a:lnTo>
                  <a:pt x="312" y="521"/>
                </a:lnTo>
                <a:lnTo>
                  <a:pt x="312" y="521"/>
                </a:lnTo>
                <a:lnTo>
                  <a:pt x="305" y="526"/>
                </a:lnTo>
                <a:lnTo>
                  <a:pt x="297" y="534"/>
                </a:lnTo>
                <a:lnTo>
                  <a:pt x="297" y="534"/>
                </a:lnTo>
                <a:lnTo>
                  <a:pt x="290" y="541"/>
                </a:lnTo>
                <a:lnTo>
                  <a:pt x="284" y="545"/>
                </a:lnTo>
                <a:lnTo>
                  <a:pt x="282" y="549"/>
                </a:lnTo>
                <a:lnTo>
                  <a:pt x="282" y="549"/>
                </a:lnTo>
                <a:lnTo>
                  <a:pt x="281" y="552"/>
                </a:lnTo>
                <a:lnTo>
                  <a:pt x="277" y="560"/>
                </a:lnTo>
                <a:lnTo>
                  <a:pt x="277" y="560"/>
                </a:lnTo>
                <a:lnTo>
                  <a:pt x="275" y="567"/>
                </a:lnTo>
                <a:lnTo>
                  <a:pt x="275" y="569"/>
                </a:lnTo>
                <a:lnTo>
                  <a:pt x="273" y="571"/>
                </a:lnTo>
                <a:lnTo>
                  <a:pt x="273" y="571"/>
                </a:lnTo>
                <a:lnTo>
                  <a:pt x="266" y="575"/>
                </a:lnTo>
                <a:lnTo>
                  <a:pt x="262" y="575"/>
                </a:lnTo>
                <a:lnTo>
                  <a:pt x="260" y="580"/>
                </a:lnTo>
                <a:lnTo>
                  <a:pt x="254" y="580"/>
                </a:lnTo>
                <a:lnTo>
                  <a:pt x="247" y="588"/>
                </a:lnTo>
                <a:lnTo>
                  <a:pt x="241" y="597"/>
                </a:lnTo>
                <a:lnTo>
                  <a:pt x="232" y="599"/>
                </a:lnTo>
                <a:lnTo>
                  <a:pt x="232" y="599"/>
                </a:lnTo>
                <a:lnTo>
                  <a:pt x="228" y="601"/>
                </a:lnTo>
                <a:lnTo>
                  <a:pt x="221" y="605"/>
                </a:lnTo>
                <a:lnTo>
                  <a:pt x="221" y="605"/>
                </a:lnTo>
                <a:lnTo>
                  <a:pt x="211" y="610"/>
                </a:lnTo>
                <a:lnTo>
                  <a:pt x="204" y="614"/>
                </a:lnTo>
                <a:lnTo>
                  <a:pt x="204" y="614"/>
                </a:lnTo>
                <a:lnTo>
                  <a:pt x="196" y="616"/>
                </a:lnTo>
                <a:lnTo>
                  <a:pt x="189" y="618"/>
                </a:lnTo>
                <a:lnTo>
                  <a:pt x="189" y="618"/>
                </a:lnTo>
                <a:lnTo>
                  <a:pt x="185" y="620"/>
                </a:lnTo>
                <a:lnTo>
                  <a:pt x="181" y="622"/>
                </a:lnTo>
                <a:lnTo>
                  <a:pt x="180" y="623"/>
                </a:lnTo>
                <a:lnTo>
                  <a:pt x="180" y="623"/>
                </a:lnTo>
                <a:lnTo>
                  <a:pt x="178" y="629"/>
                </a:lnTo>
                <a:lnTo>
                  <a:pt x="174" y="629"/>
                </a:lnTo>
                <a:lnTo>
                  <a:pt x="174" y="629"/>
                </a:lnTo>
                <a:lnTo>
                  <a:pt x="166" y="631"/>
                </a:lnTo>
                <a:lnTo>
                  <a:pt x="166" y="631"/>
                </a:lnTo>
                <a:lnTo>
                  <a:pt x="155" y="633"/>
                </a:lnTo>
                <a:lnTo>
                  <a:pt x="150" y="637"/>
                </a:lnTo>
                <a:lnTo>
                  <a:pt x="150" y="637"/>
                </a:lnTo>
                <a:lnTo>
                  <a:pt x="140" y="642"/>
                </a:lnTo>
                <a:lnTo>
                  <a:pt x="140" y="642"/>
                </a:lnTo>
                <a:lnTo>
                  <a:pt x="129" y="648"/>
                </a:lnTo>
                <a:lnTo>
                  <a:pt x="129" y="648"/>
                </a:lnTo>
                <a:lnTo>
                  <a:pt x="118" y="652"/>
                </a:lnTo>
                <a:lnTo>
                  <a:pt x="114" y="653"/>
                </a:lnTo>
                <a:lnTo>
                  <a:pt x="112" y="655"/>
                </a:lnTo>
                <a:lnTo>
                  <a:pt x="112" y="655"/>
                </a:lnTo>
                <a:lnTo>
                  <a:pt x="107" y="663"/>
                </a:lnTo>
                <a:lnTo>
                  <a:pt x="103" y="665"/>
                </a:lnTo>
                <a:lnTo>
                  <a:pt x="101" y="668"/>
                </a:lnTo>
                <a:lnTo>
                  <a:pt x="101" y="668"/>
                </a:lnTo>
                <a:lnTo>
                  <a:pt x="103" y="668"/>
                </a:lnTo>
                <a:lnTo>
                  <a:pt x="103" y="672"/>
                </a:lnTo>
                <a:lnTo>
                  <a:pt x="103" y="672"/>
                </a:lnTo>
                <a:lnTo>
                  <a:pt x="99" y="683"/>
                </a:lnTo>
                <a:lnTo>
                  <a:pt x="99" y="683"/>
                </a:lnTo>
                <a:lnTo>
                  <a:pt x="97" y="689"/>
                </a:lnTo>
                <a:lnTo>
                  <a:pt x="97" y="695"/>
                </a:lnTo>
                <a:lnTo>
                  <a:pt x="97" y="695"/>
                </a:lnTo>
                <a:lnTo>
                  <a:pt x="97" y="700"/>
                </a:lnTo>
                <a:lnTo>
                  <a:pt x="101" y="708"/>
                </a:lnTo>
                <a:lnTo>
                  <a:pt x="101" y="708"/>
                </a:lnTo>
                <a:lnTo>
                  <a:pt x="105" y="711"/>
                </a:lnTo>
                <a:lnTo>
                  <a:pt x="107" y="717"/>
                </a:lnTo>
                <a:lnTo>
                  <a:pt x="107" y="717"/>
                </a:lnTo>
                <a:lnTo>
                  <a:pt x="107" y="726"/>
                </a:lnTo>
                <a:lnTo>
                  <a:pt x="107" y="726"/>
                </a:lnTo>
                <a:lnTo>
                  <a:pt x="108" y="738"/>
                </a:lnTo>
                <a:lnTo>
                  <a:pt x="108" y="738"/>
                </a:lnTo>
                <a:lnTo>
                  <a:pt x="110" y="741"/>
                </a:lnTo>
                <a:lnTo>
                  <a:pt x="112" y="747"/>
                </a:lnTo>
                <a:lnTo>
                  <a:pt x="112" y="747"/>
                </a:lnTo>
                <a:lnTo>
                  <a:pt x="120" y="754"/>
                </a:lnTo>
                <a:lnTo>
                  <a:pt x="120" y="754"/>
                </a:lnTo>
                <a:lnTo>
                  <a:pt x="122" y="760"/>
                </a:lnTo>
                <a:lnTo>
                  <a:pt x="118" y="766"/>
                </a:lnTo>
                <a:lnTo>
                  <a:pt x="118" y="766"/>
                </a:lnTo>
                <a:lnTo>
                  <a:pt x="112" y="771"/>
                </a:lnTo>
                <a:lnTo>
                  <a:pt x="108" y="779"/>
                </a:lnTo>
                <a:lnTo>
                  <a:pt x="108" y="779"/>
                </a:lnTo>
                <a:lnTo>
                  <a:pt x="105" y="788"/>
                </a:lnTo>
                <a:lnTo>
                  <a:pt x="103" y="796"/>
                </a:lnTo>
                <a:lnTo>
                  <a:pt x="103" y="796"/>
                </a:lnTo>
                <a:lnTo>
                  <a:pt x="103" y="809"/>
                </a:lnTo>
                <a:lnTo>
                  <a:pt x="103" y="809"/>
                </a:lnTo>
                <a:lnTo>
                  <a:pt x="103" y="824"/>
                </a:lnTo>
                <a:lnTo>
                  <a:pt x="103" y="824"/>
                </a:lnTo>
                <a:lnTo>
                  <a:pt x="103" y="829"/>
                </a:lnTo>
                <a:lnTo>
                  <a:pt x="99" y="833"/>
                </a:lnTo>
                <a:lnTo>
                  <a:pt x="99" y="833"/>
                </a:lnTo>
                <a:lnTo>
                  <a:pt x="90" y="840"/>
                </a:lnTo>
                <a:lnTo>
                  <a:pt x="90" y="840"/>
                </a:lnTo>
                <a:lnTo>
                  <a:pt x="88" y="842"/>
                </a:lnTo>
                <a:lnTo>
                  <a:pt x="86" y="848"/>
                </a:lnTo>
                <a:lnTo>
                  <a:pt x="86" y="848"/>
                </a:lnTo>
                <a:lnTo>
                  <a:pt x="82" y="852"/>
                </a:lnTo>
                <a:lnTo>
                  <a:pt x="80" y="855"/>
                </a:lnTo>
                <a:lnTo>
                  <a:pt x="80" y="855"/>
                </a:lnTo>
                <a:lnTo>
                  <a:pt x="75" y="861"/>
                </a:lnTo>
                <a:lnTo>
                  <a:pt x="75" y="861"/>
                </a:lnTo>
                <a:lnTo>
                  <a:pt x="67" y="865"/>
                </a:lnTo>
                <a:lnTo>
                  <a:pt x="65" y="867"/>
                </a:lnTo>
                <a:lnTo>
                  <a:pt x="65" y="869"/>
                </a:lnTo>
                <a:lnTo>
                  <a:pt x="65" y="869"/>
                </a:lnTo>
                <a:lnTo>
                  <a:pt x="64" y="874"/>
                </a:lnTo>
                <a:lnTo>
                  <a:pt x="64" y="880"/>
                </a:lnTo>
                <a:lnTo>
                  <a:pt x="64" y="880"/>
                </a:lnTo>
                <a:lnTo>
                  <a:pt x="67" y="885"/>
                </a:lnTo>
                <a:lnTo>
                  <a:pt x="67" y="889"/>
                </a:lnTo>
                <a:lnTo>
                  <a:pt x="65" y="891"/>
                </a:lnTo>
                <a:lnTo>
                  <a:pt x="65" y="891"/>
                </a:lnTo>
                <a:lnTo>
                  <a:pt x="62" y="897"/>
                </a:lnTo>
                <a:lnTo>
                  <a:pt x="58" y="900"/>
                </a:lnTo>
                <a:lnTo>
                  <a:pt x="58" y="900"/>
                </a:lnTo>
                <a:lnTo>
                  <a:pt x="56" y="904"/>
                </a:lnTo>
                <a:lnTo>
                  <a:pt x="54" y="906"/>
                </a:lnTo>
                <a:lnTo>
                  <a:pt x="56" y="910"/>
                </a:lnTo>
                <a:lnTo>
                  <a:pt x="56" y="910"/>
                </a:lnTo>
                <a:lnTo>
                  <a:pt x="58" y="915"/>
                </a:lnTo>
                <a:lnTo>
                  <a:pt x="60" y="919"/>
                </a:lnTo>
                <a:lnTo>
                  <a:pt x="60" y="919"/>
                </a:lnTo>
                <a:lnTo>
                  <a:pt x="64" y="923"/>
                </a:lnTo>
                <a:lnTo>
                  <a:pt x="64" y="928"/>
                </a:lnTo>
                <a:lnTo>
                  <a:pt x="64" y="928"/>
                </a:lnTo>
                <a:lnTo>
                  <a:pt x="60" y="936"/>
                </a:lnTo>
                <a:lnTo>
                  <a:pt x="56" y="943"/>
                </a:lnTo>
                <a:lnTo>
                  <a:pt x="56" y="943"/>
                </a:lnTo>
                <a:lnTo>
                  <a:pt x="43" y="951"/>
                </a:lnTo>
                <a:lnTo>
                  <a:pt x="28" y="956"/>
                </a:lnTo>
                <a:lnTo>
                  <a:pt x="28" y="956"/>
                </a:lnTo>
                <a:lnTo>
                  <a:pt x="22" y="958"/>
                </a:lnTo>
                <a:lnTo>
                  <a:pt x="17" y="962"/>
                </a:lnTo>
                <a:lnTo>
                  <a:pt x="15" y="966"/>
                </a:lnTo>
                <a:lnTo>
                  <a:pt x="13" y="973"/>
                </a:lnTo>
                <a:lnTo>
                  <a:pt x="13" y="973"/>
                </a:lnTo>
                <a:lnTo>
                  <a:pt x="13" y="983"/>
                </a:lnTo>
                <a:lnTo>
                  <a:pt x="13" y="986"/>
                </a:lnTo>
                <a:lnTo>
                  <a:pt x="13" y="986"/>
                </a:lnTo>
                <a:lnTo>
                  <a:pt x="13" y="990"/>
                </a:lnTo>
                <a:lnTo>
                  <a:pt x="13" y="992"/>
                </a:lnTo>
                <a:lnTo>
                  <a:pt x="11" y="992"/>
                </a:lnTo>
                <a:lnTo>
                  <a:pt x="11" y="992"/>
                </a:lnTo>
                <a:lnTo>
                  <a:pt x="4" y="996"/>
                </a:lnTo>
                <a:lnTo>
                  <a:pt x="2" y="998"/>
                </a:lnTo>
                <a:lnTo>
                  <a:pt x="0" y="1001"/>
                </a:lnTo>
                <a:lnTo>
                  <a:pt x="0" y="1001"/>
                </a:lnTo>
                <a:lnTo>
                  <a:pt x="2" y="1014"/>
                </a:lnTo>
                <a:lnTo>
                  <a:pt x="6" y="1024"/>
                </a:lnTo>
                <a:lnTo>
                  <a:pt x="6" y="1024"/>
                </a:lnTo>
                <a:lnTo>
                  <a:pt x="7" y="1028"/>
                </a:lnTo>
                <a:lnTo>
                  <a:pt x="7" y="1033"/>
                </a:lnTo>
                <a:lnTo>
                  <a:pt x="7" y="1033"/>
                </a:lnTo>
                <a:lnTo>
                  <a:pt x="7" y="1035"/>
                </a:lnTo>
                <a:lnTo>
                  <a:pt x="11" y="1039"/>
                </a:lnTo>
                <a:lnTo>
                  <a:pt x="13" y="1043"/>
                </a:lnTo>
                <a:lnTo>
                  <a:pt x="17" y="1044"/>
                </a:lnTo>
                <a:lnTo>
                  <a:pt x="17" y="1044"/>
                </a:lnTo>
                <a:lnTo>
                  <a:pt x="32" y="1046"/>
                </a:lnTo>
                <a:lnTo>
                  <a:pt x="32" y="1046"/>
                </a:lnTo>
                <a:lnTo>
                  <a:pt x="36" y="1046"/>
                </a:lnTo>
                <a:lnTo>
                  <a:pt x="39" y="1048"/>
                </a:lnTo>
                <a:lnTo>
                  <a:pt x="39" y="1048"/>
                </a:lnTo>
                <a:lnTo>
                  <a:pt x="41" y="1050"/>
                </a:lnTo>
                <a:lnTo>
                  <a:pt x="43" y="1052"/>
                </a:lnTo>
                <a:lnTo>
                  <a:pt x="43" y="1052"/>
                </a:lnTo>
                <a:lnTo>
                  <a:pt x="45" y="1054"/>
                </a:lnTo>
                <a:lnTo>
                  <a:pt x="49" y="1057"/>
                </a:lnTo>
                <a:lnTo>
                  <a:pt x="49" y="1057"/>
                </a:lnTo>
                <a:lnTo>
                  <a:pt x="52" y="1063"/>
                </a:lnTo>
                <a:lnTo>
                  <a:pt x="52" y="1063"/>
                </a:lnTo>
                <a:lnTo>
                  <a:pt x="56" y="1069"/>
                </a:lnTo>
                <a:lnTo>
                  <a:pt x="56" y="1069"/>
                </a:lnTo>
                <a:lnTo>
                  <a:pt x="56" y="1074"/>
                </a:lnTo>
                <a:lnTo>
                  <a:pt x="56" y="1074"/>
                </a:lnTo>
                <a:lnTo>
                  <a:pt x="60" y="1080"/>
                </a:lnTo>
                <a:lnTo>
                  <a:pt x="60" y="1080"/>
                </a:lnTo>
                <a:lnTo>
                  <a:pt x="65" y="1084"/>
                </a:lnTo>
                <a:lnTo>
                  <a:pt x="75" y="1091"/>
                </a:lnTo>
                <a:lnTo>
                  <a:pt x="75" y="1091"/>
                </a:lnTo>
                <a:lnTo>
                  <a:pt x="79" y="1099"/>
                </a:lnTo>
                <a:lnTo>
                  <a:pt x="82" y="1102"/>
                </a:lnTo>
                <a:lnTo>
                  <a:pt x="82" y="1102"/>
                </a:lnTo>
                <a:lnTo>
                  <a:pt x="90" y="1106"/>
                </a:lnTo>
                <a:lnTo>
                  <a:pt x="105" y="1108"/>
                </a:lnTo>
                <a:lnTo>
                  <a:pt x="105" y="1108"/>
                </a:lnTo>
                <a:lnTo>
                  <a:pt x="114" y="1108"/>
                </a:lnTo>
                <a:lnTo>
                  <a:pt x="118" y="1108"/>
                </a:lnTo>
                <a:lnTo>
                  <a:pt x="120" y="1110"/>
                </a:lnTo>
                <a:lnTo>
                  <a:pt x="120" y="1110"/>
                </a:lnTo>
                <a:lnTo>
                  <a:pt x="123" y="1114"/>
                </a:lnTo>
                <a:lnTo>
                  <a:pt x="125" y="1117"/>
                </a:lnTo>
                <a:lnTo>
                  <a:pt x="127" y="1129"/>
                </a:lnTo>
                <a:lnTo>
                  <a:pt x="127" y="1129"/>
                </a:lnTo>
                <a:lnTo>
                  <a:pt x="129" y="1132"/>
                </a:lnTo>
                <a:lnTo>
                  <a:pt x="133" y="1136"/>
                </a:lnTo>
                <a:lnTo>
                  <a:pt x="142" y="1142"/>
                </a:lnTo>
                <a:lnTo>
                  <a:pt x="142" y="1142"/>
                </a:lnTo>
                <a:lnTo>
                  <a:pt x="146" y="1144"/>
                </a:lnTo>
                <a:lnTo>
                  <a:pt x="150" y="1144"/>
                </a:lnTo>
                <a:lnTo>
                  <a:pt x="155" y="1144"/>
                </a:lnTo>
                <a:lnTo>
                  <a:pt x="155" y="1144"/>
                </a:lnTo>
                <a:lnTo>
                  <a:pt x="170" y="1145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7" name="Freeform 75"/>
          <p:cNvSpPr>
            <a:spLocks/>
          </p:cNvSpPr>
          <p:nvPr/>
        </p:nvSpPr>
        <p:spPr bwMode="auto">
          <a:xfrm>
            <a:off x="4964342" y="2729593"/>
            <a:ext cx="885875" cy="862593"/>
          </a:xfrm>
          <a:custGeom>
            <a:avLst/>
            <a:gdLst>
              <a:gd name="T0" fmla="*/ 359 w 761"/>
              <a:gd name="T1" fmla="*/ 718 h 741"/>
              <a:gd name="T2" fmla="*/ 331 w 761"/>
              <a:gd name="T3" fmla="*/ 683 h 741"/>
              <a:gd name="T4" fmla="*/ 309 w 761"/>
              <a:gd name="T5" fmla="*/ 655 h 741"/>
              <a:gd name="T6" fmla="*/ 271 w 761"/>
              <a:gd name="T7" fmla="*/ 621 h 741"/>
              <a:gd name="T8" fmla="*/ 241 w 761"/>
              <a:gd name="T9" fmla="*/ 595 h 741"/>
              <a:gd name="T10" fmla="*/ 208 w 761"/>
              <a:gd name="T11" fmla="*/ 563 h 741"/>
              <a:gd name="T12" fmla="*/ 187 w 761"/>
              <a:gd name="T13" fmla="*/ 533 h 741"/>
              <a:gd name="T14" fmla="*/ 150 w 761"/>
              <a:gd name="T15" fmla="*/ 490 h 741"/>
              <a:gd name="T16" fmla="*/ 99 w 761"/>
              <a:gd name="T17" fmla="*/ 430 h 741"/>
              <a:gd name="T18" fmla="*/ 64 w 761"/>
              <a:gd name="T19" fmla="*/ 404 h 741"/>
              <a:gd name="T20" fmla="*/ 4 w 761"/>
              <a:gd name="T21" fmla="*/ 344 h 741"/>
              <a:gd name="T22" fmla="*/ 11 w 761"/>
              <a:gd name="T23" fmla="*/ 318 h 741"/>
              <a:gd name="T24" fmla="*/ 37 w 761"/>
              <a:gd name="T25" fmla="*/ 294 h 741"/>
              <a:gd name="T26" fmla="*/ 77 w 761"/>
              <a:gd name="T27" fmla="*/ 275 h 741"/>
              <a:gd name="T28" fmla="*/ 80 w 761"/>
              <a:gd name="T29" fmla="*/ 234 h 741"/>
              <a:gd name="T30" fmla="*/ 41 w 761"/>
              <a:gd name="T31" fmla="*/ 202 h 741"/>
              <a:gd name="T32" fmla="*/ 26 w 761"/>
              <a:gd name="T33" fmla="*/ 165 h 741"/>
              <a:gd name="T34" fmla="*/ 52 w 761"/>
              <a:gd name="T35" fmla="*/ 137 h 741"/>
              <a:gd name="T36" fmla="*/ 90 w 761"/>
              <a:gd name="T37" fmla="*/ 118 h 741"/>
              <a:gd name="T38" fmla="*/ 101 w 761"/>
              <a:gd name="T39" fmla="*/ 88 h 741"/>
              <a:gd name="T40" fmla="*/ 127 w 761"/>
              <a:gd name="T41" fmla="*/ 64 h 741"/>
              <a:gd name="T42" fmla="*/ 144 w 761"/>
              <a:gd name="T43" fmla="*/ 37 h 741"/>
              <a:gd name="T44" fmla="*/ 178 w 761"/>
              <a:gd name="T45" fmla="*/ 34 h 741"/>
              <a:gd name="T46" fmla="*/ 241 w 761"/>
              <a:gd name="T47" fmla="*/ 0 h 741"/>
              <a:gd name="T48" fmla="*/ 260 w 761"/>
              <a:gd name="T49" fmla="*/ 17 h 741"/>
              <a:gd name="T50" fmla="*/ 230 w 761"/>
              <a:gd name="T51" fmla="*/ 37 h 741"/>
              <a:gd name="T52" fmla="*/ 204 w 761"/>
              <a:gd name="T53" fmla="*/ 62 h 741"/>
              <a:gd name="T54" fmla="*/ 208 w 761"/>
              <a:gd name="T55" fmla="*/ 103 h 741"/>
              <a:gd name="T56" fmla="*/ 228 w 761"/>
              <a:gd name="T57" fmla="*/ 146 h 741"/>
              <a:gd name="T58" fmla="*/ 282 w 761"/>
              <a:gd name="T59" fmla="*/ 159 h 741"/>
              <a:gd name="T60" fmla="*/ 333 w 761"/>
              <a:gd name="T61" fmla="*/ 200 h 741"/>
              <a:gd name="T62" fmla="*/ 380 w 761"/>
              <a:gd name="T63" fmla="*/ 225 h 741"/>
              <a:gd name="T64" fmla="*/ 376 w 761"/>
              <a:gd name="T65" fmla="*/ 245 h 741"/>
              <a:gd name="T66" fmla="*/ 413 w 761"/>
              <a:gd name="T67" fmla="*/ 251 h 741"/>
              <a:gd name="T68" fmla="*/ 453 w 761"/>
              <a:gd name="T69" fmla="*/ 245 h 741"/>
              <a:gd name="T70" fmla="*/ 473 w 761"/>
              <a:gd name="T71" fmla="*/ 228 h 741"/>
              <a:gd name="T72" fmla="*/ 509 w 761"/>
              <a:gd name="T73" fmla="*/ 193 h 741"/>
              <a:gd name="T74" fmla="*/ 488 w 761"/>
              <a:gd name="T75" fmla="*/ 165 h 741"/>
              <a:gd name="T76" fmla="*/ 485 w 761"/>
              <a:gd name="T77" fmla="*/ 124 h 741"/>
              <a:gd name="T78" fmla="*/ 441 w 761"/>
              <a:gd name="T79" fmla="*/ 101 h 741"/>
              <a:gd name="T80" fmla="*/ 455 w 761"/>
              <a:gd name="T81" fmla="*/ 49 h 741"/>
              <a:gd name="T82" fmla="*/ 526 w 761"/>
              <a:gd name="T83" fmla="*/ 47 h 741"/>
              <a:gd name="T84" fmla="*/ 574 w 761"/>
              <a:gd name="T85" fmla="*/ 54 h 741"/>
              <a:gd name="T86" fmla="*/ 662 w 761"/>
              <a:gd name="T87" fmla="*/ 79 h 741"/>
              <a:gd name="T88" fmla="*/ 672 w 761"/>
              <a:gd name="T89" fmla="*/ 99 h 741"/>
              <a:gd name="T90" fmla="*/ 703 w 761"/>
              <a:gd name="T91" fmla="*/ 139 h 741"/>
              <a:gd name="T92" fmla="*/ 733 w 761"/>
              <a:gd name="T93" fmla="*/ 168 h 741"/>
              <a:gd name="T94" fmla="*/ 760 w 761"/>
              <a:gd name="T95" fmla="*/ 210 h 741"/>
              <a:gd name="T96" fmla="*/ 731 w 761"/>
              <a:gd name="T97" fmla="*/ 294 h 741"/>
              <a:gd name="T98" fmla="*/ 705 w 761"/>
              <a:gd name="T99" fmla="*/ 412 h 741"/>
              <a:gd name="T100" fmla="*/ 629 w 761"/>
              <a:gd name="T101" fmla="*/ 518 h 741"/>
              <a:gd name="T102" fmla="*/ 593 w 761"/>
              <a:gd name="T103" fmla="*/ 595 h 741"/>
              <a:gd name="T104" fmla="*/ 610 w 761"/>
              <a:gd name="T105" fmla="*/ 625 h 741"/>
              <a:gd name="T106" fmla="*/ 580 w 761"/>
              <a:gd name="T107" fmla="*/ 645 h 741"/>
              <a:gd name="T108" fmla="*/ 520 w 761"/>
              <a:gd name="T109" fmla="*/ 677 h 741"/>
              <a:gd name="T110" fmla="*/ 466 w 761"/>
              <a:gd name="T111" fmla="*/ 707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761" h="741">
                <a:moveTo>
                  <a:pt x="402" y="741"/>
                </a:moveTo>
                <a:lnTo>
                  <a:pt x="402" y="741"/>
                </a:lnTo>
                <a:lnTo>
                  <a:pt x="387" y="737"/>
                </a:lnTo>
                <a:lnTo>
                  <a:pt x="387" y="737"/>
                </a:lnTo>
                <a:lnTo>
                  <a:pt x="382" y="733"/>
                </a:lnTo>
                <a:lnTo>
                  <a:pt x="376" y="728"/>
                </a:lnTo>
                <a:lnTo>
                  <a:pt x="376" y="728"/>
                </a:lnTo>
                <a:lnTo>
                  <a:pt x="359" y="718"/>
                </a:lnTo>
                <a:lnTo>
                  <a:pt x="359" y="718"/>
                </a:lnTo>
                <a:lnTo>
                  <a:pt x="348" y="713"/>
                </a:lnTo>
                <a:lnTo>
                  <a:pt x="340" y="705"/>
                </a:lnTo>
                <a:lnTo>
                  <a:pt x="340" y="705"/>
                </a:lnTo>
                <a:lnTo>
                  <a:pt x="339" y="702"/>
                </a:lnTo>
                <a:lnTo>
                  <a:pt x="339" y="696"/>
                </a:lnTo>
                <a:lnTo>
                  <a:pt x="339" y="696"/>
                </a:lnTo>
                <a:lnTo>
                  <a:pt x="335" y="689"/>
                </a:lnTo>
                <a:lnTo>
                  <a:pt x="331" y="683"/>
                </a:lnTo>
                <a:lnTo>
                  <a:pt x="331" y="683"/>
                </a:lnTo>
                <a:lnTo>
                  <a:pt x="327" y="679"/>
                </a:lnTo>
                <a:lnTo>
                  <a:pt x="324" y="677"/>
                </a:lnTo>
                <a:lnTo>
                  <a:pt x="316" y="675"/>
                </a:lnTo>
                <a:lnTo>
                  <a:pt x="316" y="675"/>
                </a:lnTo>
                <a:lnTo>
                  <a:pt x="314" y="672"/>
                </a:lnTo>
                <a:lnTo>
                  <a:pt x="312" y="666"/>
                </a:lnTo>
                <a:lnTo>
                  <a:pt x="312" y="666"/>
                </a:lnTo>
                <a:lnTo>
                  <a:pt x="309" y="660"/>
                </a:lnTo>
                <a:lnTo>
                  <a:pt x="309" y="655"/>
                </a:lnTo>
                <a:lnTo>
                  <a:pt x="309" y="655"/>
                </a:lnTo>
                <a:lnTo>
                  <a:pt x="303" y="647"/>
                </a:lnTo>
                <a:lnTo>
                  <a:pt x="297" y="642"/>
                </a:lnTo>
                <a:lnTo>
                  <a:pt x="297" y="642"/>
                </a:lnTo>
                <a:lnTo>
                  <a:pt x="292" y="638"/>
                </a:lnTo>
                <a:lnTo>
                  <a:pt x="286" y="634"/>
                </a:lnTo>
                <a:lnTo>
                  <a:pt x="286" y="634"/>
                </a:lnTo>
                <a:lnTo>
                  <a:pt x="271" y="621"/>
                </a:lnTo>
                <a:lnTo>
                  <a:pt x="271" y="621"/>
                </a:lnTo>
                <a:lnTo>
                  <a:pt x="269" y="619"/>
                </a:lnTo>
                <a:lnTo>
                  <a:pt x="266" y="619"/>
                </a:lnTo>
                <a:lnTo>
                  <a:pt x="262" y="617"/>
                </a:lnTo>
                <a:lnTo>
                  <a:pt x="256" y="616"/>
                </a:lnTo>
                <a:lnTo>
                  <a:pt x="256" y="616"/>
                </a:lnTo>
                <a:lnTo>
                  <a:pt x="251" y="612"/>
                </a:lnTo>
                <a:lnTo>
                  <a:pt x="247" y="604"/>
                </a:lnTo>
                <a:lnTo>
                  <a:pt x="241" y="595"/>
                </a:lnTo>
                <a:lnTo>
                  <a:pt x="241" y="595"/>
                </a:lnTo>
                <a:lnTo>
                  <a:pt x="238" y="589"/>
                </a:lnTo>
                <a:lnTo>
                  <a:pt x="230" y="582"/>
                </a:lnTo>
                <a:lnTo>
                  <a:pt x="230" y="582"/>
                </a:lnTo>
                <a:lnTo>
                  <a:pt x="224" y="578"/>
                </a:lnTo>
                <a:lnTo>
                  <a:pt x="217" y="576"/>
                </a:lnTo>
                <a:lnTo>
                  <a:pt x="217" y="576"/>
                </a:lnTo>
                <a:lnTo>
                  <a:pt x="213" y="574"/>
                </a:lnTo>
                <a:lnTo>
                  <a:pt x="211" y="571"/>
                </a:lnTo>
                <a:lnTo>
                  <a:pt x="208" y="563"/>
                </a:lnTo>
                <a:lnTo>
                  <a:pt x="208" y="563"/>
                </a:lnTo>
                <a:lnTo>
                  <a:pt x="204" y="558"/>
                </a:lnTo>
                <a:lnTo>
                  <a:pt x="200" y="556"/>
                </a:lnTo>
                <a:lnTo>
                  <a:pt x="200" y="556"/>
                </a:lnTo>
                <a:lnTo>
                  <a:pt x="198" y="552"/>
                </a:lnTo>
                <a:lnTo>
                  <a:pt x="193" y="543"/>
                </a:lnTo>
                <a:lnTo>
                  <a:pt x="193" y="543"/>
                </a:lnTo>
                <a:lnTo>
                  <a:pt x="187" y="533"/>
                </a:lnTo>
                <a:lnTo>
                  <a:pt x="187" y="533"/>
                </a:lnTo>
                <a:lnTo>
                  <a:pt x="183" y="528"/>
                </a:lnTo>
                <a:lnTo>
                  <a:pt x="176" y="524"/>
                </a:lnTo>
                <a:lnTo>
                  <a:pt x="176" y="524"/>
                </a:lnTo>
                <a:lnTo>
                  <a:pt x="166" y="515"/>
                </a:lnTo>
                <a:lnTo>
                  <a:pt x="166" y="515"/>
                </a:lnTo>
                <a:lnTo>
                  <a:pt x="159" y="503"/>
                </a:lnTo>
                <a:lnTo>
                  <a:pt x="159" y="503"/>
                </a:lnTo>
                <a:lnTo>
                  <a:pt x="150" y="490"/>
                </a:lnTo>
                <a:lnTo>
                  <a:pt x="150" y="490"/>
                </a:lnTo>
                <a:lnTo>
                  <a:pt x="146" y="485"/>
                </a:lnTo>
                <a:lnTo>
                  <a:pt x="140" y="479"/>
                </a:lnTo>
                <a:lnTo>
                  <a:pt x="140" y="479"/>
                </a:lnTo>
                <a:lnTo>
                  <a:pt x="125" y="468"/>
                </a:lnTo>
                <a:lnTo>
                  <a:pt x="125" y="468"/>
                </a:lnTo>
                <a:lnTo>
                  <a:pt x="116" y="457"/>
                </a:lnTo>
                <a:lnTo>
                  <a:pt x="108" y="447"/>
                </a:lnTo>
                <a:lnTo>
                  <a:pt x="108" y="447"/>
                </a:lnTo>
                <a:lnTo>
                  <a:pt x="99" y="430"/>
                </a:lnTo>
                <a:lnTo>
                  <a:pt x="99" y="430"/>
                </a:lnTo>
                <a:lnTo>
                  <a:pt x="94" y="425"/>
                </a:lnTo>
                <a:lnTo>
                  <a:pt x="86" y="421"/>
                </a:lnTo>
                <a:lnTo>
                  <a:pt x="86" y="421"/>
                </a:lnTo>
                <a:lnTo>
                  <a:pt x="79" y="417"/>
                </a:lnTo>
                <a:lnTo>
                  <a:pt x="71" y="412"/>
                </a:lnTo>
                <a:lnTo>
                  <a:pt x="71" y="412"/>
                </a:lnTo>
                <a:lnTo>
                  <a:pt x="67" y="408"/>
                </a:lnTo>
                <a:lnTo>
                  <a:pt x="64" y="404"/>
                </a:lnTo>
                <a:lnTo>
                  <a:pt x="64" y="404"/>
                </a:lnTo>
                <a:lnTo>
                  <a:pt x="43" y="385"/>
                </a:lnTo>
                <a:lnTo>
                  <a:pt x="43" y="385"/>
                </a:lnTo>
                <a:lnTo>
                  <a:pt x="30" y="370"/>
                </a:lnTo>
                <a:lnTo>
                  <a:pt x="30" y="370"/>
                </a:lnTo>
                <a:lnTo>
                  <a:pt x="13" y="356"/>
                </a:lnTo>
                <a:lnTo>
                  <a:pt x="13" y="356"/>
                </a:lnTo>
                <a:lnTo>
                  <a:pt x="4" y="344"/>
                </a:lnTo>
                <a:lnTo>
                  <a:pt x="4" y="344"/>
                </a:lnTo>
                <a:lnTo>
                  <a:pt x="0" y="341"/>
                </a:lnTo>
                <a:lnTo>
                  <a:pt x="0" y="337"/>
                </a:lnTo>
                <a:lnTo>
                  <a:pt x="0" y="331"/>
                </a:lnTo>
                <a:lnTo>
                  <a:pt x="0" y="329"/>
                </a:lnTo>
                <a:lnTo>
                  <a:pt x="0" y="329"/>
                </a:lnTo>
                <a:lnTo>
                  <a:pt x="2" y="324"/>
                </a:lnTo>
                <a:lnTo>
                  <a:pt x="2" y="324"/>
                </a:lnTo>
                <a:lnTo>
                  <a:pt x="6" y="320"/>
                </a:lnTo>
                <a:lnTo>
                  <a:pt x="11" y="318"/>
                </a:lnTo>
                <a:lnTo>
                  <a:pt x="11" y="318"/>
                </a:lnTo>
                <a:lnTo>
                  <a:pt x="15" y="316"/>
                </a:lnTo>
                <a:lnTo>
                  <a:pt x="19" y="312"/>
                </a:lnTo>
                <a:lnTo>
                  <a:pt x="22" y="307"/>
                </a:lnTo>
                <a:lnTo>
                  <a:pt x="22" y="307"/>
                </a:lnTo>
                <a:lnTo>
                  <a:pt x="26" y="303"/>
                </a:lnTo>
                <a:lnTo>
                  <a:pt x="32" y="299"/>
                </a:lnTo>
                <a:lnTo>
                  <a:pt x="32" y="299"/>
                </a:lnTo>
                <a:lnTo>
                  <a:pt x="37" y="294"/>
                </a:lnTo>
                <a:lnTo>
                  <a:pt x="39" y="288"/>
                </a:lnTo>
                <a:lnTo>
                  <a:pt x="39" y="288"/>
                </a:lnTo>
                <a:lnTo>
                  <a:pt x="43" y="283"/>
                </a:lnTo>
                <a:lnTo>
                  <a:pt x="49" y="279"/>
                </a:lnTo>
                <a:lnTo>
                  <a:pt x="49" y="279"/>
                </a:lnTo>
                <a:lnTo>
                  <a:pt x="54" y="279"/>
                </a:lnTo>
                <a:lnTo>
                  <a:pt x="62" y="277"/>
                </a:lnTo>
                <a:lnTo>
                  <a:pt x="71" y="277"/>
                </a:lnTo>
                <a:lnTo>
                  <a:pt x="77" y="275"/>
                </a:lnTo>
                <a:lnTo>
                  <a:pt x="77" y="275"/>
                </a:lnTo>
                <a:lnTo>
                  <a:pt x="80" y="271"/>
                </a:lnTo>
                <a:lnTo>
                  <a:pt x="82" y="268"/>
                </a:lnTo>
                <a:lnTo>
                  <a:pt x="84" y="258"/>
                </a:lnTo>
                <a:lnTo>
                  <a:pt x="84" y="258"/>
                </a:lnTo>
                <a:lnTo>
                  <a:pt x="86" y="251"/>
                </a:lnTo>
                <a:lnTo>
                  <a:pt x="82" y="240"/>
                </a:lnTo>
                <a:lnTo>
                  <a:pt x="82" y="240"/>
                </a:lnTo>
                <a:lnTo>
                  <a:pt x="80" y="234"/>
                </a:lnTo>
                <a:lnTo>
                  <a:pt x="79" y="232"/>
                </a:lnTo>
                <a:lnTo>
                  <a:pt x="71" y="228"/>
                </a:lnTo>
                <a:lnTo>
                  <a:pt x="71" y="228"/>
                </a:lnTo>
                <a:lnTo>
                  <a:pt x="65" y="223"/>
                </a:lnTo>
                <a:lnTo>
                  <a:pt x="58" y="219"/>
                </a:lnTo>
                <a:lnTo>
                  <a:pt x="58" y="219"/>
                </a:lnTo>
                <a:lnTo>
                  <a:pt x="52" y="213"/>
                </a:lnTo>
                <a:lnTo>
                  <a:pt x="47" y="210"/>
                </a:lnTo>
                <a:lnTo>
                  <a:pt x="41" y="202"/>
                </a:lnTo>
                <a:lnTo>
                  <a:pt x="41" y="202"/>
                </a:lnTo>
                <a:lnTo>
                  <a:pt x="34" y="191"/>
                </a:lnTo>
                <a:lnTo>
                  <a:pt x="34" y="191"/>
                </a:lnTo>
                <a:lnTo>
                  <a:pt x="32" y="189"/>
                </a:lnTo>
                <a:lnTo>
                  <a:pt x="32" y="185"/>
                </a:lnTo>
                <a:lnTo>
                  <a:pt x="34" y="183"/>
                </a:lnTo>
                <a:lnTo>
                  <a:pt x="32" y="180"/>
                </a:lnTo>
                <a:lnTo>
                  <a:pt x="32" y="180"/>
                </a:lnTo>
                <a:lnTo>
                  <a:pt x="26" y="165"/>
                </a:lnTo>
                <a:lnTo>
                  <a:pt x="26" y="165"/>
                </a:lnTo>
                <a:lnTo>
                  <a:pt x="26" y="161"/>
                </a:lnTo>
                <a:lnTo>
                  <a:pt x="28" y="159"/>
                </a:lnTo>
                <a:lnTo>
                  <a:pt x="32" y="155"/>
                </a:lnTo>
                <a:lnTo>
                  <a:pt x="32" y="155"/>
                </a:lnTo>
                <a:lnTo>
                  <a:pt x="45" y="146"/>
                </a:lnTo>
                <a:lnTo>
                  <a:pt x="45" y="146"/>
                </a:lnTo>
                <a:lnTo>
                  <a:pt x="52" y="137"/>
                </a:lnTo>
                <a:lnTo>
                  <a:pt x="52" y="137"/>
                </a:lnTo>
                <a:lnTo>
                  <a:pt x="56" y="131"/>
                </a:lnTo>
                <a:lnTo>
                  <a:pt x="62" y="127"/>
                </a:lnTo>
                <a:lnTo>
                  <a:pt x="62" y="127"/>
                </a:lnTo>
                <a:lnTo>
                  <a:pt x="67" y="124"/>
                </a:lnTo>
                <a:lnTo>
                  <a:pt x="75" y="122"/>
                </a:lnTo>
                <a:lnTo>
                  <a:pt x="75" y="122"/>
                </a:lnTo>
                <a:lnTo>
                  <a:pt x="84" y="120"/>
                </a:lnTo>
                <a:lnTo>
                  <a:pt x="84" y="120"/>
                </a:lnTo>
                <a:lnTo>
                  <a:pt x="90" y="118"/>
                </a:lnTo>
                <a:lnTo>
                  <a:pt x="94" y="114"/>
                </a:lnTo>
                <a:lnTo>
                  <a:pt x="94" y="114"/>
                </a:lnTo>
                <a:lnTo>
                  <a:pt x="95" y="110"/>
                </a:lnTo>
                <a:lnTo>
                  <a:pt x="97" y="107"/>
                </a:lnTo>
                <a:lnTo>
                  <a:pt x="97" y="107"/>
                </a:lnTo>
                <a:lnTo>
                  <a:pt x="97" y="97"/>
                </a:lnTo>
                <a:lnTo>
                  <a:pt x="97" y="97"/>
                </a:lnTo>
                <a:lnTo>
                  <a:pt x="97" y="94"/>
                </a:lnTo>
                <a:lnTo>
                  <a:pt x="101" y="88"/>
                </a:lnTo>
                <a:lnTo>
                  <a:pt x="101" y="88"/>
                </a:lnTo>
                <a:lnTo>
                  <a:pt x="103" y="82"/>
                </a:lnTo>
                <a:lnTo>
                  <a:pt x="108" y="77"/>
                </a:lnTo>
                <a:lnTo>
                  <a:pt x="108" y="77"/>
                </a:lnTo>
                <a:lnTo>
                  <a:pt x="112" y="73"/>
                </a:lnTo>
                <a:lnTo>
                  <a:pt x="116" y="69"/>
                </a:lnTo>
                <a:lnTo>
                  <a:pt x="116" y="69"/>
                </a:lnTo>
                <a:lnTo>
                  <a:pt x="120" y="66"/>
                </a:lnTo>
                <a:lnTo>
                  <a:pt x="127" y="64"/>
                </a:lnTo>
                <a:lnTo>
                  <a:pt x="127" y="64"/>
                </a:lnTo>
                <a:lnTo>
                  <a:pt x="133" y="58"/>
                </a:lnTo>
                <a:lnTo>
                  <a:pt x="138" y="54"/>
                </a:lnTo>
                <a:lnTo>
                  <a:pt x="138" y="54"/>
                </a:lnTo>
                <a:lnTo>
                  <a:pt x="140" y="51"/>
                </a:lnTo>
                <a:lnTo>
                  <a:pt x="140" y="45"/>
                </a:lnTo>
                <a:lnTo>
                  <a:pt x="140" y="45"/>
                </a:lnTo>
                <a:lnTo>
                  <a:pt x="142" y="39"/>
                </a:lnTo>
                <a:lnTo>
                  <a:pt x="144" y="37"/>
                </a:lnTo>
                <a:lnTo>
                  <a:pt x="144" y="37"/>
                </a:lnTo>
                <a:lnTo>
                  <a:pt x="148" y="36"/>
                </a:lnTo>
                <a:lnTo>
                  <a:pt x="153" y="37"/>
                </a:lnTo>
                <a:lnTo>
                  <a:pt x="153" y="37"/>
                </a:lnTo>
                <a:lnTo>
                  <a:pt x="159" y="41"/>
                </a:lnTo>
                <a:lnTo>
                  <a:pt x="161" y="41"/>
                </a:lnTo>
                <a:lnTo>
                  <a:pt x="165" y="41"/>
                </a:lnTo>
                <a:lnTo>
                  <a:pt x="165" y="41"/>
                </a:lnTo>
                <a:lnTo>
                  <a:pt x="178" y="34"/>
                </a:lnTo>
                <a:lnTo>
                  <a:pt x="178" y="34"/>
                </a:lnTo>
                <a:lnTo>
                  <a:pt x="196" y="21"/>
                </a:lnTo>
                <a:lnTo>
                  <a:pt x="196" y="21"/>
                </a:lnTo>
                <a:lnTo>
                  <a:pt x="217" y="9"/>
                </a:lnTo>
                <a:lnTo>
                  <a:pt x="217" y="9"/>
                </a:lnTo>
                <a:lnTo>
                  <a:pt x="224" y="4"/>
                </a:lnTo>
                <a:lnTo>
                  <a:pt x="234" y="2"/>
                </a:lnTo>
                <a:lnTo>
                  <a:pt x="234" y="2"/>
                </a:lnTo>
                <a:lnTo>
                  <a:pt x="241" y="0"/>
                </a:lnTo>
                <a:lnTo>
                  <a:pt x="247" y="0"/>
                </a:lnTo>
                <a:lnTo>
                  <a:pt x="251" y="0"/>
                </a:lnTo>
                <a:lnTo>
                  <a:pt x="251" y="0"/>
                </a:lnTo>
                <a:lnTo>
                  <a:pt x="258" y="4"/>
                </a:lnTo>
                <a:lnTo>
                  <a:pt x="260" y="6"/>
                </a:lnTo>
                <a:lnTo>
                  <a:pt x="262" y="9"/>
                </a:lnTo>
                <a:lnTo>
                  <a:pt x="262" y="9"/>
                </a:lnTo>
                <a:lnTo>
                  <a:pt x="262" y="13"/>
                </a:lnTo>
                <a:lnTo>
                  <a:pt x="260" y="17"/>
                </a:lnTo>
                <a:lnTo>
                  <a:pt x="258" y="19"/>
                </a:lnTo>
                <a:lnTo>
                  <a:pt x="258" y="19"/>
                </a:lnTo>
                <a:lnTo>
                  <a:pt x="253" y="23"/>
                </a:lnTo>
                <a:lnTo>
                  <a:pt x="247" y="24"/>
                </a:lnTo>
                <a:lnTo>
                  <a:pt x="247" y="24"/>
                </a:lnTo>
                <a:lnTo>
                  <a:pt x="239" y="28"/>
                </a:lnTo>
                <a:lnTo>
                  <a:pt x="234" y="34"/>
                </a:lnTo>
                <a:lnTo>
                  <a:pt x="234" y="34"/>
                </a:lnTo>
                <a:lnTo>
                  <a:pt x="230" y="37"/>
                </a:lnTo>
                <a:lnTo>
                  <a:pt x="228" y="41"/>
                </a:lnTo>
                <a:lnTo>
                  <a:pt x="228" y="41"/>
                </a:lnTo>
                <a:lnTo>
                  <a:pt x="224" y="47"/>
                </a:lnTo>
                <a:lnTo>
                  <a:pt x="219" y="51"/>
                </a:lnTo>
                <a:lnTo>
                  <a:pt x="219" y="51"/>
                </a:lnTo>
                <a:lnTo>
                  <a:pt x="211" y="56"/>
                </a:lnTo>
                <a:lnTo>
                  <a:pt x="208" y="58"/>
                </a:lnTo>
                <a:lnTo>
                  <a:pt x="204" y="62"/>
                </a:lnTo>
                <a:lnTo>
                  <a:pt x="204" y="62"/>
                </a:lnTo>
                <a:lnTo>
                  <a:pt x="196" y="69"/>
                </a:lnTo>
                <a:lnTo>
                  <a:pt x="195" y="73"/>
                </a:lnTo>
                <a:lnTo>
                  <a:pt x="195" y="79"/>
                </a:lnTo>
                <a:lnTo>
                  <a:pt x="195" y="79"/>
                </a:lnTo>
                <a:lnTo>
                  <a:pt x="195" y="90"/>
                </a:lnTo>
                <a:lnTo>
                  <a:pt x="196" y="94"/>
                </a:lnTo>
                <a:lnTo>
                  <a:pt x="198" y="95"/>
                </a:lnTo>
                <a:lnTo>
                  <a:pt x="198" y="95"/>
                </a:lnTo>
                <a:lnTo>
                  <a:pt x="208" y="103"/>
                </a:lnTo>
                <a:lnTo>
                  <a:pt x="208" y="103"/>
                </a:lnTo>
                <a:lnTo>
                  <a:pt x="213" y="107"/>
                </a:lnTo>
                <a:lnTo>
                  <a:pt x="217" y="110"/>
                </a:lnTo>
                <a:lnTo>
                  <a:pt x="219" y="114"/>
                </a:lnTo>
                <a:lnTo>
                  <a:pt x="219" y="114"/>
                </a:lnTo>
                <a:lnTo>
                  <a:pt x="224" y="131"/>
                </a:lnTo>
                <a:lnTo>
                  <a:pt x="224" y="131"/>
                </a:lnTo>
                <a:lnTo>
                  <a:pt x="226" y="142"/>
                </a:lnTo>
                <a:lnTo>
                  <a:pt x="228" y="146"/>
                </a:lnTo>
                <a:lnTo>
                  <a:pt x="228" y="146"/>
                </a:lnTo>
                <a:lnTo>
                  <a:pt x="241" y="155"/>
                </a:lnTo>
                <a:lnTo>
                  <a:pt x="241" y="155"/>
                </a:lnTo>
                <a:lnTo>
                  <a:pt x="245" y="159"/>
                </a:lnTo>
                <a:lnTo>
                  <a:pt x="254" y="159"/>
                </a:lnTo>
                <a:lnTo>
                  <a:pt x="254" y="159"/>
                </a:lnTo>
                <a:lnTo>
                  <a:pt x="269" y="159"/>
                </a:lnTo>
                <a:lnTo>
                  <a:pt x="282" y="159"/>
                </a:lnTo>
                <a:lnTo>
                  <a:pt x="282" y="159"/>
                </a:lnTo>
                <a:lnTo>
                  <a:pt x="294" y="159"/>
                </a:lnTo>
                <a:lnTo>
                  <a:pt x="303" y="163"/>
                </a:lnTo>
                <a:lnTo>
                  <a:pt x="314" y="170"/>
                </a:lnTo>
                <a:lnTo>
                  <a:pt x="314" y="170"/>
                </a:lnTo>
                <a:lnTo>
                  <a:pt x="324" y="182"/>
                </a:lnTo>
                <a:lnTo>
                  <a:pt x="327" y="191"/>
                </a:lnTo>
                <a:lnTo>
                  <a:pt x="331" y="196"/>
                </a:lnTo>
                <a:lnTo>
                  <a:pt x="333" y="200"/>
                </a:lnTo>
                <a:lnTo>
                  <a:pt x="333" y="200"/>
                </a:lnTo>
                <a:lnTo>
                  <a:pt x="339" y="206"/>
                </a:lnTo>
                <a:lnTo>
                  <a:pt x="340" y="208"/>
                </a:lnTo>
                <a:lnTo>
                  <a:pt x="346" y="210"/>
                </a:lnTo>
                <a:lnTo>
                  <a:pt x="346" y="210"/>
                </a:lnTo>
                <a:lnTo>
                  <a:pt x="365" y="213"/>
                </a:lnTo>
                <a:lnTo>
                  <a:pt x="365" y="213"/>
                </a:lnTo>
                <a:lnTo>
                  <a:pt x="374" y="215"/>
                </a:lnTo>
                <a:lnTo>
                  <a:pt x="378" y="219"/>
                </a:lnTo>
                <a:lnTo>
                  <a:pt x="380" y="225"/>
                </a:lnTo>
                <a:lnTo>
                  <a:pt x="380" y="225"/>
                </a:lnTo>
                <a:lnTo>
                  <a:pt x="382" y="228"/>
                </a:lnTo>
                <a:lnTo>
                  <a:pt x="380" y="234"/>
                </a:lnTo>
                <a:lnTo>
                  <a:pt x="378" y="238"/>
                </a:lnTo>
                <a:lnTo>
                  <a:pt x="378" y="238"/>
                </a:lnTo>
                <a:lnTo>
                  <a:pt x="374" y="241"/>
                </a:lnTo>
                <a:lnTo>
                  <a:pt x="374" y="243"/>
                </a:lnTo>
                <a:lnTo>
                  <a:pt x="376" y="245"/>
                </a:lnTo>
                <a:lnTo>
                  <a:pt x="376" y="245"/>
                </a:lnTo>
                <a:lnTo>
                  <a:pt x="380" y="251"/>
                </a:lnTo>
                <a:lnTo>
                  <a:pt x="383" y="253"/>
                </a:lnTo>
                <a:lnTo>
                  <a:pt x="383" y="253"/>
                </a:lnTo>
                <a:lnTo>
                  <a:pt x="391" y="253"/>
                </a:lnTo>
                <a:lnTo>
                  <a:pt x="397" y="253"/>
                </a:lnTo>
                <a:lnTo>
                  <a:pt x="397" y="253"/>
                </a:lnTo>
                <a:lnTo>
                  <a:pt x="406" y="251"/>
                </a:lnTo>
                <a:lnTo>
                  <a:pt x="413" y="251"/>
                </a:lnTo>
                <a:lnTo>
                  <a:pt x="413" y="251"/>
                </a:lnTo>
                <a:lnTo>
                  <a:pt x="421" y="249"/>
                </a:lnTo>
                <a:lnTo>
                  <a:pt x="427" y="247"/>
                </a:lnTo>
                <a:lnTo>
                  <a:pt x="430" y="245"/>
                </a:lnTo>
                <a:lnTo>
                  <a:pt x="430" y="245"/>
                </a:lnTo>
                <a:lnTo>
                  <a:pt x="436" y="241"/>
                </a:lnTo>
                <a:lnTo>
                  <a:pt x="440" y="240"/>
                </a:lnTo>
                <a:lnTo>
                  <a:pt x="441" y="240"/>
                </a:lnTo>
                <a:lnTo>
                  <a:pt x="441" y="240"/>
                </a:lnTo>
                <a:lnTo>
                  <a:pt x="453" y="245"/>
                </a:lnTo>
                <a:lnTo>
                  <a:pt x="453" y="245"/>
                </a:lnTo>
                <a:lnTo>
                  <a:pt x="462" y="245"/>
                </a:lnTo>
                <a:lnTo>
                  <a:pt x="466" y="245"/>
                </a:lnTo>
                <a:lnTo>
                  <a:pt x="470" y="241"/>
                </a:lnTo>
                <a:lnTo>
                  <a:pt x="470" y="241"/>
                </a:lnTo>
                <a:lnTo>
                  <a:pt x="471" y="238"/>
                </a:lnTo>
                <a:lnTo>
                  <a:pt x="471" y="234"/>
                </a:lnTo>
                <a:lnTo>
                  <a:pt x="471" y="230"/>
                </a:lnTo>
                <a:lnTo>
                  <a:pt x="473" y="228"/>
                </a:lnTo>
                <a:lnTo>
                  <a:pt x="473" y="228"/>
                </a:lnTo>
                <a:lnTo>
                  <a:pt x="479" y="223"/>
                </a:lnTo>
                <a:lnTo>
                  <a:pt x="481" y="221"/>
                </a:lnTo>
                <a:lnTo>
                  <a:pt x="490" y="210"/>
                </a:lnTo>
                <a:lnTo>
                  <a:pt x="490" y="210"/>
                </a:lnTo>
                <a:lnTo>
                  <a:pt x="499" y="202"/>
                </a:lnTo>
                <a:lnTo>
                  <a:pt x="499" y="202"/>
                </a:lnTo>
                <a:lnTo>
                  <a:pt x="505" y="198"/>
                </a:lnTo>
                <a:lnTo>
                  <a:pt x="509" y="193"/>
                </a:lnTo>
                <a:lnTo>
                  <a:pt x="509" y="193"/>
                </a:lnTo>
                <a:lnTo>
                  <a:pt x="509" y="189"/>
                </a:lnTo>
                <a:lnTo>
                  <a:pt x="509" y="185"/>
                </a:lnTo>
                <a:lnTo>
                  <a:pt x="507" y="182"/>
                </a:lnTo>
                <a:lnTo>
                  <a:pt x="501" y="180"/>
                </a:lnTo>
                <a:lnTo>
                  <a:pt x="501" y="180"/>
                </a:lnTo>
                <a:lnTo>
                  <a:pt x="494" y="172"/>
                </a:lnTo>
                <a:lnTo>
                  <a:pt x="488" y="165"/>
                </a:lnTo>
                <a:lnTo>
                  <a:pt x="488" y="165"/>
                </a:lnTo>
                <a:lnTo>
                  <a:pt x="486" y="157"/>
                </a:lnTo>
                <a:lnTo>
                  <a:pt x="486" y="150"/>
                </a:lnTo>
                <a:lnTo>
                  <a:pt x="486" y="150"/>
                </a:lnTo>
                <a:lnTo>
                  <a:pt x="488" y="139"/>
                </a:lnTo>
                <a:lnTo>
                  <a:pt x="488" y="139"/>
                </a:lnTo>
                <a:lnTo>
                  <a:pt x="488" y="133"/>
                </a:lnTo>
                <a:lnTo>
                  <a:pt x="488" y="127"/>
                </a:lnTo>
                <a:lnTo>
                  <a:pt x="488" y="127"/>
                </a:lnTo>
                <a:lnTo>
                  <a:pt x="485" y="124"/>
                </a:lnTo>
                <a:lnTo>
                  <a:pt x="483" y="122"/>
                </a:lnTo>
                <a:lnTo>
                  <a:pt x="481" y="120"/>
                </a:lnTo>
                <a:lnTo>
                  <a:pt x="481" y="120"/>
                </a:lnTo>
                <a:lnTo>
                  <a:pt x="470" y="120"/>
                </a:lnTo>
                <a:lnTo>
                  <a:pt x="464" y="118"/>
                </a:lnTo>
                <a:lnTo>
                  <a:pt x="456" y="116"/>
                </a:lnTo>
                <a:lnTo>
                  <a:pt x="456" y="116"/>
                </a:lnTo>
                <a:lnTo>
                  <a:pt x="447" y="109"/>
                </a:lnTo>
                <a:lnTo>
                  <a:pt x="441" y="101"/>
                </a:lnTo>
                <a:lnTo>
                  <a:pt x="441" y="101"/>
                </a:lnTo>
                <a:lnTo>
                  <a:pt x="438" y="94"/>
                </a:lnTo>
                <a:lnTo>
                  <a:pt x="436" y="84"/>
                </a:lnTo>
                <a:lnTo>
                  <a:pt x="438" y="75"/>
                </a:lnTo>
                <a:lnTo>
                  <a:pt x="438" y="69"/>
                </a:lnTo>
                <a:lnTo>
                  <a:pt x="441" y="64"/>
                </a:lnTo>
                <a:lnTo>
                  <a:pt x="441" y="64"/>
                </a:lnTo>
                <a:lnTo>
                  <a:pt x="447" y="54"/>
                </a:lnTo>
                <a:lnTo>
                  <a:pt x="455" y="49"/>
                </a:lnTo>
                <a:lnTo>
                  <a:pt x="462" y="43"/>
                </a:lnTo>
                <a:lnTo>
                  <a:pt x="468" y="41"/>
                </a:lnTo>
                <a:lnTo>
                  <a:pt x="468" y="41"/>
                </a:lnTo>
                <a:lnTo>
                  <a:pt x="481" y="39"/>
                </a:lnTo>
                <a:lnTo>
                  <a:pt x="490" y="39"/>
                </a:lnTo>
                <a:lnTo>
                  <a:pt x="498" y="41"/>
                </a:lnTo>
                <a:lnTo>
                  <a:pt x="498" y="41"/>
                </a:lnTo>
                <a:lnTo>
                  <a:pt x="513" y="45"/>
                </a:lnTo>
                <a:lnTo>
                  <a:pt x="526" y="47"/>
                </a:lnTo>
                <a:lnTo>
                  <a:pt x="526" y="47"/>
                </a:lnTo>
                <a:lnTo>
                  <a:pt x="537" y="49"/>
                </a:lnTo>
                <a:lnTo>
                  <a:pt x="554" y="51"/>
                </a:lnTo>
                <a:lnTo>
                  <a:pt x="554" y="51"/>
                </a:lnTo>
                <a:lnTo>
                  <a:pt x="559" y="51"/>
                </a:lnTo>
                <a:lnTo>
                  <a:pt x="561" y="51"/>
                </a:lnTo>
                <a:lnTo>
                  <a:pt x="565" y="52"/>
                </a:lnTo>
                <a:lnTo>
                  <a:pt x="574" y="54"/>
                </a:lnTo>
                <a:lnTo>
                  <a:pt x="574" y="54"/>
                </a:lnTo>
                <a:lnTo>
                  <a:pt x="593" y="56"/>
                </a:lnTo>
                <a:lnTo>
                  <a:pt x="610" y="62"/>
                </a:lnTo>
                <a:lnTo>
                  <a:pt x="610" y="62"/>
                </a:lnTo>
                <a:lnTo>
                  <a:pt x="630" y="67"/>
                </a:lnTo>
                <a:lnTo>
                  <a:pt x="647" y="73"/>
                </a:lnTo>
                <a:lnTo>
                  <a:pt x="647" y="73"/>
                </a:lnTo>
                <a:lnTo>
                  <a:pt x="655" y="75"/>
                </a:lnTo>
                <a:lnTo>
                  <a:pt x="658" y="77"/>
                </a:lnTo>
                <a:lnTo>
                  <a:pt x="662" y="79"/>
                </a:lnTo>
                <a:lnTo>
                  <a:pt x="662" y="79"/>
                </a:lnTo>
                <a:lnTo>
                  <a:pt x="670" y="84"/>
                </a:lnTo>
                <a:lnTo>
                  <a:pt x="673" y="88"/>
                </a:lnTo>
                <a:lnTo>
                  <a:pt x="673" y="88"/>
                </a:lnTo>
                <a:lnTo>
                  <a:pt x="675" y="92"/>
                </a:lnTo>
                <a:lnTo>
                  <a:pt x="677" y="94"/>
                </a:lnTo>
                <a:lnTo>
                  <a:pt x="677" y="94"/>
                </a:lnTo>
                <a:lnTo>
                  <a:pt x="673" y="97"/>
                </a:lnTo>
                <a:lnTo>
                  <a:pt x="672" y="99"/>
                </a:lnTo>
                <a:lnTo>
                  <a:pt x="672" y="101"/>
                </a:lnTo>
                <a:lnTo>
                  <a:pt x="672" y="101"/>
                </a:lnTo>
                <a:lnTo>
                  <a:pt x="675" y="107"/>
                </a:lnTo>
                <a:lnTo>
                  <a:pt x="675" y="107"/>
                </a:lnTo>
                <a:lnTo>
                  <a:pt x="683" y="116"/>
                </a:lnTo>
                <a:lnTo>
                  <a:pt x="694" y="127"/>
                </a:lnTo>
                <a:lnTo>
                  <a:pt x="694" y="127"/>
                </a:lnTo>
                <a:lnTo>
                  <a:pt x="700" y="135"/>
                </a:lnTo>
                <a:lnTo>
                  <a:pt x="703" y="139"/>
                </a:lnTo>
                <a:lnTo>
                  <a:pt x="705" y="140"/>
                </a:lnTo>
                <a:lnTo>
                  <a:pt x="705" y="140"/>
                </a:lnTo>
                <a:lnTo>
                  <a:pt x="711" y="142"/>
                </a:lnTo>
                <a:lnTo>
                  <a:pt x="715" y="146"/>
                </a:lnTo>
                <a:lnTo>
                  <a:pt x="715" y="146"/>
                </a:lnTo>
                <a:lnTo>
                  <a:pt x="718" y="152"/>
                </a:lnTo>
                <a:lnTo>
                  <a:pt x="722" y="157"/>
                </a:lnTo>
                <a:lnTo>
                  <a:pt x="722" y="157"/>
                </a:lnTo>
                <a:lnTo>
                  <a:pt x="733" y="168"/>
                </a:lnTo>
                <a:lnTo>
                  <a:pt x="733" y="168"/>
                </a:lnTo>
                <a:lnTo>
                  <a:pt x="739" y="174"/>
                </a:lnTo>
                <a:lnTo>
                  <a:pt x="745" y="183"/>
                </a:lnTo>
                <a:lnTo>
                  <a:pt x="745" y="183"/>
                </a:lnTo>
                <a:lnTo>
                  <a:pt x="746" y="189"/>
                </a:lnTo>
                <a:lnTo>
                  <a:pt x="752" y="196"/>
                </a:lnTo>
                <a:lnTo>
                  <a:pt x="761" y="208"/>
                </a:lnTo>
                <a:lnTo>
                  <a:pt x="760" y="210"/>
                </a:lnTo>
                <a:lnTo>
                  <a:pt x="760" y="210"/>
                </a:lnTo>
                <a:lnTo>
                  <a:pt x="750" y="223"/>
                </a:lnTo>
                <a:lnTo>
                  <a:pt x="746" y="230"/>
                </a:lnTo>
                <a:lnTo>
                  <a:pt x="746" y="230"/>
                </a:lnTo>
                <a:lnTo>
                  <a:pt x="743" y="247"/>
                </a:lnTo>
                <a:lnTo>
                  <a:pt x="741" y="262"/>
                </a:lnTo>
                <a:lnTo>
                  <a:pt x="741" y="262"/>
                </a:lnTo>
                <a:lnTo>
                  <a:pt x="737" y="271"/>
                </a:lnTo>
                <a:lnTo>
                  <a:pt x="731" y="294"/>
                </a:lnTo>
                <a:lnTo>
                  <a:pt x="731" y="294"/>
                </a:lnTo>
                <a:lnTo>
                  <a:pt x="728" y="318"/>
                </a:lnTo>
                <a:lnTo>
                  <a:pt x="724" y="339"/>
                </a:lnTo>
                <a:lnTo>
                  <a:pt x="724" y="339"/>
                </a:lnTo>
                <a:lnTo>
                  <a:pt x="718" y="363"/>
                </a:lnTo>
                <a:lnTo>
                  <a:pt x="715" y="378"/>
                </a:lnTo>
                <a:lnTo>
                  <a:pt x="715" y="391"/>
                </a:lnTo>
                <a:lnTo>
                  <a:pt x="715" y="391"/>
                </a:lnTo>
                <a:lnTo>
                  <a:pt x="711" y="402"/>
                </a:lnTo>
                <a:lnTo>
                  <a:pt x="705" y="412"/>
                </a:lnTo>
                <a:lnTo>
                  <a:pt x="700" y="421"/>
                </a:lnTo>
                <a:lnTo>
                  <a:pt x="694" y="428"/>
                </a:lnTo>
                <a:lnTo>
                  <a:pt x="694" y="428"/>
                </a:lnTo>
                <a:lnTo>
                  <a:pt x="685" y="436"/>
                </a:lnTo>
                <a:lnTo>
                  <a:pt x="679" y="440"/>
                </a:lnTo>
                <a:lnTo>
                  <a:pt x="679" y="440"/>
                </a:lnTo>
                <a:lnTo>
                  <a:pt x="657" y="477"/>
                </a:lnTo>
                <a:lnTo>
                  <a:pt x="657" y="477"/>
                </a:lnTo>
                <a:lnTo>
                  <a:pt x="629" y="518"/>
                </a:lnTo>
                <a:lnTo>
                  <a:pt x="629" y="518"/>
                </a:lnTo>
                <a:lnTo>
                  <a:pt x="619" y="537"/>
                </a:lnTo>
                <a:lnTo>
                  <a:pt x="614" y="548"/>
                </a:lnTo>
                <a:lnTo>
                  <a:pt x="606" y="559"/>
                </a:lnTo>
                <a:lnTo>
                  <a:pt x="606" y="559"/>
                </a:lnTo>
                <a:lnTo>
                  <a:pt x="599" y="569"/>
                </a:lnTo>
                <a:lnTo>
                  <a:pt x="595" y="578"/>
                </a:lnTo>
                <a:lnTo>
                  <a:pt x="593" y="587"/>
                </a:lnTo>
                <a:lnTo>
                  <a:pt x="593" y="595"/>
                </a:lnTo>
                <a:lnTo>
                  <a:pt x="593" y="595"/>
                </a:lnTo>
                <a:lnTo>
                  <a:pt x="595" y="599"/>
                </a:lnTo>
                <a:lnTo>
                  <a:pt x="599" y="602"/>
                </a:lnTo>
                <a:lnTo>
                  <a:pt x="604" y="606"/>
                </a:lnTo>
                <a:lnTo>
                  <a:pt x="608" y="612"/>
                </a:lnTo>
                <a:lnTo>
                  <a:pt x="608" y="612"/>
                </a:lnTo>
                <a:lnTo>
                  <a:pt x="610" y="616"/>
                </a:lnTo>
                <a:lnTo>
                  <a:pt x="610" y="619"/>
                </a:lnTo>
                <a:lnTo>
                  <a:pt x="610" y="625"/>
                </a:lnTo>
                <a:lnTo>
                  <a:pt x="610" y="631"/>
                </a:lnTo>
                <a:lnTo>
                  <a:pt x="610" y="631"/>
                </a:lnTo>
                <a:lnTo>
                  <a:pt x="610" y="636"/>
                </a:lnTo>
                <a:lnTo>
                  <a:pt x="610" y="638"/>
                </a:lnTo>
                <a:lnTo>
                  <a:pt x="606" y="642"/>
                </a:lnTo>
                <a:lnTo>
                  <a:pt x="600" y="644"/>
                </a:lnTo>
                <a:lnTo>
                  <a:pt x="593" y="644"/>
                </a:lnTo>
                <a:lnTo>
                  <a:pt x="593" y="644"/>
                </a:lnTo>
                <a:lnTo>
                  <a:pt x="580" y="645"/>
                </a:lnTo>
                <a:lnTo>
                  <a:pt x="572" y="645"/>
                </a:lnTo>
                <a:lnTo>
                  <a:pt x="567" y="647"/>
                </a:lnTo>
                <a:lnTo>
                  <a:pt x="567" y="647"/>
                </a:lnTo>
                <a:lnTo>
                  <a:pt x="554" y="651"/>
                </a:lnTo>
                <a:lnTo>
                  <a:pt x="546" y="653"/>
                </a:lnTo>
                <a:lnTo>
                  <a:pt x="541" y="657"/>
                </a:lnTo>
                <a:lnTo>
                  <a:pt x="541" y="657"/>
                </a:lnTo>
                <a:lnTo>
                  <a:pt x="531" y="666"/>
                </a:lnTo>
                <a:lnTo>
                  <a:pt x="520" y="677"/>
                </a:lnTo>
                <a:lnTo>
                  <a:pt x="520" y="677"/>
                </a:lnTo>
                <a:lnTo>
                  <a:pt x="514" y="683"/>
                </a:lnTo>
                <a:lnTo>
                  <a:pt x="505" y="687"/>
                </a:lnTo>
                <a:lnTo>
                  <a:pt x="494" y="692"/>
                </a:lnTo>
                <a:lnTo>
                  <a:pt x="494" y="692"/>
                </a:lnTo>
                <a:lnTo>
                  <a:pt x="485" y="696"/>
                </a:lnTo>
                <a:lnTo>
                  <a:pt x="475" y="700"/>
                </a:lnTo>
                <a:lnTo>
                  <a:pt x="475" y="700"/>
                </a:lnTo>
                <a:lnTo>
                  <a:pt x="466" y="707"/>
                </a:lnTo>
                <a:lnTo>
                  <a:pt x="456" y="717"/>
                </a:lnTo>
                <a:lnTo>
                  <a:pt x="456" y="717"/>
                </a:lnTo>
                <a:lnTo>
                  <a:pt x="449" y="720"/>
                </a:lnTo>
                <a:lnTo>
                  <a:pt x="438" y="726"/>
                </a:lnTo>
                <a:lnTo>
                  <a:pt x="413" y="735"/>
                </a:lnTo>
                <a:lnTo>
                  <a:pt x="413" y="735"/>
                </a:lnTo>
                <a:lnTo>
                  <a:pt x="406" y="739"/>
                </a:lnTo>
                <a:lnTo>
                  <a:pt x="402" y="741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th-TH" sz="3600" b="1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38" name="กล่องข้อความ 62"/>
          <p:cNvSpPr txBox="1"/>
          <p:nvPr/>
        </p:nvSpPr>
        <p:spPr>
          <a:xfrm>
            <a:off x="3355786" y="2513772"/>
            <a:ext cx="5277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anose="020B0500040200020003" pitchFamily="34" charset="-34"/>
              </a:rPr>
              <a:t>เมือง</a:t>
            </a:r>
          </a:p>
        </p:txBody>
      </p:sp>
      <p:sp>
        <p:nvSpPr>
          <p:cNvPr id="39" name="กล่องข้อความ 63"/>
          <p:cNvSpPr txBox="1"/>
          <p:nvPr/>
        </p:nvSpPr>
        <p:spPr>
          <a:xfrm>
            <a:off x="4408583" y="3451477"/>
            <a:ext cx="8931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solidFill>
                  <a:schemeClr val="bg1"/>
                </a:solidFill>
                <a:latin typeface="TH SarabunPSK" pitchFamily="34" charset="-34"/>
                <a:cs typeface="TH SarabunPSK" panose="020B0500040200020003" pitchFamily="34" charset="-34"/>
              </a:rPr>
              <a:t>อรัญประเทศ</a:t>
            </a:r>
          </a:p>
        </p:txBody>
      </p:sp>
      <p:sp>
        <p:nvSpPr>
          <p:cNvPr id="40" name="กล่องข้อความ 64"/>
          <p:cNvSpPr txBox="1"/>
          <p:nvPr/>
        </p:nvSpPr>
        <p:spPr>
          <a:xfrm>
            <a:off x="5137252" y="2252162"/>
            <a:ext cx="8563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2000" b="1" dirty="0">
                <a:latin typeface="TH SarabunPSK" pitchFamily="34" charset="-34"/>
                <a:cs typeface="TH SarabunPSK" panose="020B0500040200020003" pitchFamily="34" charset="-34"/>
              </a:rPr>
              <a:t>ตาพระยา</a:t>
            </a:r>
          </a:p>
        </p:txBody>
      </p:sp>
      <p:sp>
        <p:nvSpPr>
          <p:cNvPr id="41" name="กล่องข้อความ 65"/>
          <p:cNvSpPr txBox="1"/>
          <p:nvPr/>
        </p:nvSpPr>
        <p:spPr>
          <a:xfrm>
            <a:off x="3953077" y="4353118"/>
            <a:ext cx="7377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anose="020B0500040200020003" pitchFamily="34" charset="-34"/>
              </a:rPr>
              <a:t>คลองหาด</a:t>
            </a:r>
          </a:p>
        </p:txBody>
      </p:sp>
      <p:sp>
        <p:nvSpPr>
          <p:cNvPr id="42" name="กล่องข้อความ 66"/>
          <p:cNvSpPr txBox="1"/>
          <p:nvPr/>
        </p:nvSpPr>
        <p:spPr>
          <a:xfrm>
            <a:off x="2972736" y="3689960"/>
            <a:ext cx="7601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anose="020B0500040200020003" pitchFamily="34" charset="-34"/>
              </a:rPr>
              <a:t>เขาฉกรรจ์</a:t>
            </a:r>
          </a:p>
        </p:txBody>
      </p:sp>
      <p:sp>
        <p:nvSpPr>
          <p:cNvPr id="43" name="กล่องข้อความ 67"/>
          <p:cNvSpPr txBox="1"/>
          <p:nvPr/>
        </p:nvSpPr>
        <p:spPr>
          <a:xfrm>
            <a:off x="4211955" y="2708910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solidFill>
                  <a:schemeClr val="tx2">
                    <a:lumMod val="20000"/>
                    <a:lumOff val="80000"/>
                  </a:schemeClr>
                </a:solidFill>
                <a:latin typeface="TH SarabunPSK" pitchFamily="34" charset="-34"/>
                <a:cs typeface="TH SarabunPSK" panose="020B0500040200020003" pitchFamily="34" charset="-34"/>
              </a:rPr>
              <a:t>วัฒนานคร</a:t>
            </a:r>
          </a:p>
        </p:txBody>
      </p:sp>
      <p:sp>
        <p:nvSpPr>
          <p:cNvPr id="44" name="กล่องข้อความ 68"/>
          <p:cNvSpPr txBox="1"/>
          <p:nvPr/>
        </p:nvSpPr>
        <p:spPr>
          <a:xfrm>
            <a:off x="3219506" y="4109282"/>
            <a:ext cx="69602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anose="020B0500040200020003" pitchFamily="34" charset="-34"/>
              </a:rPr>
              <a:t>วังน้ำเย็น</a:t>
            </a:r>
          </a:p>
        </p:txBody>
      </p:sp>
      <p:sp>
        <p:nvSpPr>
          <p:cNvPr id="45" name="กล่องข้อความ 69"/>
          <p:cNvSpPr txBox="1"/>
          <p:nvPr/>
        </p:nvSpPr>
        <p:spPr>
          <a:xfrm>
            <a:off x="3219506" y="4576935"/>
            <a:ext cx="77296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anose="020B0500040200020003" pitchFamily="34" charset="-34"/>
              </a:rPr>
              <a:t>วังสมบูรณ์</a:t>
            </a:r>
          </a:p>
        </p:txBody>
      </p:sp>
      <p:sp>
        <p:nvSpPr>
          <p:cNvPr id="46" name="กล่องข้อความ 70"/>
          <p:cNvSpPr txBox="1"/>
          <p:nvPr/>
        </p:nvSpPr>
        <p:spPr>
          <a:xfrm>
            <a:off x="5137252" y="3056658"/>
            <a:ext cx="5469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600" b="1" dirty="0">
                <a:latin typeface="TH SarabunPSK" pitchFamily="34" charset="-34"/>
                <a:cs typeface="TH SarabunPSK" panose="020B0500040200020003" pitchFamily="34" charset="-34"/>
              </a:rPr>
              <a:t>โคกสูง</a:t>
            </a:r>
          </a:p>
        </p:txBody>
      </p:sp>
      <p:sp>
        <p:nvSpPr>
          <p:cNvPr id="97" name="สี่เหลี่ยมผืนผ้า 96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8" name="TextBox 97"/>
          <p:cNvSpPr txBox="1"/>
          <p:nvPr/>
        </p:nvSpPr>
        <p:spPr>
          <a:xfrm>
            <a:off x="1835696" y="-27384"/>
            <a:ext cx="58326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To Excellent </a:t>
            </a:r>
            <a:r>
              <a:rPr lang="th-TH" sz="48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DilleniaUPC" pitchFamily="18" charset="-34"/>
                <a:cs typeface="DilleniaUPC" pitchFamily="18" charset="-34"/>
              </a:rPr>
              <a:t>จังหวัดสระแก้ว ปี 60</a:t>
            </a:r>
            <a:endParaRPr lang="th-TH" sz="48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DilleniaUPC" pitchFamily="18" charset="-34"/>
              <a:cs typeface="DilleniaUPC" pitchFamily="18" charset="-34"/>
            </a:endParaRPr>
          </a:p>
        </p:txBody>
      </p:sp>
      <p:sp>
        <p:nvSpPr>
          <p:cNvPr id="102" name="สี่เหลี่ยมผืนผ้า 101"/>
          <p:cNvSpPr/>
          <p:nvPr/>
        </p:nvSpPr>
        <p:spPr>
          <a:xfrm>
            <a:off x="1661138" y="908685"/>
            <a:ext cx="1068242" cy="4462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763" indent="0" algn="ctr">
              <a:lnSpc>
                <a:spcPct val="115000"/>
              </a:lnSpc>
              <a:spcAft>
                <a:spcPts val="0"/>
              </a:spcAft>
            </a:pPr>
            <a:r>
              <a:rPr lang="th-TH" sz="20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สอ(</a:t>
            </a:r>
            <a:r>
              <a:rPr lang="en-US" sz="2000" b="1" dirty="0" smtClean="0">
                <a:latin typeface="TH SarabunPSK" pitchFamily="34" charset="-34"/>
                <a:cs typeface="TH SarabunPSK" pitchFamily="34" charset="-34"/>
              </a:rPr>
              <a:t>CKD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sz="20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03" name="สี่เหลี่ยมผืนผ้า 102"/>
          <p:cNvSpPr/>
          <p:nvPr/>
        </p:nvSpPr>
        <p:spPr>
          <a:xfrm>
            <a:off x="629338" y="1286452"/>
            <a:ext cx="263088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(การ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ดูแลผู้สูงอายุโรคข้อเข่าเสื่อมด้วยการแพทย์แผน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ไทย(แผนไทย) 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RDU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คบส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 CFO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)(ประกันฯ)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4" name="สี่เหลี่ยมผืนผ้า 103"/>
          <p:cNvSpPr/>
          <p:nvPr/>
        </p:nvSpPr>
        <p:spPr>
          <a:xfrm>
            <a:off x="630507" y="908685"/>
            <a:ext cx="1103507" cy="41088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763" indent="0" algn="ctr">
              <a:lnSpc>
                <a:spcPct val="115000"/>
              </a:lnSpc>
              <a:spcAft>
                <a:spcPts val="0"/>
              </a:spcAft>
            </a:pPr>
            <a:r>
              <a:rPr lang="th-TH" sz="1800" b="1" dirty="0" err="1" smtClean="0">
                <a:latin typeface="TH SarabunPSK" pitchFamily="34" charset="-34"/>
                <a:cs typeface="TH SarabunPSK" pitchFamily="34" charset="-34"/>
              </a:rPr>
              <a:t>พญ</a:t>
            </a:r>
            <a:r>
              <a:rPr lang="th-TH" sz="1800" b="1" dirty="0" smtClean="0">
                <a:latin typeface="TH SarabunPSK" pitchFamily="34" charset="-34"/>
                <a:cs typeface="TH SarabunPSK" pitchFamily="34" charset="-34"/>
              </a:rPr>
              <a:t>.อรรัตน์(1)</a:t>
            </a:r>
            <a:endParaRPr lang="en-US" sz="18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06" name="สี่เหลี่ยมผืนผ้า 105"/>
          <p:cNvSpPr/>
          <p:nvPr/>
        </p:nvSpPr>
        <p:spPr>
          <a:xfrm>
            <a:off x="1331595" y="2795489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One 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Health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7" name="สี่เหลี่ยมผืนผ้า 106"/>
          <p:cNvSpPr/>
          <p:nvPr/>
        </p:nvSpPr>
        <p:spPr>
          <a:xfrm>
            <a:off x="251460" y="3225680"/>
            <a:ext cx="26308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GREEN &amp; CLEAN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(อวล)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EOC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คร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08" name="สี่เหลี่ยมผืนผ้า 107"/>
          <p:cNvSpPr/>
          <p:nvPr/>
        </p:nvSpPr>
        <p:spPr>
          <a:xfrm>
            <a:off x="630506" y="2844408"/>
            <a:ext cx="1103507" cy="41088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763" indent="0" algn="ctr">
              <a:lnSpc>
                <a:spcPct val="115000"/>
              </a:lnSpc>
              <a:spcAft>
                <a:spcPts val="0"/>
              </a:spcAft>
            </a:pPr>
            <a:r>
              <a:rPr lang="th-TH" sz="1800" b="1" dirty="0" err="1">
                <a:latin typeface="TH SarabunPSK" pitchFamily="34" charset="-34"/>
                <a:cs typeface="TH SarabunPSK" pitchFamily="34" charset="-34"/>
              </a:rPr>
              <a:t>พญ</a:t>
            </a:r>
            <a:r>
              <a:rPr lang="th-TH" sz="1800" b="1" dirty="0">
                <a:latin typeface="TH SarabunPSK" pitchFamily="34" charset="-34"/>
                <a:cs typeface="TH SarabunPSK" pitchFamily="34" charset="-34"/>
              </a:rPr>
              <a:t>.อรรัตน์(1)</a:t>
            </a:r>
            <a:endParaRPr lang="en-US" sz="18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15" name="สี่เหลี่ยมผืนผ้า 114"/>
          <p:cNvSpPr/>
          <p:nvPr/>
        </p:nvSpPr>
        <p:spPr>
          <a:xfrm>
            <a:off x="6874513" y="765018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PCC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6" name="สี่เหลี่ยมผืนผ้า 115"/>
          <p:cNvSpPr/>
          <p:nvPr/>
        </p:nvSpPr>
        <p:spPr>
          <a:xfrm>
            <a:off x="6068101" y="1051312"/>
            <a:ext cx="26308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PCC in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country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(คุณภาพฯ)</a:t>
            </a:r>
            <a:r>
              <a:rPr lang="en-US" sz="1600" dirty="0">
                <a:latin typeface="TH SarabunPSK" pitchFamily="34" charset="-34"/>
                <a:cs typeface="TH SarabunPSK" pitchFamily="34" charset="-34"/>
              </a:rPr>
              <a:t> Child 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Development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(ส่งเสริมฯ)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17" name="สี่เหลี่ยมผืนผ้า 116"/>
          <p:cNvSpPr/>
          <p:nvPr/>
        </p:nvSpPr>
        <p:spPr>
          <a:xfrm>
            <a:off x="6696767" y="848942"/>
            <a:ext cx="792525" cy="44627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763" indent="0" algn="ctr">
              <a:lnSpc>
                <a:spcPct val="115000"/>
              </a:lnSpc>
              <a:spcAft>
                <a:spcPts val="0"/>
              </a:spcAft>
            </a:pPr>
            <a:r>
              <a:rPr lang="th-TH" sz="2000" b="1" dirty="0" err="1" smtClean="0">
                <a:latin typeface="TH SarabunPSK" pitchFamily="34" charset="-34"/>
                <a:cs typeface="TH SarabunPSK" pitchFamily="34" charset="-34"/>
              </a:rPr>
              <a:t>ณาณี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(2)</a:t>
            </a:r>
            <a:endParaRPr lang="en-US" sz="20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19" name="สี่เหลี่ยมผืนผ้า 118"/>
          <p:cNvSpPr/>
          <p:nvPr/>
        </p:nvSpPr>
        <p:spPr>
          <a:xfrm>
            <a:off x="7452360" y="2348865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NCD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ปฐมภูมิ)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0" name="สี่เหลี่ยมผืนผ้า 119"/>
          <p:cNvSpPr/>
          <p:nvPr/>
        </p:nvSpPr>
        <p:spPr>
          <a:xfrm>
            <a:off x="6377100" y="2599862"/>
            <a:ext cx="143530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dirty="0" smtClean="0">
                <a:latin typeface="TH SarabunPSK" pitchFamily="34" charset="-34"/>
                <a:cs typeface="TH SarabunPSK" pitchFamily="34" charset="-34"/>
              </a:rPr>
              <a:t>CCA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NCD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1" name="สี่เหลี่ยมผืนผ้า 120"/>
          <p:cNvSpPr/>
          <p:nvPr/>
        </p:nvSpPr>
        <p:spPr>
          <a:xfrm>
            <a:off x="7008341" y="2368371"/>
            <a:ext cx="792525" cy="446276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marL="4763" indent="0" algn="ctr">
              <a:lnSpc>
                <a:spcPct val="115000"/>
              </a:lnSpc>
              <a:spcAft>
                <a:spcPts val="0"/>
              </a:spcAft>
            </a:pPr>
            <a:r>
              <a:rPr lang="th-TH" sz="2000" b="1" dirty="0" err="1" smtClean="0">
                <a:latin typeface="TH SarabunPSK" pitchFamily="34" charset="-34"/>
                <a:cs typeface="TH SarabunPSK" pitchFamily="34" charset="-34"/>
              </a:rPr>
              <a:t>ณาณี</a:t>
            </a:r>
            <a:r>
              <a:rPr lang="th-TH" sz="2000" b="1" dirty="0" smtClean="0">
                <a:latin typeface="TH SarabunPSK" pitchFamily="34" charset="-34"/>
                <a:cs typeface="TH SarabunPSK" pitchFamily="34" charset="-34"/>
              </a:rPr>
              <a:t>(2)</a:t>
            </a:r>
            <a:endParaRPr lang="en-US" sz="20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23" name="สี่เหลี่ยมผืนผ้า 122"/>
          <p:cNvSpPr/>
          <p:nvPr/>
        </p:nvSpPr>
        <p:spPr>
          <a:xfrm>
            <a:off x="1242034" y="4353660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(แผนไทย)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4" name="สี่เหลี่ยมผืนผ้า 123"/>
          <p:cNvSpPr/>
          <p:nvPr/>
        </p:nvSpPr>
        <p:spPr>
          <a:xfrm>
            <a:off x="291652" y="4680475"/>
            <a:ext cx="26308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dirty="0">
                <a:latin typeface="TH SarabunPSK" pitchFamily="34" charset="-34"/>
                <a:cs typeface="TH SarabunPSK" pitchFamily="34" charset="-34"/>
              </a:rPr>
              <a:t>การจัดการเรื่องร้องเรียน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(นิติการ/</a:t>
            </a: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ควบคุมภายใน)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25" name="สี่เหลี่ยมผืนผ้า 124"/>
          <p:cNvSpPr/>
          <p:nvPr/>
        </p:nvSpPr>
        <p:spPr>
          <a:xfrm>
            <a:off x="693393" y="4448092"/>
            <a:ext cx="1097282" cy="375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763" algn="ctr">
              <a:lnSpc>
                <a:spcPct val="115000"/>
              </a:lnSpc>
            </a:pP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ไพร</a:t>
            </a:r>
            <a:r>
              <a:rPr lang="th-TH" sz="1600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รัชต์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วิ</a:t>
            </a:r>
            <a:r>
              <a:rPr lang="th-TH" sz="1600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ริต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(3)</a:t>
            </a:r>
            <a:endParaRPr lang="en-US" sz="16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36" name="สี่เหลี่ยมผืนผ้า 135"/>
          <p:cNvSpPr/>
          <p:nvPr/>
        </p:nvSpPr>
        <p:spPr>
          <a:xfrm>
            <a:off x="3491865" y="5809086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b="1" dirty="0">
                <a:latin typeface="TH SarabunPSK" pitchFamily="34" charset="-34"/>
                <a:cs typeface="TH SarabunPSK" pitchFamily="34" charset="-34"/>
              </a:rPr>
              <a:t>ปฐมภูมิ(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4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ดี))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7" name="สี่เหลี่ยมผืนผ้า 136"/>
          <p:cNvSpPr/>
          <p:nvPr/>
        </p:nvSpPr>
        <p:spPr>
          <a:xfrm>
            <a:off x="2523556" y="6084630"/>
            <a:ext cx="26308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HR Data 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Center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(ทรัพย์)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38" name="สี่เหลี่ยมผืนผ้า 137"/>
          <p:cNvSpPr/>
          <p:nvPr/>
        </p:nvSpPr>
        <p:spPr>
          <a:xfrm>
            <a:off x="2872975" y="5805219"/>
            <a:ext cx="1097282" cy="375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763" algn="ctr">
              <a:lnSpc>
                <a:spcPct val="115000"/>
              </a:lnSpc>
            </a:pP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ไพร</a:t>
            </a:r>
            <a:r>
              <a:rPr lang="th-TH" sz="1600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รัชต์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วิ</a:t>
            </a:r>
            <a:r>
              <a:rPr lang="th-TH" sz="1600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ริต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(3)</a:t>
            </a:r>
            <a:endParaRPr lang="en-US" sz="16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40" name="สี่เหลี่ยมผืนผ้า 139"/>
          <p:cNvSpPr/>
          <p:nvPr/>
        </p:nvSpPr>
        <p:spPr>
          <a:xfrm>
            <a:off x="6177022" y="5008423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สธ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 ชายแดน)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1" name="สี่เหลี่ยมผืนผ้า 140"/>
          <p:cNvSpPr/>
          <p:nvPr/>
        </p:nvSpPr>
        <p:spPr>
          <a:xfrm>
            <a:off x="5208713" y="5283967"/>
            <a:ext cx="26308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Supply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 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Data 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Center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บร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.)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2" name="สี่เหลี่ยมผืนผ้า 141"/>
          <p:cNvSpPr/>
          <p:nvPr/>
        </p:nvSpPr>
        <p:spPr>
          <a:xfrm>
            <a:off x="5558132" y="5004556"/>
            <a:ext cx="1097282" cy="375487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763" algn="ctr">
              <a:lnSpc>
                <a:spcPct val="115000"/>
              </a:lnSpc>
            </a:pP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ไพร</a:t>
            </a:r>
            <a:r>
              <a:rPr lang="th-TH" sz="1600" dirty="0" err="1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รัชต์</a:t>
            </a:r>
            <a:r>
              <a:rPr lang="th-TH" sz="1600" dirty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วิ</a:t>
            </a:r>
            <a:r>
              <a:rPr lang="th-TH" sz="1600" dirty="0" err="1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ริต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(3)</a:t>
            </a:r>
            <a:endParaRPr lang="en-US" sz="16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44" name="สี่เหลี่ยมผืนผ้า 143"/>
          <p:cNvSpPr/>
          <p:nvPr/>
        </p:nvSpPr>
        <p:spPr>
          <a:xfrm>
            <a:off x="7239901" y="3589109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(ผู้ก่อการดี)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5" name="สี่เหลี่ยมผืนผ้า 144"/>
          <p:cNvSpPr/>
          <p:nvPr/>
        </p:nvSpPr>
        <p:spPr>
          <a:xfrm>
            <a:off x="6271592" y="3864653"/>
            <a:ext cx="26308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latin typeface="TH SarabunPSK" pitchFamily="34" charset="-34"/>
                <a:cs typeface="TH SarabunPSK" pitchFamily="34" charset="-34"/>
              </a:rPr>
              <a:t>PHR 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พยส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)</a:t>
            </a:r>
            <a:r>
              <a:rPr lang="en-US" sz="1600" b="1" dirty="0" smtClean="0">
                <a:latin typeface="TH SarabunPSK" pitchFamily="34" charset="-34"/>
                <a:cs typeface="TH SarabunPSK" pitchFamily="34" charset="-34"/>
              </a:rPr>
              <a:t>/</a:t>
            </a:r>
            <a:r>
              <a:rPr lang="th-TH" sz="1600" b="1" dirty="0" err="1" smtClean="0">
                <a:latin typeface="TH SarabunPSK" pitchFamily="34" charset="-34"/>
                <a:cs typeface="TH SarabunPSK" pitchFamily="34" charset="-34"/>
              </a:rPr>
              <a:t>สธ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.ชายแดน)</a:t>
            </a:r>
            <a:endParaRPr lang="th-TH" sz="1600" b="1" dirty="0"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46" name="สี่เหลี่ยมผืนผ้า 145"/>
          <p:cNvSpPr/>
          <p:nvPr/>
        </p:nvSpPr>
        <p:spPr>
          <a:xfrm>
            <a:off x="6621011" y="3585242"/>
            <a:ext cx="1097282" cy="3754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763" algn="ctr">
              <a:lnSpc>
                <a:spcPct val="115000"/>
              </a:lnSpc>
            </a:pPr>
            <a:r>
              <a:rPr lang="th-TH" sz="1600" b="1" dirty="0" smtClean="0">
                <a:solidFill>
                  <a:schemeClr val="tx1"/>
                </a:solidFill>
                <a:latin typeface="TH SarabunPSK" pitchFamily="34" charset="-34"/>
                <a:cs typeface="TH SarabunPSK" pitchFamily="34" charset="-34"/>
              </a:rPr>
              <a:t>ดารารัตน์ </a:t>
            </a:r>
            <a:r>
              <a:rPr lang="th-TH" sz="1600" b="1" dirty="0" smtClean="0">
                <a:latin typeface="TH SarabunPSK" pitchFamily="34" charset="-34"/>
                <a:cs typeface="TH SarabunPSK" pitchFamily="34" charset="-34"/>
              </a:rPr>
              <a:t>(4)</a:t>
            </a:r>
            <a:endParaRPr lang="en-US" sz="1600" b="1" dirty="0"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149" name="สี่เหลี่ยมผืนผ้า 148"/>
          <p:cNvSpPr/>
          <p:nvPr/>
        </p:nvSpPr>
        <p:spPr>
          <a:xfrm>
            <a:off x="4388219" y="722737"/>
            <a:ext cx="18002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763" algn="ctr"/>
            <a:r>
              <a:rPr lang="th-TH" sz="1600" b="1" dirty="0" err="1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คป</a:t>
            </a:r>
            <a:r>
              <a:rPr lang="th-TH" sz="1600" b="1" dirty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สอ</a:t>
            </a:r>
          </a:p>
          <a:p>
            <a:pPr marL="4763" algn="ctr"/>
            <a:r>
              <a:rPr lang="th-TH" sz="1600" b="1" dirty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(ผู้สูงอายุ)</a:t>
            </a:r>
            <a:endParaRPr lang="en-US" sz="1600" b="1" dirty="0">
              <a:solidFill>
                <a:sysClr val="windowText" lastClr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0" name="สี่เหลี่ยมผืนผ้า 149"/>
          <p:cNvSpPr/>
          <p:nvPr/>
        </p:nvSpPr>
        <p:spPr>
          <a:xfrm>
            <a:off x="3419910" y="998281"/>
            <a:ext cx="263088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16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กลุ่มงาน</a:t>
            </a:r>
            <a:endParaRPr lang="en-US" sz="1600" b="1" dirty="0">
              <a:solidFill>
                <a:sysClr val="windowText" lastClr="000000"/>
              </a:solidFill>
              <a:latin typeface="TH SarabunPSK" pitchFamily="34" charset="-34"/>
              <a:cs typeface="TH SarabunPSK" pitchFamily="34" charset="-34"/>
            </a:endParaRPr>
          </a:p>
          <a:p>
            <a:r>
              <a:rPr lang="th-TH" sz="16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en-US" sz="1600" b="1" dirty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Fluoride</a:t>
            </a:r>
            <a:r>
              <a:rPr lang="th-TH" sz="16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(</a:t>
            </a:r>
            <a:r>
              <a:rPr lang="th-TH" sz="1600" b="1" dirty="0" err="1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ทันตฯ.</a:t>
            </a:r>
            <a:r>
              <a:rPr lang="th-TH" sz="16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)</a:t>
            </a:r>
            <a:endParaRPr lang="th-TH" sz="1600" b="1" dirty="0">
              <a:solidFill>
                <a:sysClr val="windowText" lastClr="000000"/>
              </a:solidFill>
              <a:latin typeface="TH SarabunPSK" pitchFamily="34" charset="-34"/>
              <a:cs typeface="TH SarabunPSK" pitchFamily="34" charset="-34"/>
            </a:endParaRPr>
          </a:p>
        </p:txBody>
      </p:sp>
      <p:sp>
        <p:nvSpPr>
          <p:cNvPr id="151" name="สี่เหลี่ยมผืนผ้า 150"/>
          <p:cNvSpPr/>
          <p:nvPr/>
        </p:nvSpPr>
        <p:spPr>
          <a:xfrm>
            <a:off x="3769329" y="718870"/>
            <a:ext cx="1097282" cy="375487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4763" algn="ctr">
              <a:lnSpc>
                <a:spcPct val="115000"/>
              </a:lnSpc>
            </a:pPr>
            <a:r>
              <a:rPr lang="th-TH" sz="1600" b="1" dirty="0" smtClean="0">
                <a:solidFill>
                  <a:sysClr val="windowText" lastClr="000000"/>
                </a:solidFill>
                <a:latin typeface="TH SarabunPSK" pitchFamily="34" charset="-34"/>
                <a:cs typeface="TH SarabunPSK" pitchFamily="34" charset="-34"/>
              </a:rPr>
              <a:t>ดารารัตน์ (4)</a:t>
            </a:r>
            <a:endParaRPr lang="en-US" sz="1600" b="1" dirty="0">
              <a:solidFill>
                <a:sysClr val="windowText" lastClr="000000"/>
              </a:solidFill>
              <a:latin typeface="TH SarabunPSK" pitchFamily="34" charset="-34"/>
              <a:ea typeface="Calibri"/>
              <a:cs typeface="TH SarabunPSK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013504" y="6115680"/>
            <a:ext cx="28777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*** </a:t>
            </a:r>
            <a:r>
              <a:rPr lang="th-TH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H SarabunPSK" pitchFamily="34" charset="-34"/>
                <a:cs typeface="TH SarabunPSK" pitchFamily="34" charset="-34"/>
              </a:rPr>
              <a:t>ยังคงเดิมหรือไม่?</a:t>
            </a:r>
            <a:endParaRPr lang="th-TH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H SarabunPSK" pitchFamily="34" charset="-34"/>
              <a:cs typeface="TH SarabunPSK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2301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712</Words>
  <Application>Microsoft Office PowerPoint</Application>
  <PresentationFormat>นำเสนอทางหน้าจอ (4:3)</PresentationFormat>
  <Paragraphs>153</Paragraphs>
  <Slides>5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5</vt:i4>
      </vt:variant>
    </vt:vector>
  </HeadingPairs>
  <TitlesOfParts>
    <vt:vector size="6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User</dc:creator>
  <cp:lastModifiedBy>acer009</cp:lastModifiedBy>
  <cp:revision>11</cp:revision>
  <dcterms:created xsi:type="dcterms:W3CDTF">2017-09-28T02:18:23Z</dcterms:created>
  <dcterms:modified xsi:type="dcterms:W3CDTF">2017-09-28T08:10:19Z</dcterms:modified>
</cp:coreProperties>
</file>