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EAC9"/>
    <a:srgbClr val="FFFFFF"/>
    <a:srgbClr val="4AA68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ลักษณะ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ลักษณะสีปานกลาง 2 - เน้น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ลักษณะสีปานกลาง 1 - เน้น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ลักษณะสีปานกลาง 1 - เน้น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CD87-FF78-4F77-B76E-7E514932625A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C8A2-3DC2-4971-8468-37EDDE7F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99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CD87-FF78-4F77-B76E-7E514932625A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C8A2-3DC2-4971-8468-37EDDE7F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79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CD87-FF78-4F77-B76E-7E514932625A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C8A2-3DC2-4971-8468-37EDDE7F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681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CD87-FF78-4F77-B76E-7E514932625A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C8A2-3DC2-4971-8468-37EDDE7F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252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CD87-FF78-4F77-B76E-7E514932625A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C8A2-3DC2-4971-8468-37EDDE7F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5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CD87-FF78-4F77-B76E-7E514932625A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C8A2-3DC2-4971-8468-37EDDE7F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20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CD87-FF78-4F77-B76E-7E514932625A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C8A2-3DC2-4971-8468-37EDDE7F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2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CD87-FF78-4F77-B76E-7E514932625A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C8A2-3DC2-4971-8468-37EDDE7F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1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CD87-FF78-4F77-B76E-7E514932625A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C8A2-3DC2-4971-8468-37EDDE7F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19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CD87-FF78-4F77-B76E-7E514932625A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C8A2-3DC2-4971-8468-37EDDE7F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86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CD87-FF78-4F77-B76E-7E514932625A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C8A2-3DC2-4971-8468-37EDDE7F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544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8CD87-FF78-4F77-B76E-7E514932625A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3C8A2-3DC2-4971-8468-37EDDE7F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427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ตัวแทนเนื้อหา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0122421"/>
              </p:ext>
            </p:extLst>
          </p:nvPr>
        </p:nvGraphicFramePr>
        <p:xfrm>
          <a:off x="457200" y="228600"/>
          <a:ext cx="8382000" cy="640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38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solidFill>
                            <a:srgbClr val="0070C0"/>
                          </a:solidFill>
                        </a:rPr>
                        <a:t>Home  Quaranti</a:t>
                      </a:r>
                      <a:r>
                        <a:rPr lang="en-US" sz="3200" dirty="0">
                          <a:solidFill>
                            <a:srgbClr val="0070C0"/>
                          </a:solidFill>
                        </a:rPr>
                        <a:t>ne</a:t>
                      </a:r>
                      <a:endParaRPr lang="en-US" sz="3200" dirty="0">
                        <a:solidFill>
                          <a:srgbClr val="0070C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B4EA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ตาราง 15">
            <a:extLst>
              <a:ext uri="{FF2B5EF4-FFF2-40B4-BE49-F238E27FC236}">
                <a16:creationId xmlns:a16="http://schemas.microsoft.com/office/drawing/2014/main" id="{D1899F5A-F83C-4354-968E-EF5FFE7AAA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065302"/>
              </p:ext>
            </p:extLst>
          </p:nvPr>
        </p:nvGraphicFramePr>
        <p:xfrm>
          <a:off x="304800" y="990600"/>
          <a:ext cx="8534398" cy="54864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27176">
                  <a:extLst>
                    <a:ext uri="{9D8B030D-6E8A-4147-A177-3AD203B41FA5}">
                      <a16:colId xmlns:a16="http://schemas.microsoft.com/office/drawing/2014/main" val="3362450758"/>
                    </a:ext>
                  </a:extLst>
                </a:gridCol>
                <a:gridCol w="2071456">
                  <a:extLst>
                    <a:ext uri="{9D8B030D-6E8A-4147-A177-3AD203B41FA5}">
                      <a16:colId xmlns:a16="http://schemas.microsoft.com/office/drawing/2014/main" val="3759530090"/>
                    </a:ext>
                  </a:extLst>
                </a:gridCol>
                <a:gridCol w="2071456">
                  <a:extLst>
                    <a:ext uri="{9D8B030D-6E8A-4147-A177-3AD203B41FA5}">
                      <a16:colId xmlns:a16="http://schemas.microsoft.com/office/drawing/2014/main" val="1400769272"/>
                    </a:ext>
                  </a:extLst>
                </a:gridCol>
                <a:gridCol w="1864310">
                  <a:extLst>
                    <a:ext uri="{9D8B030D-6E8A-4147-A177-3AD203B41FA5}">
                      <a16:colId xmlns:a16="http://schemas.microsoft.com/office/drawing/2014/main" val="1365908884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solidFill>
                            <a:srgbClr val="FFFF00"/>
                          </a:solidFill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อำเภอ</a:t>
                      </a:r>
                      <a:endParaRPr lang="en-US" sz="2400" dirty="0">
                        <a:solidFill>
                          <a:srgbClr val="FFFF00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solidFill>
                            <a:srgbClr val="FFFF00"/>
                          </a:solidFill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จำนวนผู้กักกัน</a:t>
                      </a:r>
                      <a:endParaRPr lang="en-US" sz="2400" dirty="0">
                        <a:solidFill>
                          <a:srgbClr val="FFFF00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11702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solidFill>
                            <a:srgbClr val="FFFF00"/>
                          </a:solidFill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กลุ่มเสี่ยงสูง </a:t>
                      </a:r>
                      <a:endParaRPr lang="en-US" sz="2400" dirty="0">
                        <a:solidFill>
                          <a:srgbClr val="FFFF00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solidFill>
                            <a:srgbClr val="FFFF00"/>
                          </a:solidFill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จังหวัดควบคุม</a:t>
                      </a:r>
                      <a:endParaRPr lang="en-US" sz="2400" dirty="0">
                        <a:solidFill>
                          <a:srgbClr val="FFFF00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solidFill>
                            <a:srgbClr val="FFFF00"/>
                          </a:solidFill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จังหวัดอื่น ๆ </a:t>
                      </a:r>
                      <a:endParaRPr lang="en-US" sz="2400" dirty="0">
                        <a:solidFill>
                          <a:srgbClr val="FFFF00"/>
                        </a:solidFill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891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เมืองสระแก้ว</a:t>
                      </a:r>
                      <a:endParaRPr lang="en-US" sz="2400" dirty="0"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849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275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อรัญประเทศ </a:t>
                      </a:r>
                      <a:endParaRPr lang="en-US" sz="2400" dirty="0"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807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วัฒนานคร</a:t>
                      </a:r>
                      <a:endParaRPr lang="en-US" sz="2400" dirty="0"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156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362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วังน้ำเย็น</a:t>
                      </a:r>
                      <a:endParaRPr lang="en-US" sz="2400" dirty="0"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833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9990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ตาพระยา </a:t>
                      </a:r>
                      <a:endParaRPr lang="en-US" sz="2400" dirty="0"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91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เขาฉกรรจ์ </a:t>
                      </a:r>
                      <a:endParaRPr lang="en-US" sz="2400" dirty="0"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650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คลองหาด </a:t>
                      </a:r>
                      <a:endParaRPr lang="en-US" sz="2400" dirty="0"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190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วังสมบูรณ์</a:t>
                      </a:r>
                      <a:endParaRPr lang="en-US" sz="2400" dirty="0"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497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โคกสูง </a:t>
                      </a:r>
                      <a:endParaRPr lang="en-US" sz="2400" dirty="0"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736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รวม </a:t>
                      </a:r>
                      <a:endParaRPr lang="en-US" sz="2400" dirty="0"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1,067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1,363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780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821724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55</Words>
  <Application>Microsoft Office PowerPoint</Application>
  <PresentationFormat>นำเสนอทางหน้าจอ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Arial</vt:lpstr>
      <vt:lpstr>Calibri</vt:lpstr>
      <vt:lpstr>Microsoft Sans Serif</vt:lpstr>
      <vt:lpstr>TH SarabunPSK</vt:lpstr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sko</dc:creator>
  <cp:lastModifiedBy>Asus</cp:lastModifiedBy>
  <cp:revision>104</cp:revision>
  <cp:lastPrinted>2020-04-09T12:39:12Z</cp:lastPrinted>
  <dcterms:created xsi:type="dcterms:W3CDTF">2020-04-02T22:47:40Z</dcterms:created>
  <dcterms:modified xsi:type="dcterms:W3CDTF">2021-04-12T02:12:25Z</dcterms:modified>
</cp:coreProperties>
</file>