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7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0000CC"/>
    <a:srgbClr val="6600FF"/>
    <a:srgbClr val="3333CC"/>
    <a:srgbClr val="006600"/>
    <a:srgbClr val="6600CC"/>
    <a:srgbClr val="CC3300"/>
    <a:srgbClr val="CC00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15" autoAdjust="0"/>
  </p:normalViewPr>
  <p:slideViewPr>
    <p:cSldViewPr>
      <p:cViewPr>
        <p:scale>
          <a:sx n="70" d="100"/>
          <a:sy n="70" d="100"/>
        </p:scale>
        <p:origin x="-2028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E0285-0B68-4BC8-83E4-51DF8FB9B881}" type="datetimeFigureOut">
              <a:rPr lang="th-TH" smtClean="0"/>
              <a:pPr/>
              <a:t>27/05/59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80AA9E-E928-4FD0-AF51-9CF46C5C3D1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86632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576EA-ECD7-4433-B8A9-3805913B2725}" type="datetime1">
              <a:rPr lang="th-TH" smtClean="0"/>
              <a:pPr/>
              <a:t>27/05/59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98EA-915A-4FAF-9B9F-633D7FA98CF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D640-F690-484C-A647-4FE15F4AAE1B}" type="datetime1">
              <a:rPr lang="th-TH" smtClean="0"/>
              <a:pPr/>
              <a:t>27/05/59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98EA-915A-4FAF-9B9F-633D7FA98CF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6387E-FF44-48FA-94E5-6E0505B32BD8}" type="datetime1">
              <a:rPr lang="th-TH" smtClean="0"/>
              <a:pPr/>
              <a:t>27/05/59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98EA-915A-4FAF-9B9F-633D7FA98CF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5046F-D0E1-4136-9F71-A83C9D068349}" type="datetime1">
              <a:rPr lang="th-TH" smtClean="0"/>
              <a:pPr/>
              <a:t>27/05/59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98EA-915A-4FAF-9B9F-633D7FA98CF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3028-B3DE-413C-96AB-0E351033289C}" type="datetime1">
              <a:rPr lang="th-TH" smtClean="0"/>
              <a:pPr/>
              <a:t>27/05/59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98EA-915A-4FAF-9B9F-633D7FA98CF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5954C-FF36-4C22-94D0-319B0391C37B}" type="datetime1">
              <a:rPr lang="th-TH" smtClean="0"/>
              <a:pPr/>
              <a:t>27/05/59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98EA-915A-4FAF-9B9F-633D7FA98CF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42956-934E-48C2-B25E-2B16C29D4DF7}" type="datetime1">
              <a:rPr lang="th-TH" smtClean="0"/>
              <a:pPr/>
              <a:t>27/05/59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98EA-915A-4FAF-9B9F-633D7FA98CF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1F98-FF3F-4316-8F7A-A25A51663E5A}" type="datetime1">
              <a:rPr lang="th-TH" smtClean="0"/>
              <a:pPr/>
              <a:t>27/05/59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98EA-915A-4FAF-9B9F-633D7FA98CF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693E-4D6B-4E46-B880-CF2A3DC1FDFB}" type="datetime1">
              <a:rPr lang="th-TH" smtClean="0"/>
              <a:pPr/>
              <a:t>27/05/59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98EA-915A-4FAF-9B9F-633D7FA98CF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A9AA-7DA6-4FA5-981A-E1364986A843}" type="datetime1">
              <a:rPr lang="th-TH" smtClean="0"/>
              <a:pPr/>
              <a:t>27/05/59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98EA-915A-4FAF-9B9F-633D7FA98CF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5296B-2FD0-4350-820F-42C66D6DB47E}" type="datetime1">
              <a:rPr lang="th-TH" smtClean="0"/>
              <a:pPr/>
              <a:t>27/05/59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98EA-915A-4FAF-9B9F-633D7FA98CF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8EB03-9168-4A2F-A5FD-E5D37DF7371D}" type="datetime1">
              <a:rPr lang="th-TH" smtClean="0"/>
              <a:pPr/>
              <a:t>27/05/59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C98EA-915A-4FAF-9B9F-633D7FA98CFA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>
                <a:solidFill>
                  <a:srgbClr val="0000CC"/>
                </a:solidFill>
                <a:latin typeface="TH SarabunIT๙" pitchFamily="34" charset="-34"/>
                <a:cs typeface="TH SarabunIT๙" pitchFamily="34" charset="-34"/>
              </a:rPr>
              <a:t>ตำบลจัดการสุขภาพแบบ</a:t>
            </a:r>
            <a:r>
              <a:rPr lang="th-TH" b="1" dirty="0" err="1">
                <a:solidFill>
                  <a:srgbClr val="0000CC"/>
                </a:solidFill>
                <a:latin typeface="TH SarabunIT๙" pitchFamily="34" charset="-34"/>
                <a:cs typeface="TH SarabunIT๙" pitchFamily="34" charset="-34"/>
              </a:rPr>
              <a:t>บูรณา</a:t>
            </a:r>
            <a:r>
              <a:rPr lang="th-TH" b="1" dirty="0">
                <a:solidFill>
                  <a:srgbClr val="0000CC"/>
                </a:solidFill>
                <a:latin typeface="TH SarabunIT๙" pitchFamily="34" charset="-34"/>
                <a:cs typeface="TH SarabunIT๙" pitchFamily="34" charset="-34"/>
              </a:rPr>
              <a:t>การ จ.สระแก้ว ปีงบประมาณ </a:t>
            </a:r>
            <a:r>
              <a:rPr lang="en-US" b="1" dirty="0">
                <a:solidFill>
                  <a:srgbClr val="0000CC"/>
                </a:solidFill>
                <a:latin typeface="TH SarabunIT๙" pitchFamily="34" charset="-34"/>
                <a:cs typeface="TH SarabunIT๙" pitchFamily="34" charset="-34"/>
              </a:rPr>
              <a:t>2559</a:t>
            </a:r>
            <a:endParaRPr lang="th-TH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ผลสำเร็จ</a:t>
            </a:r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buNone/>
              <a:defRPr/>
            </a:pPr>
            <a:r>
              <a:rPr lang="th-TH" b="1" dirty="0">
                <a:solidFill>
                  <a:srgbClr val="0000CC"/>
                </a:solidFill>
                <a:latin typeface="TH SarabunIT๙" pitchFamily="34" charset="-34"/>
                <a:ea typeface="Calibri"/>
                <a:cs typeface="TH SarabunIT๙" pitchFamily="34" charset="-34"/>
              </a:rPr>
              <a:t>ตำบลจัดการสุขภาพแบบ</a:t>
            </a:r>
            <a:r>
              <a:rPr lang="th-TH" b="1" dirty="0" err="1">
                <a:solidFill>
                  <a:srgbClr val="0000CC"/>
                </a:solidFill>
                <a:latin typeface="TH SarabunIT๙" pitchFamily="34" charset="-34"/>
                <a:ea typeface="Calibri"/>
                <a:cs typeface="TH SarabunIT๙" pitchFamily="34" charset="-34"/>
              </a:rPr>
              <a:t>บูรณา</a:t>
            </a:r>
            <a:r>
              <a:rPr lang="th-TH" b="1" dirty="0">
                <a:solidFill>
                  <a:srgbClr val="0000CC"/>
                </a:solidFill>
                <a:latin typeface="TH SarabunIT๙" pitchFamily="34" charset="-34"/>
                <a:ea typeface="Calibri"/>
                <a:cs typeface="TH SarabunIT๙" pitchFamily="34" charset="-34"/>
              </a:rPr>
              <a:t>การผ่านเกณฑ์ระดับดี  ร้อยละ </a:t>
            </a:r>
            <a:r>
              <a:rPr lang="en-US" b="1" dirty="0">
                <a:solidFill>
                  <a:srgbClr val="0000CC"/>
                </a:solidFill>
                <a:latin typeface="TH SarabunIT๙" pitchFamily="34" charset="-34"/>
                <a:ea typeface="Calibri"/>
                <a:cs typeface="TH SarabunIT๙" pitchFamily="34" charset="-34"/>
              </a:rPr>
              <a:t>70</a:t>
            </a:r>
          </a:p>
          <a:p>
            <a:r>
              <a:rPr lang="th-TH" sz="3200" b="1" dirty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เป้าหมาย</a:t>
            </a:r>
            <a:endParaRPr lang="en-US" sz="3200" dirty="0">
              <a:solidFill>
                <a:schemeClr val="dk1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3200" dirty="0" smtClean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th-TH" sz="3200" dirty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จ.สระแก้ว มีตำบลทั้งหมด 59 ตำบล ร้อยละ 70 เท่ากับ 42 ตำบล)</a:t>
            </a:r>
            <a:endParaRPr lang="en-US" sz="3200" dirty="0">
              <a:solidFill>
                <a:schemeClr val="dk1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b="1" dirty="0" smtClean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เป้า</a:t>
            </a:r>
            <a:r>
              <a:rPr lang="th-TH" b="1" dirty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รายอำเภอ</a:t>
            </a:r>
            <a:endParaRPr lang="en-US" dirty="0">
              <a:solidFill>
                <a:schemeClr val="dk1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dirty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อ.</a:t>
            </a:r>
            <a:r>
              <a:rPr lang="th-TH" dirty="0" smtClean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เมือง	6 ตบ.	อ.อรัญ</a:t>
            </a:r>
            <a:r>
              <a:rPr lang="th-TH" dirty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ฯ </a:t>
            </a:r>
            <a:r>
              <a:rPr lang="th-TH" dirty="0" smtClean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	9 ตบ.	 </a:t>
            </a:r>
            <a:r>
              <a:rPr lang="th-TH" dirty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อ.ตาพระ</a:t>
            </a:r>
            <a:r>
              <a:rPr lang="th-TH" dirty="0" smtClean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ยา	3 ตบ.	อ.</a:t>
            </a:r>
            <a:r>
              <a:rPr lang="th-TH" dirty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วัฒนา</a:t>
            </a:r>
            <a:r>
              <a:rPr lang="th-TH" dirty="0" smtClean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ฯ	8 ตำบล</a:t>
            </a:r>
          </a:p>
          <a:p>
            <a:pPr marL="0" indent="0">
              <a:buNone/>
            </a:pPr>
            <a:r>
              <a:rPr lang="th-TH" dirty="0" smtClean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อ.</a:t>
            </a:r>
            <a:r>
              <a:rPr lang="th-TH" dirty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วังน้ำ</a:t>
            </a:r>
            <a:r>
              <a:rPr lang="th-TH" dirty="0" smtClean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เย็น	3 ตำบล	อ.</a:t>
            </a:r>
            <a:r>
              <a:rPr lang="th-TH" dirty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คลองหาด 5 </a:t>
            </a:r>
            <a:r>
              <a:rPr lang="th-TH" dirty="0" smtClean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ตำบล</a:t>
            </a:r>
          </a:p>
          <a:p>
            <a:pPr marL="0" indent="0">
              <a:buNone/>
            </a:pPr>
            <a:r>
              <a:rPr lang="th-TH" dirty="0" smtClean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อ.</a:t>
            </a:r>
            <a:r>
              <a:rPr lang="th-TH" dirty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เขา</a:t>
            </a:r>
            <a:r>
              <a:rPr lang="th-TH" dirty="0" smtClean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ฉกรรจ์	3 ตำบล</a:t>
            </a:r>
          </a:p>
          <a:p>
            <a:pPr marL="0" indent="0">
              <a:buNone/>
            </a:pPr>
            <a:r>
              <a:rPr lang="th-TH" dirty="0" smtClean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อ.</a:t>
            </a:r>
            <a:r>
              <a:rPr lang="th-TH" dirty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โคกสูง </a:t>
            </a:r>
            <a:r>
              <a:rPr lang="th-TH" dirty="0" smtClean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	3 ตำบล</a:t>
            </a:r>
          </a:p>
          <a:p>
            <a:pPr marL="0" indent="0">
              <a:buNone/>
            </a:pPr>
            <a:r>
              <a:rPr lang="th-TH" dirty="0" smtClean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อ.</a:t>
            </a:r>
            <a:r>
              <a:rPr lang="th-TH" dirty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วัง</a:t>
            </a:r>
            <a:r>
              <a:rPr lang="th-TH" dirty="0" smtClean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สมบูรณ์	2 ตำบล</a:t>
            </a:r>
            <a:endParaRPr lang="en-US" b="1" dirty="0">
              <a:solidFill>
                <a:srgbClr val="0000CC"/>
              </a:solidFill>
              <a:latin typeface="TH SarabunIT๙" pitchFamily="34" charset="-34"/>
              <a:ea typeface="Calibri"/>
              <a:cs typeface="TH SarabunIT๙" pitchFamily="34" charset="-34"/>
            </a:endParaRP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ผลการดำเนินการรอบ 6 เดือน</a:t>
            </a:r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dirty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ปี 2559 จ.สระแก้ว มีผลการดำเนินการตำบลจัดการด้านสุขภาพแบบ</a:t>
            </a:r>
            <a:r>
              <a:rPr lang="th-TH" dirty="0" err="1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บูรณา</a:t>
            </a:r>
            <a:r>
              <a:rPr lang="th-TH" dirty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การ ผ่านเกณฑ์การประเมินระดับดีขึ้นไป 83.05 </a:t>
            </a:r>
            <a:r>
              <a:rPr lang="en-US" dirty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% </a:t>
            </a:r>
            <a:r>
              <a:rPr lang="th-TH" dirty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(49 ตำบล) ของตำบลทั้งหมด แยกรายอำเภอ ดังนี้</a:t>
            </a:r>
            <a:endParaRPr lang="en-US" dirty="0">
              <a:solidFill>
                <a:schemeClr val="dk1"/>
              </a:solidFill>
              <a:latin typeface="TH SarabunIT๙" pitchFamily="34" charset="-34"/>
              <a:cs typeface="TH SarabunIT๙" pitchFamily="34" charset="-34"/>
            </a:endParaRPr>
          </a:p>
          <a:p>
            <a:r>
              <a:rPr lang="th-TH" dirty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อ.เมือง</a:t>
            </a:r>
            <a:r>
              <a:rPr lang="th-TH" dirty="0" smtClean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สระแก้ว	62.50 </a:t>
            </a:r>
            <a:r>
              <a:rPr lang="en-US" dirty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% </a:t>
            </a:r>
            <a:r>
              <a:rPr lang="th-TH" dirty="0" smtClean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	(</a:t>
            </a:r>
            <a:r>
              <a:rPr lang="th-TH" dirty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5 ตำบล)</a:t>
            </a:r>
            <a:endParaRPr lang="en-US" dirty="0">
              <a:solidFill>
                <a:schemeClr val="dk1"/>
              </a:solidFill>
              <a:latin typeface="TH SarabunIT๙" pitchFamily="34" charset="-34"/>
              <a:cs typeface="TH SarabunIT๙" pitchFamily="34" charset="-34"/>
            </a:endParaRPr>
          </a:p>
          <a:p>
            <a:r>
              <a:rPr lang="th-TH" dirty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อ.อรัญประเทศ </a:t>
            </a:r>
            <a:r>
              <a:rPr lang="th-TH" dirty="0" smtClean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	100 </a:t>
            </a:r>
            <a:r>
              <a:rPr lang="en-US" dirty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% </a:t>
            </a:r>
            <a:r>
              <a:rPr lang="th-TH" dirty="0" smtClean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	(</a:t>
            </a:r>
            <a:r>
              <a:rPr lang="th-TH" dirty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13 ตำบล)</a:t>
            </a:r>
            <a:endParaRPr lang="en-US" dirty="0">
              <a:solidFill>
                <a:schemeClr val="dk1"/>
              </a:solidFill>
              <a:latin typeface="TH SarabunIT๙" pitchFamily="34" charset="-34"/>
              <a:cs typeface="TH SarabunIT๙" pitchFamily="34" charset="-34"/>
            </a:endParaRPr>
          </a:p>
          <a:p>
            <a:r>
              <a:rPr lang="th-TH" dirty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อ.ตาพระยา </a:t>
            </a:r>
            <a:r>
              <a:rPr lang="th-TH" dirty="0" smtClean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	100 </a:t>
            </a:r>
            <a:r>
              <a:rPr lang="en-US" dirty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% </a:t>
            </a:r>
            <a:r>
              <a:rPr lang="th-TH" dirty="0" smtClean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	(</a:t>
            </a:r>
            <a:r>
              <a:rPr lang="th-TH" dirty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5 ตำบล)</a:t>
            </a:r>
            <a:endParaRPr lang="en-US" dirty="0">
              <a:solidFill>
                <a:schemeClr val="dk1"/>
              </a:solidFill>
              <a:latin typeface="TH SarabunIT๙" pitchFamily="34" charset="-34"/>
              <a:cs typeface="TH SarabunIT๙" pitchFamily="34" charset="-34"/>
            </a:endParaRPr>
          </a:p>
          <a:p>
            <a:r>
              <a:rPr lang="th-TH" dirty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อ.วัฒนานคร </a:t>
            </a:r>
            <a:r>
              <a:rPr lang="th-TH" dirty="0" smtClean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	54.55 </a:t>
            </a:r>
            <a:r>
              <a:rPr lang="en-US" dirty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% </a:t>
            </a:r>
            <a:r>
              <a:rPr lang="th-TH" dirty="0" smtClean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	(</a:t>
            </a:r>
            <a:r>
              <a:rPr lang="th-TH" dirty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6 ตำบล)</a:t>
            </a:r>
            <a:endParaRPr lang="en-US" dirty="0">
              <a:solidFill>
                <a:schemeClr val="dk1"/>
              </a:solidFill>
              <a:latin typeface="TH SarabunIT๙" pitchFamily="34" charset="-34"/>
              <a:cs typeface="TH SarabunIT๙" pitchFamily="34" charset="-34"/>
            </a:endParaRPr>
          </a:p>
          <a:p>
            <a:r>
              <a:rPr lang="th-TH" dirty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อ.วังน้ำเย็น </a:t>
            </a:r>
            <a:r>
              <a:rPr lang="th-TH" dirty="0" smtClean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	100 </a:t>
            </a:r>
            <a:r>
              <a:rPr lang="en-US" dirty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% </a:t>
            </a:r>
            <a:r>
              <a:rPr lang="th-TH" dirty="0" smtClean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	(</a:t>
            </a:r>
            <a:r>
              <a:rPr lang="th-TH" dirty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4 ตำบล)</a:t>
            </a:r>
            <a:endParaRPr lang="en-US" dirty="0">
              <a:solidFill>
                <a:schemeClr val="dk1"/>
              </a:solidFill>
              <a:latin typeface="TH SarabunIT๙" pitchFamily="34" charset="-34"/>
              <a:cs typeface="TH SarabunIT๙" pitchFamily="34" charset="-34"/>
            </a:endParaRPr>
          </a:p>
          <a:p>
            <a:r>
              <a:rPr lang="th-TH" dirty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อ.คลองหาด </a:t>
            </a:r>
            <a:r>
              <a:rPr lang="th-TH" dirty="0" smtClean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	100 </a:t>
            </a:r>
            <a:r>
              <a:rPr lang="en-US" dirty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% </a:t>
            </a:r>
            <a:r>
              <a:rPr lang="th-TH" dirty="0" smtClean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	(</a:t>
            </a:r>
            <a:r>
              <a:rPr lang="th-TH" dirty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7 ตำบล)</a:t>
            </a:r>
            <a:endParaRPr lang="en-US" dirty="0">
              <a:solidFill>
                <a:schemeClr val="dk1"/>
              </a:solidFill>
              <a:latin typeface="TH SarabunIT๙" pitchFamily="34" charset="-34"/>
              <a:cs typeface="TH SarabunIT๙" pitchFamily="34" charset="-34"/>
            </a:endParaRPr>
          </a:p>
          <a:p>
            <a:r>
              <a:rPr lang="th-TH" dirty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อ.เขาฉกรรจ์ </a:t>
            </a:r>
            <a:r>
              <a:rPr lang="th-TH" dirty="0" smtClean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	50.00 </a:t>
            </a:r>
            <a:r>
              <a:rPr lang="en-US" dirty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% </a:t>
            </a:r>
            <a:r>
              <a:rPr lang="th-TH" dirty="0" smtClean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	(</a:t>
            </a:r>
            <a:r>
              <a:rPr lang="th-TH" dirty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2 ตำบล)</a:t>
            </a:r>
            <a:endParaRPr lang="en-US" dirty="0">
              <a:solidFill>
                <a:schemeClr val="dk1"/>
              </a:solidFill>
              <a:latin typeface="TH SarabunIT๙" pitchFamily="34" charset="-34"/>
              <a:cs typeface="TH SarabunIT๙" pitchFamily="34" charset="-34"/>
            </a:endParaRPr>
          </a:p>
          <a:p>
            <a:r>
              <a:rPr lang="th-TH" dirty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อ.โคกสูง </a:t>
            </a:r>
            <a:r>
              <a:rPr lang="th-TH" dirty="0" smtClean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	100 </a:t>
            </a:r>
            <a:r>
              <a:rPr lang="en-US" dirty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% </a:t>
            </a:r>
            <a:r>
              <a:rPr lang="th-TH" dirty="0" smtClean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	(</a:t>
            </a:r>
            <a:r>
              <a:rPr lang="th-TH" dirty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4 ตำบล)</a:t>
            </a:r>
            <a:endParaRPr lang="en-US" dirty="0">
              <a:solidFill>
                <a:schemeClr val="dk1"/>
              </a:solidFill>
              <a:latin typeface="TH SarabunIT๙" pitchFamily="34" charset="-34"/>
              <a:cs typeface="TH SarabunIT๙" pitchFamily="34" charset="-34"/>
            </a:endParaRPr>
          </a:p>
          <a:p>
            <a:r>
              <a:rPr lang="th-TH" dirty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อ.วังสมบูรณ์ </a:t>
            </a:r>
            <a:r>
              <a:rPr lang="th-TH" dirty="0" smtClean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	100 </a:t>
            </a:r>
            <a:r>
              <a:rPr lang="en-US" dirty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% </a:t>
            </a:r>
            <a:r>
              <a:rPr lang="th-TH" dirty="0" smtClean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	(</a:t>
            </a:r>
            <a:r>
              <a:rPr lang="th-TH" dirty="0">
                <a:solidFill>
                  <a:schemeClr val="dk1"/>
                </a:solidFill>
                <a:latin typeface="TH SarabunIT๙" pitchFamily="34" charset="-34"/>
                <a:cs typeface="TH SarabunIT๙" pitchFamily="34" charset="-34"/>
              </a:rPr>
              <a:t>3 ตำบล)</a:t>
            </a:r>
            <a:endParaRPr lang="en-US" dirty="0">
              <a:solidFill>
                <a:schemeClr val="dk1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endParaRPr lang="th-TH" dirty="0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98EA-915A-4FAF-9B9F-633D7FA98CFA}" type="slidenum">
              <a:rPr lang="th-TH" smtClean="0"/>
              <a:pPr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8571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</TotalTime>
  <Words>91</Words>
  <Application>Microsoft Office PowerPoint</Application>
  <PresentationFormat>นำเสนอทางหน้าจอ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ตำบลจัดการสุขภาพแบบบูรณาการ จ.สระแก้ว ปีงบประมาณ 2559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nascomp</cp:lastModifiedBy>
  <cp:revision>168</cp:revision>
  <cp:lastPrinted>2015-11-17T04:05:31Z</cp:lastPrinted>
  <dcterms:created xsi:type="dcterms:W3CDTF">2012-05-15T17:10:34Z</dcterms:created>
  <dcterms:modified xsi:type="dcterms:W3CDTF">2016-05-27T06:45:46Z</dcterms:modified>
</cp:coreProperties>
</file>