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00CC"/>
    <a:srgbClr val="6600FF"/>
    <a:srgbClr val="3333CC"/>
    <a:srgbClr val="006600"/>
    <a:srgbClr val="6600CC"/>
    <a:srgbClr val="CC3300"/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15" autoAdjust="0"/>
  </p:normalViewPr>
  <p:slideViewPr>
    <p:cSldViewPr>
      <p:cViewPr>
        <p:scale>
          <a:sx n="70" d="100"/>
          <a:sy n="70" d="100"/>
        </p:scale>
        <p:origin x="-202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E0285-0B68-4BC8-83E4-51DF8FB9B881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0AA9E-E928-4FD0-AF51-9CF46C5C3D1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66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76EA-ECD7-4433-B8A9-3805913B2725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D640-F690-484C-A647-4FE15F4AAE1B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387E-FF44-48FA-94E5-6E0505B32BD8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046F-D0E1-4136-9F71-A83C9D068349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3028-B3DE-413C-96AB-0E351033289C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954C-FF36-4C22-94D0-319B0391C37B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2956-934E-48C2-B25E-2B16C29D4DF7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1F98-FF3F-4316-8F7A-A25A51663E5A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693E-4D6B-4E46-B880-CF2A3DC1FDFB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A9AA-7DA6-4FA5-981A-E1364986A843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296B-2FD0-4350-820F-42C66D6DB47E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8EB03-9168-4A2F-A5FD-E5D37DF7371D}" type="datetime1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C98EA-915A-4FAF-9B9F-633D7FA98CF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solidFill>
                  <a:srgbClr val="0000CC"/>
                </a:solidFill>
                <a:latin typeface="TH SarabunIT๙" pitchFamily="34" charset="-34"/>
                <a:cs typeface="TH SarabunIT๙" pitchFamily="34" charset="-34"/>
              </a:rPr>
              <a:t>ตำบลจัดการสุขภาพแบบ</a:t>
            </a:r>
            <a:r>
              <a:rPr lang="th-TH" b="1" dirty="0" err="1">
                <a:solidFill>
                  <a:srgbClr val="0000CC"/>
                </a:solidFill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b="1" dirty="0">
                <a:solidFill>
                  <a:srgbClr val="0000CC"/>
                </a:solidFill>
                <a:latin typeface="TH SarabunIT๙" pitchFamily="34" charset="-34"/>
                <a:cs typeface="TH SarabunIT๙" pitchFamily="34" charset="-34"/>
              </a:rPr>
              <a:t>การ จ.สระแก้ว ปีงบประมาณ </a:t>
            </a:r>
            <a:r>
              <a:rPr lang="en-US" b="1" dirty="0">
                <a:solidFill>
                  <a:srgbClr val="0000CC"/>
                </a:solidFill>
                <a:latin typeface="TH SarabunIT๙" pitchFamily="34" charset="-34"/>
                <a:cs typeface="TH SarabunIT๙" pitchFamily="34" charset="-34"/>
              </a:rPr>
              <a:t>2559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ผลสำเร็จ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th-TH" b="1" dirty="0">
                <a:solidFill>
                  <a:srgbClr val="0000CC"/>
                </a:solidFill>
                <a:latin typeface="TH SarabunIT๙" pitchFamily="34" charset="-34"/>
                <a:ea typeface="Calibri"/>
                <a:cs typeface="TH SarabunIT๙" pitchFamily="34" charset="-34"/>
              </a:rPr>
              <a:t>ตำบลจัดการสุขภาพแบบ</a:t>
            </a:r>
            <a:r>
              <a:rPr lang="th-TH" b="1" dirty="0" err="1">
                <a:solidFill>
                  <a:srgbClr val="0000CC"/>
                </a:solidFill>
                <a:latin typeface="TH SarabunIT๙" pitchFamily="34" charset="-34"/>
                <a:ea typeface="Calibri"/>
                <a:cs typeface="TH SarabunIT๙" pitchFamily="34" charset="-34"/>
              </a:rPr>
              <a:t>บูรณา</a:t>
            </a:r>
            <a:r>
              <a:rPr lang="th-TH" b="1" dirty="0">
                <a:solidFill>
                  <a:srgbClr val="0000CC"/>
                </a:solidFill>
                <a:latin typeface="TH SarabunIT๙" pitchFamily="34" charset="-34"/>
                <a:ea typeface="Calibri"/>
                <a:cs typeface="TH SarabunIT๙" pitchFamily="34" charset="-34"/>
              </a:rPr>
              <a:t>การผ่านเกณฑ์ระดับดี  ร้อยละ </a:t>
            </a:r>
            <a:r>
              <a:rPr lang="en-US" b="1" dirty="0">
                <a:solidFill>
                  <a:srgbClr val="0000CC"/>
                </a:solidFill>
                <a:latin typeface="TH SarabunIT๙" pitchFamily="34" charset="-34"/>
                <a:ea typeface="Calibri"/>
                <a:cs typeface="TH SarabunIT๙" pitchFamily="34" charset="-34"/>
              </a:rPr>
              <a:t>70</a:t>
            </a:r>
          </a:p>
          <a:p>
            <a:r>
              <a:rPr lang="th-TH" sz="3200" b="1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เป้าหมาย</a:t>
            </a:r>
            <a:endParaRPr lang="en-US" sz="3200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200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3200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จ.สระแก้ว มีตำบลทั้งหมด 59 ตำบล ร้อยละ 70 เท่ากับ 42 ตำบล)</a:t>
            </a:r>
            <a:endParaRPr lang="en-US" sz="3200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เป้า</a:t>
            </a:r>
            <a:r>
              <a:rPr lang="th-TH" b="1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รายอำเภอ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เมือง	6 ตบ.	อ.อรัญ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ฯ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9 ตบ.	 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อ.ตาพระ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ยา	3 ตบ.	อ.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วัฒนา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ฯ	8 ตำบล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วังน้ำ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เย็น	3 ตำบล	อ.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คลองหาด 5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ตำบล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เขา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ฉกรรจ์	3 ตำบล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โคกสูง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3 ตำบล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วัง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สมบูรณ์	2 ตำบล</a:t>
            </a:r>
            <a:endParaRPr lang="en-US" b="1" dirty="0">
              <a:solidFill>
                <a:srgbClr val="0000CC"/>
              </a:solidFill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ผลการดำเนินการรอบ 6 เดือน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ปี 2559 จ.สระแก้ว มีผลการดำเนินการตำบลจัดการด้านสุขภาพแบบ</a:t>
            </a:r>
            <a:r>
              <a:rPr lang="th-TH" dirty="0" err="1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การ ผ่านเกณฑ์การประเมินระดับดีขึ้นไป 83.05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(49 ตำบล) ของตำบลทั้งหมด แยกรายอำเภอ ดังนี้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อ.เมือง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สระแก้ว	62.50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5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อ.อรัญประเทศ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100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13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อ.ตาพระยา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100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5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อ.วัฒนานคร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54.55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6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อ.วังน้ำเย็น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100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4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อ.คลองหาด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100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7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อ.เขาฉกรรจ์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50.00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2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อ.โคกสูง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100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4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อ.วังสมบูรณ์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100 </a:t>
            </a:r>
            <a:r>
              <a:rPr lang="en-US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% </a:t>
            </a:r>
            <a:r>
              <a:rPr lang="th-TH" dirty="0" smtClean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solidFill>
                  <a:schemeClr val="dk1"/>
                </a:solidFill>
                <a:latin typeface="TH SarabunIT๙" pitchFamily="34" charset="-34"/>
                <a:cs typeface="TH SarabunIT๙" pitchFamily="34" charset="-34"/>
              </a:rPr>
              <a:t>3 ตำบล)</a:t>
            </a:r>
            <a:endParaRPr lang="en-US" dirty="0">
              <a:solidFill>
                <a:schemeClr val="dk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98EA-915A-4FAF-9B9F-633D7FA98CFA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57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91</Words>
  <Application>Microsoft Office PowerPoint</Application>
  <PresentationFormat>นำเสนอทางหน้าจอ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ตำบลจัดการสุขภาพแบบบูรณาการ จ.สระแก้ว ปีงบประมาณ 2559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nascomp</cp:lastModifiedBy>
  <cp:revision>168</cp:revision>
  <cp:lastPrinted>2015-11-17T04:05:31Z</cp:lastPrinted>
  <dcterms:created xsi:type="dcterms:W3CDTF">2012-05-15T17:10:34Z</dcterms:created>
  <dcterms:modified xsi:type="dcterms:W3CDTF">2016-05-27T06:45:46Z</dcterms:modified>
</cp:coreProperties>
</file>