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78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37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11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35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107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63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426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23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31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74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34B6-75F9-46A1-A354-EA292267538F}" type="datetimeFigureOut">
              <a:rPr lang="th-TH" smtClean="0"/>
              <a:t>10/10/59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FCDB-6632-48D1-B448-40BD6D729B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85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สรุปตัวชี้วัดร่วม ปี 2560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ละของหน่วยงานที่มีการนำ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ดัชนีองค์กรที่มีความสุข(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Happy  work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place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index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) ไปใช้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10%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ละของบุคลากรในหน่วยงานที่มีคุณลักษณะที่พึงประสงค์ 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MOPH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20%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องค์กรคุณธรรม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10%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หน่วยงาน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มีผลงานวิชาการ (วิจัย/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R2R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Best Practice/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นวัตกรรม) อย่างน้อย 1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เรื่อง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0%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สอ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ติดดาว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30%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To excellent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10% </a:t>
            </a:r>
          </a:p>
          <a:p>
            <a:pPr marL="514350" indent="-514350">
              <a:buFont typeface="+mj-lt"/>
              <a:buAutoNum type="arabicPeriod"/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4581128"/>
            <a:ext cx="396071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PA </a:t>
            </a:r>
            <a:r>
              <a:rPr lang="th-TH" sz="4000" b="1" dirty="0" smtClean="0">
                <a:solidFill>
                  <a:schemeClr val="tx1"/>
                </a:solidFill>
              </a:rPr>
              <a:t>สิ้นเดือนตุลาคม </a:t>
            </a:r>
            <a:r>
              <a:rPr lang="en-US" sz="4000" b="1" dirty="0" smtClean="0">
                <a:solidFill>
                  <a:schemeClr val="tx1"/>
                </a:solidFill>
              </a:rPr>
              <a:t>59 </a:t>
            </a:r>
            <a:endParaRPr lang="th-TH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กรอบแนวคิด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To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ข้อมูล วัดอะไร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ตัวชี้วัดอะไร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มีจุดเปลี่ยนจากข้อมูลที่มีอย่างไร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PCC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คืนบุคลากรกลับสู่ประชาชน</a:t>
            </a:r>
            <a:r>
              <a:rPr lang="th-TH" dirty="0" smtClean="0"/>
              <a:t> เวลาเบิกยาลดลง ปรับเป็นคะแนน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ตัวชี้วัดร่วม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action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แตกต่าง ตามระดับบริหาร</a:t>
            </a:r>
          </a:p>
        </p:txBody>
      </p:sp>
    </p:spTree>
    <p:extLst>
      <p:ext uri="{BB962C8B-B14F-4D97-AF65-F5344CB8AC3E}">
        <p14:creationId xmlns:p14="http://schemas.microsoft.com/office/powerpoint/2010/main" val="13523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พื้นที่เลือก</a:t>
            </a:r>
            <a:r>
              <a:rPr lang="th-TH" dirty="0" smtClean="0"/>
              <a:t>เพิ่ม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MCH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NCD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LTC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86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To excellent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10%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เมือง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NCD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อรัญ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วัฒนานคร 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ตาพระยา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PCC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วังน้ำเย็น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แพทย์แผนไทยปฐมภูมิ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วังสมบูรณ์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ปฐมภูมิ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ดี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โคกสูง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NCD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ปฐมภูมิ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เขาฉกรรจ์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One Health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คลองหาด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สาธารณสุขชายแดน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1964159"/>
            <a:ext cx="3547766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4400" dirty="0" smtClean="0"/>
              <a:t>ยืนยันสิ้นเดือนตุลาคม</a:t>
            </a:r>
          </a:p>
          <a:p>
            <a:r>
              <a:rPr lang="th-TH" sz="4400" dirty="0" smtClean="0"/>
              <a:t>พร้อมกับชื่อเรื่องวิจัย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1038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176</Words>
  <Application>Microsoft Office PowerPoint</Application>
  <PresentationFormat>นำเสนอทางหน้าจอ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สรุปตัวชี้วัดร่วม ปี 2560</vt:lpstr>
      <vt:lpstr>กรอบแนวคิด To excellent</vt:lpstr>
      <vt:lpstr>พื้นที่เลือกเพิ่ม</vt:lpstr>
      <vt:lpstr>To excellent 10%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acer009</dc:creator>
  <cp:lastModifiedBy>nascomp</cp:lastModifiedBy>
  <cp:revision>8</cp:revision>
  <dcterms:created xsi:type="dcterms:W3CDTF">2016-10-07T02:57:10Z</dcterms:created>
  <dcterms:modified xsi:type="dcterms:W3CDTF">2016-10-10T02:14:57Z</dcterms:modified>
</cp:coreProperties>
</file>