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59" r:id="rId5"/>
    <p:sldId id="260" r:id="rId6"/>
    <p:sldId id="268" r:id="rId7"/>
    <p:sldId id="265" r:id="rId8"/>
    <p:sldId id="263" r:id="rId9"/>
    <p:sldId id="267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3A33F-1ADC-43C9-A958-F587EC44020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89089-9352-44CD-8EDC-214E106DEC67}">
      <dgm:prSet phldrT="[ข้อความ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มติ ครม. (17 ม.ค.62)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9B11283-940C-4F72-82C4-FE32B46B353C}" type="parTrans" cxnId="{24374FF3-3D3D-4DE2-A62C-46AA43B669F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855C10F-36CC-49F3-8CD2-ACA8EFA7A6F2}" type="sibTrans" cxnId="{24374FF3-3D3D-4DE2-A62C-46AA43B669F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84FC392-42AF-46FF-A9BA-30A51AB0992B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เห็นชอบโครงการ“</a:t>
          </a:r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ทำความดีด้วยหัวใจ ลดภัยสิ่งแวดล้อม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”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9751736-2EA9-4AE7-B489-CB3A26E87CAD}" type="parTrans" cxnId="{139676D7-C311-4456-9E02-C55887724C61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8939C16-0112-453E-B245-7EBCBE24F3C1}" type="sibTrans" cxnId="{139676D7-C311-4456-9E02-C55887724C61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D8C1EA7-F64A-48A0-AF22-B1FCC822EC5B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นโยบายการกำกับดูแลองค์การที่ดี </a:t>
          </a:r>
          <a:r>
            <a:rPr lang="th-TH" sz="24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สนง.สป.สธ</a:t>
          </a:r>
          <a:r>
            <a:rPr lang="th-TH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2562</a:t>
          </a:r>
          <a:endParaRPr lang="en-US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4A411DD-1055-4BF0-B614-CF2C21F1D8D0}" type="parTrans" cxnId="{8852F029-78FD-477A-A0A9-623FB07B748A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DAE7AAD-0995-4156-B0CD-4CD30A7125FF}" type="sibTrans" cxnId="{8852F029-78FD-477A-A0A9-623FB07B748A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4F5CAA2-88F2-4B39-B168-6CD5E97E7C1A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/>
            <a:t>นโยบายด้านรัฐ สังคม และสิ่งแวดล้อม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A3B5D59-3C26-474E-9654-DE295FA051AB}" type="parTrans" cxnId="{A50BB88B-D642-42F6-967A-BC27F17B5731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E904CDC-5219-4EE1-8711-499A06297836}" type="sibTrans" cxnId="{A50BB88B-D642-42F6-967A-BC27F17B5731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FF49F5B-D791-457A-82C9-AE50A8E285A2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ข้อ 2 </a:t>
          </a:r>
          <a:r>
            <a:rPr lang="th-TH" sz="2800" dirty="0" smtClean="0"/>
            <a:t>จัดทำมาตรการลดการใช้ถุงพลาสติก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C756210-EA61-405B-AF0C-FA03A7CA33E5}" type="parTrans" cxnId="{58A45906-14E2-487D-AFB4-7ABD5FE5090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BD5212C-403E-4E31-9080-13D71A1D300B}" type="sibTrans" cxnId="{58A45906-14E2-487D-AFB4-7ABD5FE50907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769DA88-FA3F-4428-B1E6-A074933658CB}">
      <dgm:prSet phldrT="[ข้อความ]"/>
      <dgm:spPr/>
      <dgm:t>
        <a:bodyPr/>
        <a:lstStyle/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จังหวัดสระแก้ว </a:t>
          </a:r>
        </a:p>
        <a:p>
          <a:r>
            <a: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โดย ผวจ.สระแก้ว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E0C5D2E-DAFF-4F3D-97C6-D8551C1370AE}" type="parTrans" cxnId="{2061F371-6D92-4548-9553-9607EE8B3DD3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69DE74A-630C-4455-BC21-C9485905A087}" type="sibTrans" cxnId="{2061F371-6D92-4548-9553-9607EE8B3DD3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810E673-19D1-4776-9BB7-E49CC6E45BF5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กำหนดมาตรการลดและคัดแยกขยะมูลฝอยในหน่วยงานภาครัฐ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C932A41-7089-4B31-ADAF-AC4B852DE053}" type="parTrans" cxnId="{1136CF90-3CEB-4034-B9F1-C795CAC0AAE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B25BAEB-4472-413D-B53E-22AC158B8915}" type="sibTrans" cxnId="{1136CF90-3CEB-4034-B9F1-C795CAC0AAE4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2AB29766-F48A-45D7-8C63-29833FD6D42E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ตัวชี้วัดผลการปฏิบัติราชการของ ผวจ.ปี 2562 (สน</a:t>
          </a:r>
          <a:r>
            <a:rPr lang="th-TH" sz="28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ง.ก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พร.)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6A827C5-0EB2-407A-AC0E-3125AA79A3D3}" type="parTrans" cxnId="{57159E08-D155-4649-AFDD-C25A5461133F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70E4210-D9D6-4E23-8DD1-D13857C6ED39}" type="sibTrans" cxnId="{57159E08-D155-4649-AFDD-C25A5461133F}">
      <dgm:prSet/>
      <dgm:spPr/>
      <dgm:t>
        <a:bodyPr/>
        <a:lstStyle/>
        <a:p>
          <a:endParaRPr lang="en-US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7E7159F-1494-434E-8009-97D1EBD6CF39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ลดปริมาณขยะมูลฝอย ลดการใช้ถุงพลาสติกหูหิ้ว และงดใช้</a:t>
          </a:r>
          <a:r>
            <a:rPr lang="th-TH" sz="28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โฟม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บรรจุอาหาร 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F6BA0B3-A6AA-4EED-BF8C-86E553A76166}" type="parTrans" cxnId="{1EE99FC0-A832-4E6C-9474-1C2A64E37D67}">
      <dgm:prSet/>
      <dgm:spPr/>
      <dgm:t>
        <a:bodyPr/>
        <a:lstStyle/>
        <a:p>
          <a:endParaRPr lang="en-US"/>
        </a:p>
      </dgm:t>
    </dgm:pt>
    <dgm:pt modelId="{33CE21D7-99E2-4880-A2DD-6DE7615BF496}" type="sibTrans" cxnId="{1EE99FC0-A832-4E6C-9474-1C2A64E37D67}">
      <dgm:prSet/>
      <dgm:spPr/>
      <dgm:t>
        <a:bodyPr/>
        <a:lstStyle/>
        <a:p>
          <a:endParaRPr lang="en-US"/>
        </a:p>
      </dgm:t>
    </dgm:pt>
    <dgm:pt modelId="{2EA9E496-1B60-4C8F-9405-788BB7B097CA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ข้อ 3 </a:t>
          </a:r>
          <a:r>
            <a:rPr lang="th-TH" sz="2800" dirty="0" smtClean="0"/>
            <a:t>มาตรการให้มีการคัดแยกขยะ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2DB35E8-236F-4243-8570-DDFD5BB140B3}" type="parTrans" cxnId="{A124702D-211B-41FF-9BE4-F3DDAC162CAE}">
      <dgm:prSet/>
      <dgm:spPr/>
      <dgm:t>
        <a:bodyPr/>
        <a:lstStyle/>
        <a:p>
          <a:endParaRPr lang="en-US"/>
        </a:p>
      </dgm:t>
    </dgm:pt>
    <dgm:pt modelId="{7CFED839-B6A6-4448-86BB-CF2131D095B3}" type="sibTrans" cxnId="{A124702D-211B-41FF-9BE4-F3DDAC162CAE}">
      <dgm:prSet/>
      <dgm:spPr/>
      <dgm:t>
        <a:bodyPr/>
        <a:lstStyle/>
        <a:p>
          <a:endParaRPr lang="en-US"/>
        </a:p>
      </dgm:t>
    </dgm:pt>
    <dgm:pt modelId="{A3176AD7-0D32-4958-A059-20FA8993DB3E}" type="pres">
      <dgm:prSet presAssocID="{C843A33F-1ADC-43C9-A958-F587EC4402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F6D4951-7BF9-4724-9DFE-C09FAAD1F7BE}" type="pres">
      <dgm:prSet presAssocID="{E0089089-9352-44CD-8EDC-214E106DEC67}" presName="composite" presStyleCnt="0"/>
      <dgm:spPr/>
    </dgm:pt>
    <dgm:pt modelId="{8C384CBE-E544-48EF-8D89-5A11DA6BE4F6}" type="pres">
      <dgm:prSet presAssocID="{E0089089-9352-44CD-8EDC-214E106DEC6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ACB3C-64C3-40EE-9079-3E6382C03AFF}" type="pres">
      <dgm:prSet presAssocID="{E0089089-9352-44CD-8EDC-214E106DEC6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A2B00-3D0B-4942-99B4-26A87AE4F30C}" type="pres">
      <dgm:prSet presAssocID="{C855C10F-36CC-49F3-8CD2-ACA8EFA7A6F2}" presName="space" presStyleCnt="0"/>
      <dgm:spPr/>
    </dgm:pt>
    <dgm:pt modelId="{25936242-0585-45EC-9743-A4CBFC3D520D}" type="pres">
      <dgm:prSet presAssocID="{FD8C1EA7-F64A-48A0-AF22-B1FCC822EC5B}" presName="composite" presStyleCnt="0"/>
      <dgm:spPr/>
    </dgm:pt>
    <dgm:pt modelId="{C36DDA08-90E4-4D55-8860-2DE0758FBBF6}" type="pres">
      <dgm:prSet presAssocID="{FD8C1EA7-F64A-48A0-AF22-B1FCC822EC5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B2D33-2F75-4CC3-9CED-9ADEB81CF5EE}" type="pres">
      <dgm:prSet presAssocID="{FD8C1EA7-F64A-48A0-AF22-B1FCC822EC5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07EB1-1E17-4B34-AA68-751360E02AFF}" type="pres">
      <dgm:prSet presAssocID="{9DAE7AAD-0995-4156-B0CD-4CD30A7125FF}" presName="space" presStyleCnt="0"/>
      <dgm:spPr/>
    </dgm:pt>
    <dgm:pt modelId="{CE72AFCC-48D5-4F35-9951-5B74518B4644}" type="pres">
      <dgm:prSet presAssocID="{2769DA88-FA3F-4428-B1E6-A074933658CB}" presName="composite" presStyleCnt="0"/>
      <dgm:spPr/>
    </dgm:pt>
    <dgm:pt modelId="{B5BB6124-1B41-498A-9DD7-6E4FFE6CB7CA}" type="pres">
      <dgm:prSet presAssocID="{2769DA88-FA3F-4428-B1E6-A074933658C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EAC41-B64E-4730-B03B-E28DFB22E56E}" type="pres">
      <dgm:prSet presAssocID="{2769DA88-FA3F-4428-B1E6-A074933658C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BB88B-D642-42F6-967A-BC27F17B5731}" srcId="{FD8C1EA7-F64A-48A0-AF22-B1FCC822EC5B}" destId="{F4F5CAA2-88F2-4B39-B168-6CD5E97E7C1A}" srcOrd="0" destOrd="0" parTransId="{CA3B5D59-3C26-474E-9654-DE295FA051AB}" sibTransId="{FE904CDC-5219-4EE1-8711-499A06297836}"/>
    <dgm:cxn modelId="{23DBB2EB-9C3F-4FEE-A690-0330BC15C233}" type="presOf" srcId="{F4F5CAA2-88F2-4B39-B168-6CD5E97E7C1A}" destId="{264B2D33-2F75-4CC3-9CED-9ADEB81CF5EE}" srcOrd="0" destOrd="0" presId="urn:microsoft.com/office/officeart/2005/8/layout/hList1"/>
    <dgm:cxn modelId="{8852F029-78FD-477A-A0A9-623FB07B748A}" srcId="{C843A33F-1ADC-43C9-A958-F587EC440201}" destId="{FD8C1EA7-F64A-48A0-AF22-B1FCC822EC5B}" srcOrd="1" destOrd="0" parTransId="{94A411DD-1055-4BF0-B614-CF2C21F1D8D0}" sibTransId="{9DAE7AAD-0995-4156-B0CD-4CD30A7125FF}"/>
    <dgm:cxn modelId="{1EE99FC0-A832-4E6C-9474-1C2A64E37D67}" srcId="{E0089089-9352-44CD-8EDC-214E106DEC67}" destId="{67E7159F-1494-434E-8009-97D1EBD6CF39}" srcOrd="1" destOrd="0" parTransId="{CF6BA0B3-A6AA-4EED-BF8C-86E553A76166}" sibTransId="{33CE21D7-99E2-4880-A2DD-6DE7615BF496}"/>
    <dgm:cxn modelId="{A124702D-211B-41FF-9BE4-F3DDAC162CAE}" srcId="{FD8C1EA7-F64A-48A0-AF22-B1FCC822EC5B}" destId="{2EA9E496-1B60-4C8F-9405-788BB7B097CA}" srcOrd="2" destOrd="0" parTransId="{12DB35E8-236F-4243-8570-DDFD5BB140B3}" sibTransId="{7CFED839-B6A6-4448-86BB-CF2131D095B3}"/>
    <dgm:cxn modelId="{12B20004-0179-42CB-B751-9A0C6648214E}" type="presOf" srcId="{284FC392-42AF-46FF-A9BA-30A51AB0992B}" destId="{3A4ACB3C-64C3-40EE-9079-3E6382C03AFF}" srcOrd="0" destOrd="0" presId="urn:microsoft.com/office/officeart/2005/8/layout/hList1"/>
    <dgm:cxn modelId="{24374FF3-3D3D-4DE2-A62C-46AA43B669F4}" srcId="{C843A33F-1ADC-43C9-A958-F587EC440201}" destId="{E0089089-9352-44CD-8EDC-214E106DEC67}" srcOrd="0" destOrd="0" parTransId="{89B11283-940C-4F72-82C4-FE32B46B353C}" sibTransId="{C855C10F-36CC-49F3-8CD2-ACA8EFA7A6F2}"/>
    <dgm:cxn modelId="{2061F371-6D92-4548-9553-9607EE8B3DD3}" srcId="{C843A33F-1ADC-43C9-A958-F587EC440201}" destId="{2769DA88-FA3F-4428-B1E6-A074933658CB}" srcOrd="2" destOrd="0" parTransId="{3E0C5D2E-DAFF-4F3D-97C6-D8551C1370AE}" sibTransId="{769DE74A-630C-4455-BC21-C9485905A087}"/>
    <dgm:cxn modelId="{BA707533-A377-4F56-95D7-5BCDB41F971B}" type="presOf" srcId="{CFF49F5B-D791-457A-82C9-AE50A8E285A2}" destId="{264B2D33-2F75-4CC3-9CED-9ADEB81CF5EE}" srcOrd="0" destOrd="1" presId="urn:microsoft.com/office/officeart/2005/8/layout/hList1"/>
    <dgm:cxn modelId="{1136CF90-3CEB-4034-B9F1-C795CAC0AAE4}" srcId="{2769DA88-FA3F-4428-B1E6-A074933658CB}" destId="{0810E673-19D1-4776-9BB7-E49CC6E45BF5}" srcOrd="0" destOrd="0" parTransId="{2C932A41-7089-4B31-ADAF-AC4B852DE053}" sibTransId="{CB25BAEB-4472-413D-B53E-22AC158B8915}"/>
    <dgm:cxn modelId="{57159E08-D155-4649-AFDD-C25A5461133F}" srcId="{2769DA88-FA3F-4428-B1E6-A074933658CB}" destId="{2AB29766-F48A-45D7-8C63-29833FD6D42E}" srcOrd="1" destOrd="0" parTransId="{A6A827C5-0EB2-407A-AC0E-3125AA79A3D3}" sibTransId="{E70E4210-D9D6-4E23-8DD1-D13857C6ED39}"/>
    <dgm:cxn modelId="{B58F6EDC-E2D9-47EB-BC6D-8E2CB8257CFC}" type="presOf" srcId="{E0089089-9352-44CD-8EDC-214E106DEC67}" destId="{8C384CBE-E544-48EF-8D89-5A11DA6BE4F6}" srcOrd="0" destOrd="0" presId="urn:microsoft.com/office/officeart/2005/8/layout/hList1"/>
    <dgm:cxn modelId="{A4E8D8F4-FF62-4FB7-87A6-1A0002F3A4D6}" type="presOf" srcId="{2AB29766-F48A-45D7-8C63-29833FD6D42E}" destId="{BA3EAC41-B64E-4730-B03B-E28DFB22E56E}" srcOrd="0" destOrd="1" presId="urn:microsoft.com/office/officeart/2005/8/layout/hList1"/>
    <dgm:cxn modelId="{4C5F206D-5AA5-464F-B14B-19417D1208CC}" type="presOf" srcId="{2769DA88-FA3F-4428-B1E6-A074933658CB}" destId="{B5BB6124-1B41-498A-9DD7-6E4FFE6CB7CA}" srcOrd="0" destOrd="0" presId="urn:microsoft.com/office/officeart/2005/8/layout/hList1"/>
    <dgm:cxn modelId="{474C23C2-CD0D-4A25-BC32-48715BDE99CF}" type="presOf" srcId="{67E7159F-1494-434E-8009-97D1EBD6CF39}" destId="{3A4ACB3C-64C3-40EE-9079-3E6382C03AFF}" srcOrd="0" destOrd="1" presId="urn:microsoft.com/office/officeart/2005/8/layout/hList1"/>
    <dgm:cxn modelId="{7CD02284-1F62-44B6-A396-85FD1FA041ED}" type="presOf" srcId="{0810E673-19D1-4776-9BB7-E49CC6E45BF5}" destId="{BA3EAC41-B64E-4730-B03B-E28DFB22E56E}" srcOrd="0" destOrd="0" presId="urn:microsoft.com/office/officeart/2005/8/layout/hList1"/>
    <dgm:cxn modelId="{A1F30FA6-968D-4C6E-A0FA-06EF55D5672F}" type="presOf" srcId="{C843A33F-1ADC-43C9-A958-F587EC440201}" destId="{A3176AD7-0D32-4958-A059-20FA8993DB3E}" srcOrd="0" destOrd="0" presId="urn:microsoft.com/office/officeart/2005/8/layout/hList1"/>
    <dgm:cxn modelId="{58A45906-14E2-487D-AFB4-7ABD5FE50907}" srcId="{FD8C1EA7-F64A-48A0-AF22-B1FCC822EC5B}" destId="{CFF49F5B-D791-457A-82C9-AE50A8E285A2}" srcOrd="1" destOrd="0" parTransId="{4C756210-EA61-405B-AF0C-FA03A7CA33E5}" sibTransId="{ABD5212C-403E-4E31-9080-13D71A1D300B}"/>
    <dgm:cxn modelId="{5978B7A4-6B5D-4497-A426-668CA6990A97}" type="presOf" srcId="{2EA9E496-1B60-4C8F-9405-788BB7B097CA}" destId="{264B2D33-2F75-4CC3-9CED-9ADEB81CF5EE}" srcOrd="0" destOrd="2" presId="urn:microsoft.com/office/officeart/2005/8/layout/hList1"/>
    <dgm:cxn modelId="{139676D7-C311-4456-9E02-C55887724C61}" srcId="{E0089089-9352-44CD-8EDC-214E106DEC67}" destId="{284FC392-42AF-46FF-A9BA-30A51AB0992B}" srcOrd="0" destOrd="0" parTransId="{09751736-2EA9-4AE7-B489-CB3A26E87CAD}" sibTransId="{A8939C16-0112-453E-B245-7EBCBE24F3C1}"/>
    <dgm:cxn modelId="{02C00DDA-DC00-46F8-B118-42EC8AB5E684}" type="presOf" srcId="{FD8C1EA7-F64A-48A0-AF22-B1FCC822EC5B}" destId="{C36DDA08-90E4-4D55-8860-2DE0758FBBF6}" srcOrd="0" destOrd="0" presId="urn:microsoft.com/office/officeart/2005/8/layout/hList1"/>
    <dgm:cxn modelId="{216283E3-2A10-4CC8-8861-B0768C5578C7}" type="presParOf" srcId="{A3176AD7-0D32-4958-A059-20FA8993DB3E}" destId="{AF6D4951-7BF9-4724-9DFE-C09FAAD1F7BE}" srcOrd="0" destOrd="0" presId="urn:microsoft.com/office/officeart/2005/8/layout/hList1"/>
    <dgm:cxn modelId="{C1D49BE8-7022-4BB0-A334-4925369C91DB}" type="presParOf" srcId="{AF6D4951-7BF9-4724-9DFE-C09FAAD1F7BE}" destId="{8C384CBE-E544-48EF-8D89-5A11DA6BE4F6}" srcOrd="0" destOrd="0" presId="urn:microsoft.com/office/officeart/2005/8/layout/hList1"/>
    <dgm:cxn modelId="{80671BB4-C1AB-44C2-9682-0D57D630BF84}" type="presParOf" srcId="{AF6D4951-7BF9-4724-9DFE-C09FAAD1F7BE}" destId="{3A4ACB3C-64C3-40EE-9079-3E6382C03AFF}" srcOrd="1" destOrd="0" presId="urn:microsoft.com/office/officeart/2005/8/layout/hList1"/>
    <dgm:cxn modelId="{81FA4B2C-B92E-4A35-A87B-178F5AC9BFFC}" type="presParOf" srcId="{A3176AD7-0D32-4958-A059-20FA8993DB3E}" destId="{3C2A2B00-3D0B-4942-99B4-26A87AE4F30C}" srcOrd="1" destOrd="0" presId="urn:microsoft.com/office/officeart/2005/8/layout/hList1"/>
    <dgm:cxn modelId="{BEC05D85-BE9F-4B92-ADC9-8BA5678920A9}" type="presParOf" srcId="{A3176AD7-0D32-4958-A059-20FA8993DB3E}" destId="{25936242-0585-45EC-9743-A4CBFC3D520D}" srcOrd="2" destOrd="0" presId="urn:microsoft.com/office/officeart/2005/8/layout/hList1"/>
    <dgm:cxn modelId="{9914AE24-293C-45F0-93C5-94582E12375E}" type="presParOf" srcId="{25936242-0585-45EC-9743-A4CBFC3D520D}" destId="{C36DDA08-90E4-4D55-8860-2DE0758FBBF6}" srcOrd="0" destOrd="0" presId="urn:microsoft.com/office/officeart/2005/8/layout/hList1"/>
    <dgm:cxn modelId="{F8360CB5-011D-493A-9AD5-FD0C6ADFC859}" type="presParOf" srcId="{25936242-0585-45EC-9743-A4CBFC3D520D}" destId="{264B2D33-2F75-4CC3-9CED-9ADEB81CF5EE}" srcOrd="1" destOrd="0" presId="urn:microsoft.com/office/officeart/2005/8/layout/hList1"/>
    <dgm:cxn modelId="{38F1E27D-5482-4A54-B08B-0A35BAEBF5D2}" type="presParOf" srcId="{A3176AD7-0D32-4958-A059-20FA8993DB3E}" destId="{88807EB1-1E17-4B34-AA68-751360E02AFF}" srcOrd="3" destOrd="0" presId="urn:microsoft.com/office/officeart/2005/8/layout/hList1"/>
    <dgm:cxn modelId="{619E90CC-5F5E-47F1-BA20-9BD3E0F5E6E9}" type="presParOf" srcId="{A3176AD7-0D32-4958-A059-20FA8993DB3E}" destId="{CE72AFCC-48D5-4F35-9951-5B74518B4644}" srcOrd="4" destOrd="0" presId="urn:microsoft.com/office/officeart/2005/8/layout/hList1"/>
    <dgm:cxn modelId="{C96DA01D-0C05-475A-84AB-8AC1FBD457D1}" type="presParOf" srcId="{CE72AFCC-48D5-4F35-9951-5B74518B4644}" destId="{B5BB6124-1B41-498A-9DD7-6E4FFE6CB7CA}" srcOrd="0" destOrd="0" presId="urn:microsoft.com/office/officeart/2005/8/layout/hList1"/>
    <dgm:cxn modelId="{03ED8145-AFDA-4B2A-8C9F-A2761BD98A01}" type="presParOf" srcId="{CE72AFCC-48D5-4F35-9951-5B74518B4644}" destId="{BA3EAC41-B64E-4730-B03B-E28DFB22E5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3363C-B9B6-4342-95FA-B59970892139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CD5C0F-E17B-462F-96D6-37579E599992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หน่วยงานที่ต้องดำเนินการ</a:t>
          </a:r>
          <a:endParaRPr lang="en-US" dirty="0">
            <a:solidFill>
              <a:srgbClr val="FF0000"/>
            </a:solidFill>
          </a:endParaRPr>
        </a:p>
      </dgm:t>
    </dgm:pt>
    <dgm:pt modelId="{0D713A42-AB59-4C9F-81DB-030E3AFDD0E4}" type="parTrans" cxnId="{58EDB3C9-43B0-4783-B814-403F5F9F4591}">
      <dgm:prSet/>
      <dgm:spPr/>
      <dgm:t>
        <a:bodyPr/>
        <a:lstStyle/>
        <a:p>
          <a:endParaRPr lang="en-US"/>
        </a:p>
      </dgm:t>
    </dgm:pt>
    <dgm:pt modelId="{73E78DE0-106F-4E39-AFBA-06FB66A27CC8}" type="sibTrans" cxnId="{58EDB3C9-43B0-4783-B814-403F5F9F4591}">
      <dgm:prSet/>
      <dgm:spPr/>
      <dgm:t>
        <a:bodyPr/>
        <a:lstStyle/>
        <a:p>
          <a:endParaRPr lang="en-US"/>
        </a:p>
      </dgm:t>
    </dgm:pt>
    <dgm:pt modelId="{264A157E-F16C-4B97-896A-C6212A9836C6}">
      <dgm:prSet phldrT="[ข้อความ]"/>
      <dgm:spPr/>
      <dgm:t>
        <a:bodyPr/>
        <a:lstStyle/>
        <a:p>
          <a:r>
            <a:rPr lang="th-TH" b="1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สสจ</a:t>
          </a:r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.สระแก้ว</a:t>
          </a:r>
          <a:endParaRPr lang="en-US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7B732A7-190C-4EEC-AB10-E8F29E5F5237}" type="parTrans" cxnId="{3D9FDAE5-CE42-4D9D-A470-CA43AD21CB0B}">
      <dgm:prSet/>
      <dgm:spPr/>
      <dgm:t>
        <a:bodyPr/>
        <a:lstStyle/>
        <a:p>
          <a:endParaRPr lang="en-US"/>
        </a:p>
      </dgm:t>
    </dgm:pt>
    <dgm:pt modelId="{4B2B2F68-6851-4D3D-83B8-394A1801FB0F}" type="sibTrans" cxnId="{3D9FDAE5-CE42-4D9D-A470-CA43AD21CB0B}">
      <dgm:prSet/>
      <dgm:spPr/>
      <dgm:t>
        <a:bodyPr/>
        <a:lstStyle/>
        <a:p>
          <a:endParaRPr lang="en-US"/>
        </a:p>
      </dgm:t>
    </dgm:pt>
    <dgm:pt modelId="{53F58DC4-F074-4D18-A54F-3EA519C5A1ED}">
      <dgm:prSet/>
      <dgm:spPr/>
      <dgm:t>
        <a:bodyPr/>
        <a:lstStyle/>
        <a:p>
          <a:r>
            <a:rPr lang="th-TH" b="1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สสอ</a:t>
          </a:r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.ทุกอำเภอ</a:t>
          </a:r>
          <a:endParaRPr lang="en-US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E7E45C3E-4F35-4868-AC0F-3501B5CD41FC}" type="parTrans" cxnId="{860BFA4C-B3B2-4177-9A0B-F25A0072B3F3}">
      <dgm:prSet/>
      <dgm:spPr/>
      <dgm:t>
        <a:bodyPr/>
        <a:lstStyle/>
        <a:p>
          <a:endParaRPr lang="en-US"/>
        </a:p>
      </dgm:t>
    </dgm:pt>
    <dgm:pt modelId="{EAC5B3B1-9D72-4A05-A460-6BAEC0F9A6F3}" type="sibTrans" cxnId="{860BFA4C-B3B2-4177-9A0B-F25A0072B3F3}">
      <dgm:prSet/>
      <dgm:spPr/>
      <dgm:t>
        <a:bodyPr/>
        <a:lstStyle/>
        <a:p>
          <a:endParaRPr lang="en-US"/>
        </a:p>
      </dgm:t>
    </dgm:pt>
    <dgm:pt modelId="{D0EE41E7-771B-43DB-A5A4-23776B6FE0E3}">
      <dgm:prSet/>
      <dgm:spPr/>
      <dgm:t>
        <a:bodyPr/>
        <a:lstStyle/>
        <a:p>
          <a:r>
            <a:rPr lang="th-TH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รพ.ทุกแห่ง</a:t>
          </a:r>
        </a:p>
      </dgm:t>
    </dgm:pt>
    <dgm:pt modelId="{4CD6BBB9-8620-4465-A70A-551AE64FB7F0}" type="parTrans" cxnId="{9867B770-D440-4878-8B63-30CC65284BE5}">
      <dgm:prSet/>
      <dgm:spPr/>
      <dgm:t>
        <a:bodyPr/>
        <a:lstStyle/>
        <a:p>
          <a:endParaRPr lang="en-US"/>
        </a:p>
      </dgm:t>
    </dgm:pt>
    <dgm:pt modelId="{2867B90E-E1D0-4E0E-92F2-219C6D88E155}" type="sibTrans" cxnId="{9867B770-D440-4878-8B63-30CC65284BE5}">
      <dgm:prSet/>
      <dgm:spPr/>
      <dgm:t>
        <a:bodyPr/>
        <a:lstStyle/>
        <a:p>
          <a:endParaRPr lang="en-US"/>
        </a:p>
      </dgm:t>
    </dgm:pt>
    <dgm:pt modelId="{B86EA51D-281D-45D5-81BE-EA62E043B593}">
      <dgm:prSet custT="1"/>
      <dgm:spPr/>
      <dgm:t>
        <a:bodyPr/>
        <a:lstStyle/>
        <a:p>
          <a:r>
            <a:rPr lang="th-TH" sz="30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รพ.สต. ทุกแห่ง</a:t>
          </a:r>
          <a:endParaRPr lang="en-US" sz="3000" b="1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3EB9840-477D-44B2-B96E-05F1BC71E2E1}" type="parTrans" cxnId="{FE29B5D1-EA30-493E-B1BE-031D553035B5}">
      <dgm:prSet/>
      <dgm:spPr/>
      <dgm:t>
        <a:bodyPr/>
        <a:lstStyle/>
        <a:p>
          <a:endParaRPr lang="en-US"/>
        </a:p>
      </dgm:t>
    </dgm:pt>
    <dgm:pt modelId="{740B2CF9-BD9B-4EF0-8925-5A3CF5ACE4A8}" type="sibTrans" cxnId="{FE29B5D1-EA30-493E-B1BE-031D553035B5}">
      <dgm:prSet/>
      <dgm:spPr/>
      <dgm:t>
        <a:bodyPr/>
        <a:lstStyle/>
        <a:p>
          <a:endParaRPr lang="en-US"/>
        </a:p>
      </dgm:t>
    </dgm:pt>
    <dgm:pt modelId="{A98C4B84-0B5F-486A-8BCA-7FE16076B8BB}" type="pres">
      <dgm:prSet presAssocID="{3343363C-B9B6-4342-95FA-B5997089213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23983-2F1F-482E-8A92-07CF433689F0}" type="pres">
      <dgm:prSet presAssocID="{64CD5C0F-E17B-462F-96D6-37579E599992}" presName="roof" presStyleLbl="dkBgShp" presStyleIdx="0" presStyleCnt="2"/>
      <dgm:spPr/>
      <dgm:t>
        <a:bodyPr/>
        <a:lstStyle/>
        <a:p>
          <a:endParaRPr lang="en-US"/>
        </a:p>
      </dgm:t>
    </dgm:pt>
    <dgm:pt modelId="{C5D52B60-7FFE-4E17-B8C1-7E32898120D9}" type="pres">
      <dgm:prSet presAssocID="{64CD5C0F-E17B-462F-96D6-37579E599992}" presName="pillars" presStyleCnt="0"/>
      <dgm:spPr/>
    </dgm:pt>
    <dgm:pt modelId="{54473385-1FF5-4524-8E58-49E6DF5B8A7F}" type="pres">
      <dgm:prSet presAssocID="{64CD5C0F-E17B-462F-96D6-37579E599992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32718-F7F1-4D08-B9E9-D239AF15BA77}" type="pres">
      <dgm:prSet presAssocID="{D0EE41E7-771B-43DB-A5A4-23776B6FE0E3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5D408-7E5B-4E8E-914D-E822FD1FD175}" type="pres">
      <dgm:prSet presAssocID="{53F58DC4-F074-4D18-A54F-3EA519C5A1ED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3455A-F506-482F-9588-A0C997E10758}" type="pres">
      <dgm:prSet presAssocID="{B86EA51D-281D-45D5-81BE-EA62E043B59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6AC2B-2A8D-47D3-A34B-B18BC87C4379}" type="pres">
      <dgm:prSet presAssocID="{64CD5C0F-E17B-462F-96D6-37579E599992}" presName="base" presStyleLbl="dkBgShp" presStyleIdx="1" presStyleCnt="2"/>
      <dgm:spPr/>
    </dgm:pt>
  </dgm:ptLst>
  <dgm:cxnLst>
    <dgm:cxn modelId="{8D4C49AA-E7CE-4F8F-ADC8-ED5FB4EB444E}" type="presOf" srcId="{D0EE41E7-771B-43DB-A5A4-23776B6FE0E3}" destId="{86C32718-F7F1-4D08-B9E9-D239AF15BA77}" srcOrd="0" destOrd="0" presId="urn:microsoft.com/office/officeart/2005/8/layout/hList3"/>
    <dgm:cxn modelId="{58EDB3C9-43B0-4783-B814-403F5F9F4591}" srcId="{3343363C-B9B6-4342-95FA-B59970892139}" destId="{64CD5C0F-E17B-462F-96D6-37579E599992}" srcOrd="0" destOrd="0" parTransId="{0D713A42-AB59-4C9F-81DB-030E3AFDD0E4}" sibTransId="{73E78DE0-106F-4E39-AFBA-06FB66A27CC8}"/>
    <dgm:cxn modelId="{CDB98B05-0EE8-481C-9A1F-1D0C7C81CC1F}" type="presOf" srcId="{64CD5C0F-E17B-462F-96D6-37579E599992}" destId="{20723983-2F1F-482E-8A92-07CF433689F0}" srcOrd="0" destOrd="0" presId="urn:microsoft.com/office/officeart/2005/8/layout/hList3"/>
    <dgm:cxn modelId="{CA98A816-3A7A-4008-9760-49593B776668}" type="presOf" srcId="{53F58DC4-F074-4D18-A54F-3EA519C5A1ED}" destId="{2CE5D408-7E5B-4E8E-914D-E822FD1FD175}" srcOrd="0" destOrd="0" presId="urn:microsoft.com/office/officeart/2005/8/layout/hList3"/>
    <dgm:cxn modelId="{827161E3-E1B7-4755-9CE2-97B731918E5D}" type="presOf" srcId="{3343363C-B9B6-4342-95FA-B59970892139}" destId="{A98C4B84-0B5F-486A-8BCA-7FE16076B8BB}" srcOrd="0" destOrd="0" presId="urn:microsoft.com/office/officeart/2005/8/layout/hList3"/>
    <dgm:cxn modelId="{860BFA4C-B3B2-4177-9A0B-F25A0072B3F3}" srcId="{64CD5C0F-E17B-462F-96D6-37579E599992}" destId="{53F58DC4-F074-4D18-A54F-3EA519C5A1ED}" srcOrd="2" destOrd="0" parTransId="{E7E45C3E-4F35-4868-AC0F-3501B5CD41FC}" sibTransId="{EAC5B3B1-9D72-4A05-A460-6BAEC0F9A6F3}"/>
    <dgm:cxn modelId="{3D9FDAE5-CE42-4D9D-A470-CA43AD21CB0B}" srcId="{64CD5C0F-E17B-462F-96D6-37579E599992}" destId="{264A157E-F16C-4B97-896A-C6212A9836C6}" srcOrd="0" destOrd="0" parTransId="{C7B732A7-190C-4EEC-AB10-E8F29E5F5237}" sibTransId="{4B2B2F68-6851-4D3D-83B8-394A1801FB0F}"/>
    <dgm:cxn modelId="{D1141E5F-836B-4DEC-863A-8941C47F04B3}" type="presOf" srcId="{264A157E-F16C-4B97-896A-C6212A9836C6}" destId="{54473385-1FF5-4524-8E58-49E6DF5B8A7F}" srcOrd="0" destOrd="0" presId="urn:microsoft.com/office/officeart/2005/8/layout/hList3"/>
    <dgm:cxn modelId="{FE29B5D1-EA30-493E-B1BE-031D553035B5}" srcId="{64CD5C0F-E17B-462F-96D6-37579E599992}" destId="{B86EA51D-281D-45D5-81BE-EA62E043B593}" srcOrd="3" destOrd="0" parTransId="{83EB9840-477D-44B2-B96E-05F1BC71E2E1}" sibTransId="{740B2CF9-BD9B-4EF0-8925-5A3CF5ACE4A8}"/>
    <dgm:cxn modelId="{B3B2D012-A320-4835-8B06-B4C10773D38A}" type="presOf" srcId="{B86EA51D-281D-45D5-81BE-EA62E043B593}" destId="{84C3455A-F506-482F-9588-A0C997E10758}" srcOrd="0" destOrd="0" presId="urn:microsoft.com/office/officeart/2005/8/layout/hList3"/>
    <dgm:cxn modelId="{9867B770-D440-4878-8B63-30CC65284BE5}" srcId="{64CD5C0F-E17B-462F-96D6-37579E599992}" destId="{D0EE41E7-771B-43DB-A5A4-23776B6FE0E3}" srcOrd="1" destOrd="0" parTransId="{4CD6BBB9-8620-4465-A70A-551AE64FB7F0}" sibTransId="{2867B90E-E1D0-4E0E-92F2-219C6D88E155}"/>
    <dgm:cxn modelId="{EE4712F5-F579-4991-B4D0-CF6815140FA8}" type="presParOf" srcId="{A98C4B84-0B5F-486A-8BCA-7FE16076B8BB}" destId="{20723983-2F1F-482E-8A92-07CF433689F0}" srcOrd="0" destOrd="0" presId="urn:microsoft.com/office/officeart/2005/8/layout/hList3"/>
    <dgm:cxn modelId="{EF881900-5E49-43C7-B70B-A119DF8E7AAE}" type="presParOf" srcId="{A98C4B84-0B5F-486A-8BCA-7FE16076B8BB}" destId="{C5D52B60-7FFE-4E17-B8C1-7E32898120D9}" srcOrd="1" destOrd="0" presId="urn:microsoft.com/office/officeart/2005/8/layout/hList3"/>
    <dgm:cxn modelId="{7B9737EB-0223-437A-B490-57224668FDCF}" type="presParOf" srcId="{C5D52B60-7FFE-4E17-B8C1-7E32898120D9}" destId="{54473385-1FF5-4524-8E58-49E6DF5B8A7F}" srcOrd="0" destOrd="0" presId="urn:microsoft.com/office/officeart/2005/8/layout/hList3"/>
    <dgm:cxn modelId="{714B1DF8-1C32-4651-940C-E2E3E5CCECEC}" type="presParOf" srcId="{C5D52B60-7FFE-4E17-B8C1-7E32898120D9}" destId="{86C32718-F7F1-4D08-B9E9-D239AF15BA77}" srcOrd="1" destOrd="0" presId="urn:microsoft.com/office/officeart/2005/8/layout/hList3"/>
    <dgm:cxn modelId="{BEFA9507-3565-4DCF-A195-40E93D5C902E}" type="presParOf" srcId="{C5D52B60-7FFE-4E17-B8C1-7E32898120D9}" destId="{2CE5D408-7E5B-4E8E-914D-E822FD1FD175}" srcOrd="2" destOrd="0" presId="urn:microsoft.com/office/officeart/2005/8/layout/hList3"/>
    <dgm:cxn modelId="{16ED6354-23DF-4233-879F-AF222341EE78}" type="presParOf" srcId="{C5D52B60-7FFE-4E17-B8C1-7E32898120D9}" destId="{84C3455A-F506-482F-9588-A0C997E10758}" srcOrd="3" destOrd="0" presId="urn:microsoft.com/office/officeart/2005/8/layout/hList3"/>
    <dgm:cxn modelId="{D34055C6-E395-456C-871F-49CD317C3DB8}" type="presParOf" srcId="{A98C4B84-0B5F-486A-8BCA-7FE16076B8BB}" destId="{B846AC2B-2A8D-47D3-A34B-B18BC87C437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49603-FBEA-4D77-8C40-F103606DCB02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948B74-E391-4FC2-AA7F-70EC6FE4966E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การคัดแยกขยะมูลฝอย 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5F1293-DD3D-428F-9AB0-B521089BD7E4}" type="parTrans" cxnId="{3CA2E16B-010A-4E3B-8DFC-0F10BA9E3488}">
      <dgm:prSet/>
      <dgm:spPr/>
      <dgm:t>
        <a:bodyPr/>
        <a:lstStyle/>
        <a:p>
          <a:endParaRPr lang="en-US"/>
        </a:p>
      </dgm:t>
    </dgm:pt>
    <dgm:pt modelId="{06D21BE5-8C92-43AD-960C-9EA5B6BD9D64}" type="sibTrans" cxnId="{3CA2E16B-010A-4E3B-8DFC-0F10BA9E3488}">
      <dgm:prSet/>
      <dgm:spPr/>
      <dgm:t>
        <a:bodyPr/>
        <a:lstStyle/>
        <a:p>
          <a:endParaRPr lang="en-US"/>
        </a:p>
      </dgm:t>
    </dgm:pt>
    <dgm:pt modelId="{BC05FBC0-C687-476F-B271-44F3A49A8A89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บันทึกปริมาณขยะมูลฝอย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98936-B97B-4B1E-981C-B45EB5582F54}" type="parTrans" cxnId="{90825013-A5B8-4D87-9759-18FC5AB64D2A}">
      <dgm:prSet/>
      <dgm:spPr/>
      <dgm:t>
        <a:bodyPr/>
        <a:lstStyle/>
        <a:p>
          <a:endParaRPr lang="en-US"/>
        </a:p>
      </dgm:t>
    </dgm:pt>
    <dgm:pt modelId="{6019823B-8C60-4C2F-8C56-D29344B1EDF1}" type="sibTrans" cxnId="{90825013-A5B8-4D87-9759-18FC5AB64D2A}">
      <dgm:prSet/>
      <dgm:spPr/>
      <dgm:t>
        <a:bodyPr/>
        <a:lstStyle/>
        <a:p>
          <a:endParaRPr lang="en-US"/>
        </a:p>
      </dgm:t>
    </dgm:pt>
    <dgm:pt modelId="{3C303F5D-7175-4625-A929-2B1A4AB7B2D5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จัดการขยะมูลฝอยแต่ละประเภท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19FEE7-D2B3-4186-9A56-6ECDD5FCE4BF}" type="parTrans" cxnId="{18E837D6-4BA5-4EF1-8B7C-104878DA2058}">
      <dgm:prSet/>
      <dgm:spPr/>
      <dgm:t>
        <a:bodyPr/>
        <a:lstStyle/>
        <a:p>
          <a:endParaRPr lang="en-US"/>
        </a:p>
      </dgm:t>
    </dgm:pt>
    <dgm:pt modelId="{61B64A46-C048-4B7A-98F4-E2626B2DF34A}" type="sibTrans" cxnId="{18E837D6-4BA5-4EF1-8B7C-104878DA2058}">
      <dgm:prSet/>
      <dgm:spPr/>
      <dgm:t>
        <a:bodyPr/>
        <a:lstStyle/>
        <a:p>
          <a:endParaRPr lang="en-US"/>
        </a:p>
      </dgm:t>
    </dgm:pt>
    <dgm:pt modelId="{78FBB44C-845B-430C-9A5B-D4A59106510E}" type="pres">
      <dgm:prSet presAssocID="{B8249603-FBEA-4D77-8C40-F103606DCB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586A6F-72FD-4327-9A3C-63051BF573F8}" type="pres">
      <dgm:prSet presAssocID="{B8249603-FBEA-4D77-8C40-F103606DCB02}" presName="dummyMaxCanvas" presStyleCnt="0">
        <dgm:presLayoutVars/>
      </dgm:prSet>
      <dgm:spPr/>
    </dgm:pt>
    <dgm:pt modelId="{F730C68B-704F-4C0F-B3A0-D5084E8BD666}" type="pres">
      <dgm:prSet presAssocID="{B8249603-FBEA-4D77-8C40-F103606DCB0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B2301-91D5-4C1A-A143-48A1A8CD8888}" type="pres">
      <dgm:prSet presAssocID="{B8249603-FBEA-4D77-8C40-F103606DCB0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645AF-DF89-40B9-9D98-376287DB9B34}" type="pres">
      <dgm:prSet presAssocID="{B8249603-FBEA-4D77-8C40-F103606DCB0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ACDC4-0A15-4858-9CAC-4FB061B62228}" type="pres">
      <dgm:prSet presAssocID="{B8249603-FBEA-4D77-8C40-F103606DCB0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180FF-3FE4-4483-8758-14AE10DCBABF}" type="pres">
      <dgm:prSet presAssocID="{B8249603-FBEA-4D77-8C40-F103606DCB0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CAE0C-FB7F-4CE6-ADC9-EE1E30E50594}" type="pres">
      <dgm:prSet presAssocID="{B8249603-FBEA-4D77-8C40-F103606DCB0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99D1C-3B1B-40B6-A7E1-33C8E1BD173F}" type="pres">
      <dgm:prSet presAssocID="{B8249603-FBEA-4D77-8C40-F103606DCB0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A81D2-82D8-49B5-BB22-BE30F5BE4690}" type="pres">
      <dgm:prSet presAssocID="{B8249603-FBEA-4D77-8C40-F103606DCB0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825013-A5B8-4D87-9759-18FC5AB64D2A}" srcId="{B8249603-FBEA-4D77-8C40-F103606DCB02}" destId="{BC05FBC0-C687-476F-B271-44F3A49A8A89}" srcOrd="1" destOrd="0" parTransId="{ABD98936-B97B-4B1E-981C-B45EB5582F54}" sibTransId="{6019823B-8C60-4C2F-8C56-D29344B1EDF1}"/>
    <dgm:cxn modelId="{D9B04912-9820-4B17-A8BE-1CF6A8F2BC3F}" type="presOf" srcId="{EF948B74-E391-4FC2-AA7F-70EC6FE4966E}" destId="{F730C68B-704F-4C0F-B3A0-D5084E8BD666}" srcOrd="0" destOrd="0" presId="urn:microsoft.com/office/officeart/2005/8/layout/vProcess5"/>
    <dgm:cxn modelId="{BFE05954-6635-4E87-A200-BE0B106C0858}" type="presOf" srcId="{BC05FBC0-C687-476F-B271-44F3A49A8A89}" destId="{1DD99D1C-3B1B-40B6-A7E1-33C8E1BD173F}" srcOrd="1" destOrd="0" presId="urn:microsoft.com/office/officeart/2005/8/layout/vProcess5"/>
    <dgm:cxn modelId="{125F6ED1-0520-4422-BFB6-B4F0D347B6AA}" type="presOf" srcId="{BC05FBC0-C687-476F-B271-44F3A49A8A89}" destId="{470B2301-91D5-4C1A-A143-48A1A8CD8888}" srcOrd="0" destOrd="0" presId="urn:microsoft.com/office/officeart/2005/8/layout/vProcess5"/>
    <dgm:cxn modelId="{02B1E478-3610-4748-9FC5-7D9144E5F80B}" type="presOf" srcId="{3C303F5D-7175-4625-A929-2B1A4AB7B2D5}" destId="{AB1A81D2-82D8-49B5-BB22-BE30F5BE4690}" srcOrd="1" destOrd="0" presId="urn:microsoft.com/office/officeart/2005/8/layout/vProcess5"/>
    <dgm:cxn modelId="{6D74906E-0E59-4E34-A73E-29FE454E2875}" type="presOf" srcId="{06D21BE5-8C92-43AD-960C-9EA5B6BD9D64}" destId="{7D2ACDC4-0A15-4858-9CAC-4FB061B62228}" srcOrd="0" destOrd="0" presId="urn:microsoft.com/office/officeart/2005/8/layout/vProcess5"/>
    <dgm:cxn modelId="{A2DC201D-4907-47C2-AA7E-BA334E1C8F77}" type="presOf" srcId="{3C303F5D-7175-4625-A929-2B1A4AB7B2D5}" destId="{0B5645AF-DF89-40B9-9D98-376287DB9B34}" srcOrd="0" destOrd="0" presId="urn:microsoft.com/office/officeart/2005/8/layout/vProcess5"/>
    <dgm:cxn modelId="{18E837D6-4BA5-4EF1-8B7C-104878DA2058}" srcId="{B8249603-FBEA-4D77-8C40-F103606DCB02}" destId="{3C303F5D-7175-4625-A929-2B1A4AB7B2D5}" srcOrd="2" destOrd="0" parTransId="{4219FEE7-D2B3-4186-9A56-6ECDD5FCE4BF}" sibTransId="{61B64A46-C048-4B7A-98F4-E2626B2DF34A}"/>
    <dgm:cxn modelId="{A9C8BE0C-C765-404A-88C9-62B64154002A}" type="presOf" srcId="{6019823B-8C60-4C2F-8C56-D29344B1EDF1}" destId="{411180FF-3FE4-4483-8758-14AE10DCBABF}" srcOrd="0" destOrd="0" presId="urn:microsoft.com/office/officeart/2005/8/layout/vProcess5"/>
    <dgm:cxn modelId="{617614FA-EADE-4EA0-AFC8-5798C0C2FF79}" type="presOf" srcId="{EF948B74-E391-4FC2-AA7F-70EC6FE4966E}" destId="{548CAE0C-FB7F-4CE6-ADC9-EE1E30E50594}" srcOrd="1" destOrd="0" presId="urn:microsoft.com/office/officeart/2005/8/layout/vProcess5"/>
    <dgm:cxn modelId="{5591F442-095C-48B6-806E-9450A8567EE4}" type="presOf" srcId="{B8249603-FBEA-4D77-8C40-F103606DCB02}" destId="{78FBB44C-845B-430C-9A5B-D4A59106510E}" srcOrd="0" destOrd="0" presId="urn:microsoft.com/office/officeart/2005/8/layout/vProcess5"/>
    <dgm:cxn modelId="{3CA2E16B-010A-4E3B-8DFC-0F10BA9E3488}" srcId="{B8249603-FBEA-4D77-8C40-F103606DCB02}" destId="{EF948B74-E391-4FC2-AA7F-70EC6FE4966E}" srcOrd="0" destOrd="0" parTransId="{215F1293-DD3D-428F-9AB0-B521089BD7E4}" sibTransId="{06D21BE5-8C92-43AD-960C-9EA5B6BD9D64}"/>
    <dgm:cxn modelId="{AF403198-44A1-4792-BA37-A144188A790F}" type="presParOf" srcId="{78FBB44C-845B-430C-9A5B-D4A59106510E}" destId="{54586A6F-72FD-4327-9A3C-63051BF573F8}" srcOrd="0" destOrd="0" presId="urn:microsoft.com/office/officeart/2005/8/layout/vProcess5"/>
    <dgm:cxn modelId="{A3F10727-0D09-4864-8278-6BE9226CB963}" type="presParOf" srcId="{78FBB44C-845B-430C-9A5B-D4A59106510E}" destId="{F730C68B-704F-4C0F-B3A0-D5084E8BD666}" srcOrd="1" destOrd="0" presId="urn:microsoft.com/office/officeart/2005/8/layout/vProcess5"/>
    <dgm:cxn modelId="{80DDDBD6-303E-4734-9DFA-5520124C0F39}" type="presParOf" srcId="{78FBB44C-845B-430C-9A5B-D4A59106510E}" destId="{470B2301-91D5-4C1A-A143-48A1A8CD8888}" srcOrd="2" destOrd="0" presId="urn:microsoft.com/office/officeart/2005/8/layout/vProcess5"/>
    <dgm:cxn modelId="{7271056A-CDD0-4C22-B8BC-B8B1533E58B8}" type="presParOf" srcId="{78FBB44C-845B-430C-9A5B-D4A59106510E}" destId="{0B5645AF-DF89-40B9-9D98-376287DB9B34}" srcOrd="3" destOrd="0" presId="urn:microsoft.com/office/officeart/2005/8/layout/vProcess5"/>
    <dgm:cxn modelId="{2A2AE972-BF0F-41A4-B826-4DE4CCD16CF0}" type="presParOf" srcId="{78FBB44C-845B-430C-9A5B-D4A59106510E}" destId="{7D2ACDC4-0A15-4858-9CAC-4FB061B62228}" srcOrd="4" destOrd="0" presId="urn:microsoft.com/office/officeart/2005/8/layout/vProcess5"/>
    <dgm:cxn modelId="{AD0160E1-A4D0-4AFD-9356-8A40DE8F4CCD}" type="presParOf" srcId="{78FBB44C-845B-430C-9A5B-D4A59106510E}" destId="{411180FF-3FE4-4483-8758-14AE10DCBABF}" srcOrd="5" destOrd="0" presId="urn:microsoft.com/office/officeart/2005/8/layout/vProcess5"/>
    <dgm:cxn modelId="{71047211-F6D1-461A-BC6A-14FBE00E2E2E}" type="presParOf" srcId="{78FBB44C-845B-430C-9A5B-D4A59106510E}" destId="{548CAE0C-FB7F-4CE6-ADC9-EE1E30E50594}" srcOrd="6" destOrd="0" presId="urn:microsoft.com/office/officeart/2005/8/layout/vProcess5"/>
    <dgm:cxn modelId="{AC5FF9B5-ADD8-4BFA-92D6-0E7366C5D948}" type="presParOf" srcId="{78FBB44C-845B-430C-9A5B-D4A59106510E}" destId="{1DD99D1C-3B1B-40B6-A7E1-33C8E1BD173F}" srcOrd="7" destOrd="0" presId="urn:microsoft.com/office/officeart/2005/8/layout/vProcess5"/>
    <dgm:cxn modelId="{B6F524A7-7E0F-4DED-9066-E98A7297CB48}" type="presParOf" srcId="{78FBB44C-845B-430C-9A5B-D4A59106510E}" destId="{AB1A81D2-82D8-49B5-BB22-BE30F5BE46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4104DD-EC94-45D2-9089-38064C88347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416DF-E4B5-422B-99BA-FD37BE01B4DA}">
      <dgm:prSet phldrT="[ข้อความ]" custT="1"/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ขยะที่ต้องนำไปกำจัด</a:t>
          </a:r>
        </a:p>
        <a:p>
          <a:r>
            <a:rPr lang="th-TH" sz="29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เช่น ถุงพลาสติก เปลือกลูกอม ซองขนม </a:t>
          </a:r>
          <a:r>
            <a:rPr lang="th-TH" sz="29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โฟม</a:t>
          </a:r>
          <a:r>
            <a:rPr lang="th-TH" sz="29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 เป็นต้น</a:t>
          </a:r>
          <a:endParaRPr lang="en-US" sz="2900" dirty="0"/>
        </a:p>
      </dgm:t>
    </dgm:pt>
    <dgm:pt modelId="{59B086F2-9CD4-4AF8-BBBB-A4DCBE1A6D4B}" type="parTrans" cxnId="{CAF3C5D5-3AB6-42BA-B889-CF5CE4EEDF0B}">
      <dgm:prSet/>
      <dgm:spPr/>
      <dgm:t>
        <a:bodyPr/>
        <a:lstStyle/>
        <a:p>
          <a:endParaRPr lang="en-US"/>
        </a:p>
      </dgm:t>
    </dgm:pt>
    <dgm:pt modelId="{826EF777-03BF-4F68-859C-67BFD8973095}" type="sibTrans" cxnId="{CAF3C5D5-3AB6-42BA-B889-CF5CE4EEDF0B}">
      <dgm:prSet/>
      <dgm:spPr/>
      <dgm:t>
        <a:bodyPr/>
        <a:lstStyle/>
        <a:p>
          <a:endParaRPr lang="en-US"/>
        </a:p>
      </dgm:t>
    </dgm:pt>
    <dgm:pt modelId="{1031D682-277D-43FC-A37D-CDA13567650C}">
      <dgm:prSet phldrT="[ข้อความ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ขยะที่เน่าเสียได้ง่าย </a:t>
          </a:r>
        </a:p>
        <a:p>
          <a:r>
            <a:rPr lang="th-TH" sz="3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เช่น เศษอาหาร เศษผัก เศษผลไม้ เป็นต้น</a:t>
          </a:r>
          <a:endParaRPr lang="en-US" sz="3200" dirty="0"/>
        </a:p>
      </dgm:t>
    </dgm:pt>
    <dgm:pt modelId="{3CDD2E9E-3D21-4E7E-A82E-CE02A99FB759}" type="parTrans" cxnId="{5B7EE1BA-5657-4206-A970-3B777C7BA428}">
      <dgm:prSet/>
      <dgm:spPr/>
      <dgm:t>
        <a:bodyPr/>
        <a:lstStyle/>
        <a:p>
          <a:endParaRPr lang="en-US"/>
        </a:p>
      </dgm:t>
    </dgm:pt>
    <dgm:pt modelId="{37574ED3-EF40-48A2-96F7-2B9073456428}" type="sibTrans" cxnId="{5B7EE1BA-5657-4206-A970-3B777C7BA428}">
      <dgm:prSet/>
      <dgm:spPr/>
      <dgm:t>
        <a:bodyPr/>
        <a:lstStyle/>
        <a:p>
          <a:endParaRPr lang="en-US"/>
        </a:p>
      </dgm:t>
    </dgm:pt>
    <dgm:pt modelId="{D97D8E26-4E20-462E-9EC3-F4FA1CE4AC97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ขยะที่สามารถขายให้กับร้านรับซื้อของเก่าได้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18F14C-50C4-4C7C-B0E3-E57150972217}" type="parTrans" cxnId="{1A13820F-DBC2-496A-8464-249CAB6E2BB5}">
      <dgm:prSet/>
      <dgm:spPr/>
      <dgm:t>
        <a:bodyPr/>
        <a:lstStyle/>
        <a:p>
          <a:endParaRPr lang="en-US"/>
        </a:p>
      </dgm:t>
    </dgm:pt>
    <dgm:pt modelId="{D23B394F-76C7-4F51-8BB9-73E179F7CF39}" type="sibTrans" cxnId="{1A13820F-DBC2-496A-8464-249CAB6E2BB5}">
      <dgm:prSet/>
      <dgm:spPr/>
      <dgm:t>
        <a:bodyPr/>
        <a:lstStyle/>
        <a:p>
          <a:endParaRPr lang="en-US"/>
        </a:p>
      </dgm:t>
    </dgm:pt>
    <dgm:pt modelId="{ADCE6C13-872F-4CCC-98D8-7CB2F4D28118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ขยะที่มีองค์ประกอบของสารเคมีหรือปนเปื้อนสารเคมี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789D0-F224-4DCB-841A-37430FE33BE3}" type="parTrans" cxnId="{2E0722A9-0432-4755-8452-AB73B30E8D25}">
      <dgm:prSet/>
      <dgm:spPr/>
      <dgm:t>
        <a:bodyPr/>
        <a:lstStyle/>
        <a:p>
          <a:endParaRPr lang="en-US"/>
        </a:p>
      </dgm:t>
    </dgm:pt>
    <dgm:pt modelId="{3735F455-12C1-485B-A6FE-21CEF0740AC8}" type="sibTrans" cxnId="{2E0722A9-0432-4755-8452-AB73B30E8D25}">
      <dgm:prSet/>
      <dgm:spPr/>
      <dgm:t>
        <a:bodyPr/>
        <a:lstStyle/>
        <a:p>
          <a:endParaRPr lang="en-US"/>
        </a:p>
      </dgm:t>
    </dgm:pt>
    <dgm:pt modelId="{09E0FD59-E4B2-426F-BE40-EC10CF0CBFC6}" type="pres">
      <dgm:prSet presAssocID="{DE4104DD-EC94-45D2-9089-38064C8834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DAE48-4E5F-4338-B78E-BE204FEB9D2A}" type="pres">
      <dgm:prSet presAssocID="{DE4104DD-EC94-45D2-9089-38064C88347F}" presName="bkgdShp" presStyleLbl="alignAccFollowNode1" presStyleIdx="0" presStyleCnt="1"/>
      <dgm:spPr/>
      <dgm:t>
        <a:bodyPr/>
        <a:lstStyle/>
        <a:p>
          <a:endParaRPr lang="en-US"/>
        </a:p>
      </dgm:t>
    </dgm:pt>
    <dgm:pt modelId="{FC970232-E1E6-4479-BD31-1A91DC3DC0DB}" type="pres">
      <dgm:prSet presAssocID="{DE4104DD-EC94-45D2-9089-38064C88347F}" presName="linComp" presStyleCnt="0"/>
      <dgm:spPr/>
    </dgm:pt>
    <dgm:pt modelId="{EDBBFD6D-8BA7-4BDA-9B8B-E96A3BF86A8D}" type="pres">
      <dgm:prSet presAssocID="{2F6416DF-E4B5-422B-99BA-FD37BE01B4DA}" presName="compNode" presStyleCnt="0"/>
      <dgm:spPr/>
    </dgm:pt>
    <dgm:pt modelId="{6BC54201-634D-47D1-9572-5D5BD2DED4C2}" type="pres">
      <dgm:prSet presAssocID="{2F6416DF-E4B5-422B-99BA-FD37BE01B4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9AE0E-0D9B-41AC-9AE9-C28163110505}" type="pres">
      <dgm:prSet presAssocID="{2F6416DF-E4B5-422B-99BA-FD37BE01B4DA}" presName="invisiNode" presStyleLbl="node1" presStyleIdx="0" presStyleCnt="4"/>
      <dgm:spPr/>
    </dgm:pt>
    <dgm:pt modelId="{05618F84-7455-4268-AD00-FC744610DBC1}" type="pres">
      <dgm:prSet presAssocID="{2F6416DF-E4B5-422B-99BA-FD37BE01B4DA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161A4968-C2DF-4EC3-8363-7CFB44CBF57C}" type="pres">
      <dgm:prSet presAssocID="{826EF777-03BF-4F68-859C-67BFD89730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37F442-114A-4741-BD16-4BB46EDC47C1}" type="pres">
      <dgm:prSet presAssocID="{1031D682-277D-43FC-A37D-CDA13567650C}" presName="compNode" presStyleCnt="0"/>
      <dgm:spPr/>
    </dgm:pt>
    <dgm:pt modelId="{3B7F70B3-5021-4DF6-8265-E488E253B708}" type="pres">
      <dgm:prSet presAssocID="{1031D682-277D-43FC-A37D-CDA1356765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F7CF4-EAC4-41EE-823A-13F17F215170}" type="pres">
      <dgm:prSet presAssocID="{1031D682-277D-43FC-A37D-CDA13567650C}" presName="invisiNode" presStyleLbl="node1" presStyleIdx="1" presStyleCnt="4"/>
      <dgm:spPr/>
    </dgm:pt>
    <dgm:pt modelId="{76FC1EC7-CB4E-467D-ACEB-E970FAF7500C}" type="pres">
      <dgm:prSet presAssocID="{1031D682-277D-43FC-A37D-CDA13567650C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CCBA0462-02CE-4420-B698-01D4269ADE26}" type="pres">
      <dgm:prSet presAssocID="{37574ED3-EF40-48A2-96F7-2B90734564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BD78B3F-CE2C-45C7-BF46-590CF2F60A47}" type="pres">
      <dgm:prSet presAssocID="{D97D8E26-4E20-462E-9EC3-F4FA1CE4AC97}" presName="compNode" presStyleCnt="0"/>
      <dgm:spPr/>
    </dgm:pt>
    <dgm:pt modelId="{752ED370-3BD4-421E-B3F4-CEC34DFBA54F}" type="pres">
      <dgm:prSet presAssocID="{D97D8E26-4E20-462E-9EC3-F4FA1CE4AC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DD044-D1AF-44EE-90B0-412DBD66F79F}" type="pres">
      <dgm:prSet presAssocID="{D97D8E26-4E20-462E-9EC3-F4FA1CE4AC97}" presName="invisiNode" presStyleLbl="node1" presStyleIdx="2" presStyleCnt="4"/>
      <dgm:spPr/>
    </dgm:pt>
    <dgm:pt modelId="{62C1AE3E-F209-482F-AC93-EA7B6762536E}" type="pres">
      <dgm:prSet presAssocID="{D97D8E26-4E20-462E-9EC3-F4FA1CE4AC97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3FA8B0D-4ADF-4D1F-A8AC-FA386878E5AB}" type="pres">
      <dgm:prSet presAssocID="{D23B394F-76C7-4F51-8BB9-73E179F7CF3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F913A5C-68D0-4C0C-8479-083674F09125}" type="pres">
      <dgm:prSet presAssocID="{ADCE6C13-872F-4CCC-98D8-7CB2F4D28118}" presName="compNode" presStyleCnt="0"/>
      <dgm:spPr/>
    </dgm:pt>
    <dgm:pt modelId="{C3BBF836-EAD2-485B-A840-76614E059ABF}" type="pres">
      <dgm:prSet presAssocID="{ADCE6C13-872F-4CCC-98D8-7CB2F4D2811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21F66-B3C0-4CE3-9D64-A8694E5F3E5F}" type="pres">
      <dgm:prSet presAssocID="{ADCE6C13-872F-4CCC-98D8-7CB2F4D28118}" presName="invisiNode" presStyleLbl="node1" presStyleIdx="3" presStyleCnt="4"/>
      <dgm:spPr/>
    </dgm:pt>
    <dgm:pt modelId="{944C58FC-B2A7-4347-8C25-07A3E470D32E}" type="pres">
      <dgm:prSet presAssocID="{ADCE6C13-872F-4CCC-98D8-7CB2F4D28118}" presName="imagNode" presStyleLbl="fgImgPlace1" presStyleIdx="3" presStyleCnt="4" custLinFactNeighborX="1843" custLinFactNeighborY="1769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2000" b="-82000"/>
          </a:stretch>
        </a:blipFill>
      </dgm:spPr>
    </dgm:pt>
  </dgm:ptLst>
  <dgm:cxnLst>
    <dgm:cxn modelId="{9F3E5E8B-9D03-45AB-924D-278571DDB1FB}" type="presOf" srcId="{D97D8E26-4E20-462E-9EC3-F4FA1CE4AC97}" destId="{752ED370-3BD4-421E-B3F4-CEC34DFBA54F}" srcOrd="0" destOrd="0" presId="urn:microsoft.com/office/officeart/2005/8/layout/pList2"/>
    <dgm:cxn modelId="{1EFB33CB-A0E0-47BB-B7AA-4BEA98E819B1}" type="presOf" srcId="{826EF777-03BF-4F68-859C-67BFD8973095}" destId="{161A4968-C2DF-4EC3-8363-7CFB44CBF57C}" srcOrd="0" destOrd="0" presId="urn:microsoft.com/office/officeart/2005/8/layout/pList2"/>
    <dgm:cxn modelId="{1A13820F-DBC2-496A-8464-249CAB6E2BB5}" srcId="{DE4104DD-EC94-45D2-9089-38064C88347F}" destId="{D97D8E26-4E20-462E-9EC3-F4FA1CE4AC97}" srcOrd="2" destOrd="0" parTransId="{8118F14C-50C4-4C7C-B0E3-E57150972217}" sibTransId="{D23B394F-76C7-4F51-8BB9-73E179F7CF39}"/>
    <dgm:cxn modelId="{2E0722A9-0432-4755-8452-AB73B30E8D25}" srcId="{DE4104DD-EC94-45D2-9089-38064C88347F}" destId="{ADCE6C13-872F-4CCC-98D8-7CB2F4D28118}" srcOrd="3" destOrd="0" parTransId="{EF9789D0-F224-4DCB-841A-37430FE33BE3}" sibTransId="{3735F455-12C1-485B-A6FE-21CEF0740AC8}"/>
    <dgm:cxn modelId="{A88AABD1-131D-4E65-809C-C176F939996D}" type="presOf" srcId="{2F6416DF-E4B5-422B-99BA-FD37BE01B4DA}" destId="{6BC54201-634D-47D1-9572-5D5BD2DED4C2}" srcOrd="0" destOrd="0" presId="urn:microsoft.com/office/officeart/2005/8/layout/pList2"/>
    <dgm:cxn modelId="{0AA82875-4BCF-4347-9A19-3D3AE3A30C82}" type="presOf" srcId="{D23B394F-76C7-4F51-8BB9-73E179F7CF39}" destId="{43FA8B0D-4ADF-4D1F-A8AC-FA386878E5AB}" srcOrd="0" destOrd="0" presId="urn:microsoft.com/office/officeart/2005/8/layout/pList2"/>
    <dgm:cxn modelId="{5B7EE1BA-5657-4206-A970-3B777C7BA428}" srcId="{DE4104DD-EC94-45D2-9089-38064C88347F}" destId="{1031D682-277D-43FC-A37D-CDA13567650C}" srcOrd="1" destOrd="0" parTransId="{3CDD2E9E-3D21-4E7E-A82E-CE02A99FB759}" sibTransId="{37574ED3-EF40-48A2-96F7-2B9073456428}"/>
    <dgm:cxn modelId="{B02AD088-27FA-439A-8E14-1E9464A6369E}" type="presOf" srcId="{1031D682-277D-43FC-A37D-CDA13567650C}" destId="{3B7F70B3-5021-4DF6-8265-E488E253B708}" srcOrd="0" destOrd="0" presId="urn:microsoft.com/office/officeart/2005/8/layout/pList2"/>
    <dgm:cxn modelId="{4D2F3A3D-1A6D-4CC3-A16B-97025783A893}" type="presOf" srcId="{ADCE6C13-872F-4CCC-98D8-7CB2F4D28118}" destId="{C3BBF836-EAD2-485B-A840-76614E059ABF}" srcOrd="0" destOrd="0" presId="urn:microsoft.com/office/officeart/2005/8/layout/pList2"/>
    <dgm:cxn modelId="{CAF3C5D5-3AB6-42BA-B889-CF5CE4EEDF0B}" srcId="{DE4104DD-EC94-45D2-9089-38064C88347F}" destId="{2F6416DF-E4B5-422B-99BA-FD37BE01B4DA}" srcOrd="0" destOrd="0" parTransId="{59B086F2-9CD4-4AF8-BBBB-A4DCBE1A6D4B}" sibTransId="{826EF777-03BF-4F68-859C-67BFD8973095}"/>
    <dgm:cxn modelId="{E6201095-AF2E-45D7-9C1F-B66F5434AB74}" type="presOf" srcId="{37574ED3-EF40-48A2-96F7-2B9073456428}" destId="{CCBA0462-02CE-4420-B698-01D4269ADE26}" srcOrd="0" destOrd="0" presId="urn:microsoft.com/office/officeart/2005/8/layout/pList2"/>
    <dgm:cxn modelId="{43E6CFF2-FEB0-48C6-BB53-C565DE7E04F3}" type="presOf" srcId="{DE4104DD-EC94-45D2-9089-38064C88347F}" destId="{09E0FD59-E4B2-426F-BE40-EC10CF0CBFC6}" srcOrd="0" destOrd="0" presId="urn:microsoft.com/office/officeart/2005/8/layout/pList2"/>
    <dgm:cxn modelId="{C6C0DA3A-BDCF-4EA8-8AE9-B51D837AE780}" type="presParOf" srcId="{09E0FD59-E4B2-426F-BE40-EC10CF0CBFC6}" destId="{DDDDAE48-4E5F-4338-B78E-BE204FEB9D2A}" srcOrd="0" destOrd="0" presId="urn:microsoft.com/office/officeart/2005/8/layout/pList2"/>
    <dgm:cxn modelId="{327D50C9-A692-4C2D-A03A-7608BCDDBD45}" type="presParOf" srcId="{09E0FD59-E4B2-426F-BE40-EC10CF0CBFC6}" destId="{FC970232-E1E6-4479-BD31-1A91DC3DC0DB}" srcOrd="1" destOrd="0" presId="urn:microsoft.com/office/officeart/2005/8/layout/pList2"/>
    <dgm:cxn modelId="{2B110204-DA86-4BE4-9D54-BA991D43E895}" type="presParOf" srcId="{FC970232-E1E6-4479-BD31-1A91DC3DC0DB}" destId="{EDBBFD6D-8BA7-4BDA-9B8B-E96A3BF86A8D}" srcOrd="0" destOrd="0" presId="urn:microsoft.com/office/officeart/2005/8/layout/pList2"/>
    <dgm:cxn modelId="{AF5866D8-EAB5-486F-A4C7-4B605B5B6FCA}" type="presParOf" srcId="{EDBBFD6D-8BA7-4BDA-9B8B-E96A3BF86A8D}" destId="{6BC54201-634D-47D1-9572-5D5BD2DED4C2}" srcOrd="0" destOrd="0" presId="urn:microsoft.com/office/officeart/2005/8/layout/pList2"/>
    <dgm:cxn modelId="{626F7A90-B70C-46A6-96C3-5C2074155966}" type="presParOf" srcId="{EDBBFD6D-8BA7-4BDA-9B8B-E96A3BF86A8D}" destId="{47E9AE0E-0D9B-41AC-9AE9-C28163110505}" srcOrd="1" destOrd="0" presId="urn:microsoft.com/office/officeart/2005/8/layout/pList2"/>
    <dgm:cxn modelId="{6C3CB627-63EA-4655-BFA8-A512B796435F}" type="presParOf" srcId="{EDBBFD6D-8BA7-4BDA-9B8B-E96A3BF86A8D}" destId="{05618F84-7455-4268-AD00-FC744610DBC1}" srcOrd="2" destOrd="0" presId="urn:microsoft.com/office/officeart/2005/8/layout/pList2"/>
    <dgm:cxn modelId="{4339F755-1027-4B05-8BF7-A88A284CA3C2}" type="presParOf" srcId="{FC970232-E1E6-4479-BD31-1A91DC3DC0DB}" destId="{161A4968-C2DF-4EC3-8363-7CFB44CBF57C}" srcOrd="1" destOrd="0" presId="urn:microsoft.com/office/officeart/2005/8/layout/pList2"/>
    <dgm:cxn modelId="{856FEB12-0695-443F-8A5B-D9A807D740DB}" type="presParOf" srcId="{FC970232-E1E6-4479-BD31-1A91DC3DC0DB}" destId="{A037F442-114A-4741-BD16-4BB46EDC47C1}" srcOrd="2" destOrd="0" presId="urn:microsoft.com/office/officeart/2005/8/layout/pList2"/>
    <dgm:cxn modelId="{C155881E-4DCE-412D-A21E-5BC381E03B35}" type="presParOf" srcId="{A037F442-114A-4741-BD16-4BB46EDC47C1}" destId="{3B7F70B3-5021-4DF6-8265-E488E253B708}" srcOrd="0" destOrd="0" presId="urn:microsoft.com/office/officeart/2005/8/layout/pList2"/>
    <dgm:cxn modelId="{00B19F1B-B445-45A2-BEED-D90B68FE2304}" type="presParOf" srcId="{A037F442-114A-4741-BD16-4BB46EDC47C1}" destId="{A2CF7CF4-EAC4-41EE-823A-13F17F215170}" srcOrd="1" destOrd="0" presId="urn:microsoft.com/office/officeart/2005/8/layout/pList2"/>
    <dgm:cxn modelId="{C94B33C3-CBD4-4C8D-938C-868883721BD5}" type="presParOf" srcId="{A037F442-114A-4741-BD16-4BB46EDC47C1}" destId="{76FC1EC7-CB4E-467D-ACEB-E970FAF7500C}" srcOrd="2" destOrd="0" presId="urn:microsoft.com/office/officeart/2005/8/layout/pList2"/>
    <dgm:cxn modelId="{C42339B4-1E99-4204-9952-48F8F032A15D}" type="presParOf" srcId="{FC970232-E1E6-4479-BD31-1A91DC3DC0DB}" destId="{CCBA0462-02CE-4420-B698-01D4269ADE26}" srcOrd="3" destOrd="0" presId="urn:microsoft.com/office/officeart/2005/8/layout/pList2"/>
    <dgm:cxn modelId="{49809355-8C53-4060-8069-AC7C2E02DEAD}" type="presParOf" srcId="{FC970232-E1E6-4479-BD31-1A91DC3DC0DB}" destId="{CBD78B3F-CE2C-45C7-BF46-590CF2F60A47}" srcOrd="4" destOrd="0" presId="urn:microsoft.com/office/officeart/2005/8/layout/pList2"/>
    <dgm:cxn modelId="{3AFD7A45-7844-4570-B4D1-DFE6760046B2}" type="presParOf" srcId="{CBD78B3F-CE2C-45C7-BF46-590CF2F60A47}" destId="{752ED370-3BD4-421E-B3F4-CEC34DFBA54F}" srcOrd="0" destOrd="0" presId="urn:microsoft.com/office/officeart/2005/8/layout/pList2"/>
    <dgm:cxn modelId="{C4C81591-1B05-4B6C-8131-27693C7F8B4C}" type="presParOf" srcId="{CBD78B3F-CE2C-45C7-BF46-590CF2F60A47}" destId="{DFBDD044-D1AF-44EE-90B0-412DBD66F79F}" srcOrd="1" destOrd="0" presId="urn:microsoft.com/office/officeart/2005/8/layout/pList2"/>
    <dgm:cxn modelId="{AA1A2620-EAEC-445F-95B0-BC357A6D65F9}" type="presParOf" srcId="{CBD78B3F-CE2C-45C7-BF46-590CF2F60A47}" destId="{62C1AE3E-F209-482F-AC93-EA7B6762536E}" srcOrd="2" destOrd="0" presId="urn:microsoft.com/office/officeart/2005/8/layout/pList2"/>
    <dgm:cxn modelId="{6DFAE40B-6F79-453E-8B98-40172385B65E}" type="presParOf" srcId="{FC970232-E1E6-4479-BD31-1A91DC3DC0DB}" destId="{43FA8B0D-4ADF-4D1F-A8AC-FA386878E5AB}" srcOrd="5" destOrd="0" presId="urn:microsoft.com/office/officeart/2005/8/layout/pList2"/>
    <dgm:cxn modelId="{31EF3291-294C-4075-B0CF-9409A952389B}" type="presParOf" srcId="{FC970232-E1E6-4479-BD31-1A91DC3DC0DB}" destId="{4F913A5C-68D0-4C0C-8479-083674F09125}" srcOrd="6" destOrd="0" presId="urn:microsoft.com/office/officeart/2005/8/layout/pList2"/>
    <dgm:cxn modelId="{6FD4D61C-C1F8-4EC6-B6BF-01B6160A99F7}" type="presParOf" srcId="{4F913A5C-68D0-4C0C-8479-083674F09125}" destId="{C3BBF836-EAD2-485B-A840-76614E059ABF}" srcOrd="0" destOrd="0" presId="urn:microsoft.com/office/officeart/2005/8/layout/pList2"/>
    <dgm:cxn modelId="{6CCE1B70-C3E5-425E-A5EB-123E824E55FE}" type="presParOf" srcId="{4F913A5C-68D0-4C0C-8479-083674F09125}" destId="{6BD21F66-B3C0-4CE3-9D64-A8694E5F3E5F}" srcOrd="1" destOrd="0" presId="urn:microsoft.com/office/officeart/2005/8/layout/pList2"/>
    <dgm:cxn modelId="{8B08B4B3-6563-483B-AA37-AAAFEC3E49B5}" type="presParOf" srcId="{4F913A5C-68D0-4C0C-8479-083674F09125}" destId="{944C58FC-B2A7-4347-8C25-07A3E470D32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39AE09-4B99-4D99-B1DE-6D1291FD3C8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EC6E6763-1D14-4DCF-92D1-76F465F9075D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ขยะทั่วไป และขยะอินทรีย์ 	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FBAF179-AEBC-492B-94AA-F39989359A70}" type="parTrans" cxnId="{01226937-0C99-4D78-9310-D533392A93B6}">
      <dgm:prSet/>
      <dgm:spPr/>
      <dgm:t>
        <a:bodyPr/>
        <a:lstStyle/>
        <a:p>
          <a:endParaRPr lang="en-US" sz="1600"/>
        </a:p>
      </dgm:t>
    </dgm:pt>
    <dgm:pt modelId="{160EC160-1BF8-4DAB-ABD1-260188800D59}" type="sibTrans" cxnId="{01226937-0C99-4D78-9310-D533392A93B6}">
      <dgm:prSet/>
      <dgm:spPr/>
      <dgm:t>
        <a:bodyPr/>
        <a:lstStyle/>
        <a:p>
          <a:endParaRPr lang="en-US" sz="1600"/>
        </a:p>
      </dgm:t>
    </dgm:pt>
    <dgm:pt modelId="{8BABB676-D64E-474F-9934-D8461273726A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ขยะรีไซเคิล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3B9DA07-EB06-4F89-9C04-9353A9834AE0}" type="parTrans" cxnId="{913F4A67-8AA1-48F4-8D6F-824095B39C47}">
      <dgm:prSet/>
      <dgm:spPr/>
      <dgm:t>
        <a:bodyPr/>
        <a:lstStyle/>
        <a:p>
          <a:endParaRPr lang="en-US" sz="1600"/>
        </a:p>
      </dgm:t>
    </dgm:pt>
    <dgm:pt modelId="{B44B9F7D-DC88-49DF-A83B-4BA617FB0B3F}" type="sibTrans" cxnId="{913F4A67-8AA1-48F4-8D6F-824095B39C47}">
      <dgm:prSet/>
      <dgm:spPr/>
      <dgm:t>
        <a:bodyPr/>
        <a:lstStyle/>
        <a:p>
          <a:endParaRPr lang="en-US" sz="1600"/>
        </a:p>
      </dgm:t>
    </dgm:pt>
    <dgm:pt modelId="{E935F12C-BBB2-4DC2-8EAE-00DBF40C0BB5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ขยะอันตราย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3BF9CD3-408D-4511-8739-E012E406916F}" type="parTrans" cxnId="{0E26886F-32C8-4B95-9EA9-5EDE63CC3803}">
      <dgm:prSet/>
      <dgm:spPr/>
      <dgm:t>
        <a:bodyPr/>
        <a:lstStyle/>
        <a:p>
          <a:endParaRPr lang="en-US" sz="1600"/>
        </a:p>
      </dgm:t>
    </dgm:pt>
    <dgm:pt modelId="{5309C1FB-DEB7-4377-AF8F-0E3F6396F40A}" type="sibTrans" cxnId="{0E26886F-32C8-4B95-9EA9-5EDE63CC3803}">
      <dgm:prSet/>
      <dgm:spPr/>
      <dgm:t>
        <a:bodyPr/>
        <a:lstStyle/>
        <a:p>
          <a:endParaRPr lang="en-US" sz="1600"/>
        </a:p>
      </dgm:t>
    </dgm:pt>
    <dgm:pt modelId="{DA8A7622-A0DF-4C83-8E27-BDE7F1DBAE0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6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บันทึกข้อมูลทุกวันทำการ หรือในวันที่นำไปทิ้ง</a:t>
          </a:r>
          <a:endParaRPr lang="en-US" sz="36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DF3A2AAC-486C-40F5-B6DC-B6C745B8660E}" type="parTrans" cxnId="{CDFB8E6E-90A6-4E9B-B8D0-39356861E39C}">
      <dgm:prSet/>
      <dgm:spPr/>
      <dgm:t>
        <a:bodyPr/>
        <a:lstStyle/>
        <a:p>
          <a:endParaRPr lang="en-US" sz="1600"/>
        </a:p>
      </dgm:t>
    </dgm:pt>
    <dgm:pt modelId="{AB543DBC-B567-43DA-AFE6-9D4C826BE0D7}" type="sibTrans" cxnId="{CDFB8E6E-90A6-4E9B-B8D0-39356861E39C}">
      <dgm:prSet/>
      <dgm:spPr/>
      <dgm:t>
        <a:bodyPr/>
        <a:lstStyle/>
        <a:p>
          <a:endParaRPr lang="en-US" sz="1600"/>
        </a:p>
      </dgm:t>
    </dgm:pt>
    <dgm:pt modelId="{CC2102AB-7562-4746-B730-35F075BF6BA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6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บันทึกข้อมูลวันที่จำหน่าย</a:t>
          </a:r>
          <a:endParaRPr lang="en-US" sz="36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FB92D80-BE05-4902-9693-6D2ED4105E65}" type="parTrans" cxnId="{8CE72B40-4D49-4D7E-86BD-F62514CD4C24}">
      <dgm:prSet/>
      <dgm:spPr/>
      <dgm:t>
        <a:bodyPr/>
        <a:lstStyle/>
        <a:p>
          <a:endParaRPr lang="en-US" sz="1600"/>
        </a:p>
      </dgm:t>
    </dgm:pt>
    <dgm:pt modelId="{14F97585-BB03-4DA8-BC7D-59E6B123567F}" type="sibTrans" cxnId="{8CE72B40-4D49-4D7E-86BD-F62514CD4C24}">
      <dgm:prSet/>
      <dgm:spPr/>
      <dgm:t>
        <a:bodyPr/>
        <a:lstStyle/>
        <a:p>
          <a:endParaRPr lang="en-US" sz="1600"/>
        </a:p>
      </dgm:t>
    </dgm:pt>
    <dgm:pt modelId="{0C13BA32-87A0-458A-9E6C-E1F3E3024F2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36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บันทึกข้อมูลวันที่นำมาทิ้ง ณ จุดรวบรวม</a:t>
          </a:r>
          <a:endParaRPr lang="en-US" sz="36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CDF72C5-C407-4E94-A2C9-9DCE903D6608}" type="parTrans" cxnId="{A6159C5F-9230-465D-85AA-593598A04816}">
      <dgm:prSet/>
      <dgm:spPr/>
      <dgm:t>
        <a:bodyPr/>
        <a:lstStyle/>
        <a:p>
          <a:endParaRPr lang="en-US" sz="1600"/>
        </a:p>
      </dgm:t>
    </dgm:pt>
    <dgm:pt modelId="{FFB169AE-BA47-41BB-BD28-CE7A12977B2E}" type="sibTrans" cxnId="{A6159C5F-9230-465D-85AA-593598A04816}">
      <dgm:prSet/>
      <dgm:spPr/>
      <dgm:t>
        <a:bodyPr/>
        <a:lstStyle/>
        <a:p>
          <a:endParaRPr lang="en-US" sz="1600"/>
        </a:p>
      </dgm:t>
    </dgm:pt>
    <dgm:pt modelId="{3E085463-B240-4A22-BFD8-4CE90442302A}" type="pres">
      <dgm:prSet presAssocID="{8039AE09-4B99-4D99-B1DE-6D1291FD3C8C}" presName="Name0" presStyleCnt="0">
        <dgm:presLayoutVars>
          <dgm:dir/>
          <dgm:animLvl val="lvl"/>
          <dgm:resizeHandles/>
        </dgm:presLayoutVars>
      </dgm:prSet>
      <dgm:spPr/>
    </dgm:pt>
    <dgm:pt modelId="{2C038DA3-36BB-4EB8-933A-08410D40901D}" type="pres">
      <dgm:prSet presAssocID="{EC6E6763-1D14-4DCF-92D1-76F465F9075D}" presName="linNode" presStyleCnt="0"/>
      <dgm:spPr/>
    </dgm:pt>
    <dgm:pt modelId="{4B21AD34-EC60-40A8-9264-83ED4331E752}" type="pres">
      <dgm:prSet presAssocID="{EC6E6763-1D14-4DCF-92D1-76F465F9075D}" presName="parentShp" presStyleLbl="node1" presStyleIdx="0" presStyleCnt="3" custScaleX="70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70702-3C4E-4238-9275-2619C3F554D3}" type="pres">
      <dgm:prSet presAssocID="{EC6E6763-1D14-4DCF-92D1-76F465F9075D}" presName="childShp" presStyleLbl="bgAccFollowNode1" presStyleIdx="0" presStyleCnt="3" custScaleX="110414" custLinFactNeighborX="-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FAB64-7C53-4152-B51D-3431C9B0FD66}" type="pres">
      <dgm:prSet presAssocID="{160EC160-1BF8-4DAB-ABD1-260188800D59}" presName="spacing" presStyleCnt="0"/>
      <dgm:spPr/>
    </dgm:pt>
    <dgm:pt modelId="{4DFAE8DD-BF49-4BA3-A991-52D1835EB366}" type="pres">
      <dgm:prSet presAssocID="{8BABB676-D64E-474F-9934-D8461273726A}" presName="linNode" presStyleCnt="0"/>
      <dgm:spPr/>
    </dgm:pt>
    <dgm:pt modelId="{6FA27325-59A7-4F31-A287-284C11C103AC}" type="pres">
      <dgm:prSet presAssocID="{8BABB676-D64E-474F-9934-D8461273726A}" presName="parentShp" presStyleLbl="node1" presStyleIdx="1" presStyleCnt="3" custScaleX="70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9C347-EB34-4DD1-ACEE-4C3BB3E5EF01}" type="pres">
      <dgm:prSet presAssocID="{8BABB676-D64E-474F-9934-D8461273726A}" presName="childShp" presStyleLbl="bgAccFollowNode1" presStyleIdx="1" presStyleCnt="3" custScaleX="109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64C0-F875-4D21-BC88-3FFAC945356A}" type="pres">
      <dgm:prSet presAssocID="{B44B9F7D-DC88-49DF-A83B-4BA617FB0B3F}" presName="spacing" presStyleCnt="0"/>
      <dgm:spPr/>
    </dgm:pt>
    <dgm:pt modelId="{50BE062D-41CC-4321-A0BF-65E8599070B0}" type="pres">
      <dgm:prSet presAssocID="{E935F12C-BBB2-4DC2-8EAE-00DBF40C0BB5}" presName="linNode" presStyleCnt="0"/>
      <dgm:spPr/>
    </dgm:pt>
    <dgm:pt modelId="{32A8ACB0-F083-41EC-B0E3-41F2B04D6CF5}" type="pres">
      <dgm:prSet presAssocID="{E935F12C-BBB2-4DC2-8EAE-00DBF40C0BB5}" presName="parentShp" presStyleLbl="node1" presStyleIdx="2" presStyleCnt="3" custScaleX="70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EE504-21D1-4F5D-AE7B-D6F600000DF8}" type="pres">
      <dgm:prSet presAssocID="{E935F12C-BBB2-4DC2-8EAE-00DBF40C0BB5}" presName="childShp" presStyleLbl="bgAccFollowNode1" presStyleIdx="2" presStyleCnt="3" custScaleX="111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3BF7F-3354-4C97-A4B2-A67C13C2C99C}" type="presOf" srcId="{8039AE09-4B99-4D99-B1DE-6D1291FD3C8C}" destId="{3E085463-B240-4A22-BFD8-4CE90442302A}" srcOrd="0" destOrd="0" presId="urn:microsoft.com/office/officeart/2005/8/layout/vList6"/>
    <dgm:cxn modelId="{4848A0BB-401F-4A22-9641-D653667C22E8}" type="presOf" srcId="{0C13BA32-87A0-458A-9E6C-E1F3E3024F25}" destId="{C69EE504-21D1-4F5D-AE7B-D6F600000DF8}" srcOrd="0" destOrd="0" presId="urn:microsoft.com/office/officeart/2005/8/layout/vList6"/>
    <dgm:cxn modelId="{50BFAF0D-4ADE-4BDA-B9FD-811B270CEC93}" type="presOf" srcId="{CC2102AB-7562-4746-B730-35F075BF6BAA}" destId="{81F9C347-EB34-4DD1-ACEE-4C3BB3E5EF01}" srcOrd="0" destOrd="0" presId="urn:microsoft.com/office/officeart/2005/8/layout/vList6"/>
    <dgm:cxn modelId="{A6159C5F-9230-465D-85AA-593598A04816}" srcId="{E935F12C-BBB2-4DC2-8EAE-00DBF40C0BB5}" destId="{0C13BA32-87A0-458A-9E6C-E1F3E3024F25}" srcOrd="0" destOrd="0" parTransId="{CCDF72C5-C407-4E94-A2C9-9DCE903D6608}" sibTransId="{FFB169AE-BA47-41BB-BD28-CE7A12977B2E}"/>
    <dgm:cxn modelId="{EB6152AC-4FDC-4E61-962B-F49BF46760A2}" type="presOf" srcId="{DA8A7622-A0DF-4C83-8E27-BDE7F1DBAE00}" destId="{EC970702-3C4E-4238-9275-2619C3F554D3}" srcOrd="0" destOrd="0" presId="urn:microsoft.com/office/officeart/2005/8/layout/vList6"/>
    <dgm:cxn modelId="{30BC97C8-54C3-4364-9CBC-0E1B609F8316}" type="presOf" srcId="{EC6E6763-1D14-4DCF-92D1-76F465F9075D}" destId="{4B21AD34-EC60-40A8-9264-83ED4331E752}" srcOrd="0" destOrd="0" presId="urn:microsoft.com/office/officeart/2005/8/layout/vList6"/>
    <dgm:cxn modelId="{913F4A67-8AA1-48F4-8D6F-824095B39C47}" srcId="{8039AE09-4B99-4D99-B1DE-6D1291FD3C8C}" destId="{8BABB676-D64E-474F-9934-D8461273726A}" srcOrd="1" destOrd="0" parTransId="{B3B9DA07-EB06-4F89-9C04-9353A9834AE0}" sibTransId="{B44B9F7D-DC88-49DF-A83B-4BA617FB0B3F}"/>
    <dgm:cxn modelId="{8CE72B40-4D49-4D7E-86BD-F62514CD4C24}" srcId="{8BABB676-D64E-474F-9934-D8461273726A}" destId="{CC2102AB-7562-4746-B730-35F075BF6BAA}" srcOrd="0" destOrd="0" parTransId="{AFB92D80-BE05-4902-9693-6D2ED4105E65}" sibTransId="{14F97585-BB03-4DA8-BC7D-59E6B123567F}"/>
    <dgm:cxn modelId="{01226937-0C99-4D78-9310-D533392A93B6}" srcId="{8039AE09-4B99-4D99-B1DE-6D1291FD3C8C}" destId="{EC6E6763-1D14-4DCF-92D1-76F465F9075D}" srcOrd="0" destOrd="0" parTransId="{DFBAF179-AEBC-492B-94AA-F39989359A70}" sibTransId="{160EC160-1BF8-4DAB-ABD1-260188800D59}"/>
    <dgm:cxn modelId="{1463919A-445A-4E25-B2EE-38F6BF05D6C3}" type="presOf" srcId="{E935F12C-BBB2-4DC2-8EAE-00DBF40C0BB5}" destId="{32A8ACB0-F083-41EC-B0E3-41F2B04D6CF5}" srcOrd="0" destOrd="0" presId="urn:microsoft.com/office/officeart/2005/8/layout/vList6"/>
    <dgm:cxn modelId="{0E26886F-32C8-4B95-9EA9-5EDE63CC3803}" srcId="{8039AE09-4B99-4D99-B1DE-6D1291FD3C8C}" destId="{E935F12C-BBB2-4DC2-8EAE-00DBF40C0BB5}" srcOrd="2" destOrd="0" parTransId="{D3BF9CD3-408D-4511-8739-E012E406916F}" sibTransId="{5309C1FB-DEB7-4377-AF8F-0E3F6396F40A}"/>
    <dgm:cxn modelId="{4CBAE771-10BC-487A-9592-78DF4BB4C7E3}" type="presOf" srcId="{8BABB676-D64E-474F-9934-D8461273726A}" destId="{6FA27325-59A7-4F31-A287-284C11C103AC}" srcOrd="0" destOrd="0" presId="urn:microsoft.com/office/officeart/2005/8/layout/vList6"/>
    <dgm:cxn modelId="{CDFB8E6E-90A6-4E9B-B8D0-39356861E39C}" srcId="{EC6E6763-1D14-4DCF-92D1-76F465F9075D}" destId="{DA8A7622-A0DF-4C83-8E27-BDE7F1DBAE00}" srcOrd="0" destOrd="0" parTransId="{DF3A2AAC-486C-40F5-B6DC-B6C745B8660E}" sibTransId="{AB543DBC-B567-43DA-AFE6-9D4C826BE0D7}"/>
    <dgm:cxn modelId="{7BA7ED13-B4AB-4065-9264-6DE29BBDF991}" type="presParOf" srcId="{3E085463-B240-4A22-BFD8-4CE90442302A}" destId="{2C038DA3-36BB-4EB8-933A-08410D40901D}" srcOrd="0" destOrd="0" presId="urn:microsoft.com/office/officeart/2005/8/layout/vList6"/>
    <dgm:cxn modelId="{295A288D-C423-442C-9C2D-35331532AFD0}" type="presParOf" srcId="{2C038DA3-36BB-4EB8-933A-08410D40901D}" destId="{4B21AD34-EC60-40A8-9264-83ED4331E752}" srcOrd="0" destOrd="0" presId="urn:microsoft.com/office/officeart/2005/8/layout/vList6"/>
    <dgm:cxn modelId="{52A0C9D2-500C-444C-B7E5-90B3A92A8127}" type="presParOf" srcId="{2C038DA3-36BB-4EB8-933A-08410D40901D}" destId="{EC970702-3C4E-4238-9275-2619C3F554D3}" srcOrd="1" destOrd="0" presId="urn:microsoft.com/office/officeart/2005/8/layout/vList6"/>
    <dgm:cxn modelId="{9263FBED-CA76-4577-9571-D600A360B217}" type="presParOf" srcId="{3E085463-B240-4A22-BFD8-4CE90442302A}" destId="{912FAB64-7C53-4152-B51D-3431C9B0FD66}" srcOrd="1" destOrd="0" presId="urn:microsoft.com/office/officeart/2005/8/layout/vList6"/>
    <dgm:cxn modelId="{EAD963D4-0E53-4DA2-A6C6-C97923A3F0BA}" type="presParOf" srcId="{3E085463-B240-4A22-BFD8-4CE90442302A}" destId="{4DFAE8DD-BF49-4BA3-A991-52D1835EB366}" srcOrd="2" destOrd="0" presId="urn:microsoft.com/office/officeart/2005/8/layout/vList6"/>
    <dgm:cxn modelId="{C7385D56-1863-46BA-A43B-11A73FFB7C8A}" type="presParOf" srcId="{4DFAE8DD-BF49-4BA3-A991-52D1835EB366}" destId="{6FA27325-59A7-4F31-A287-284C11C103AC}" srcOrd="0" destOrd="0" presId="urn:microsoft.com/office/officeart/2005/8/layout/vList6"/>
    <dgm:cxn modelId="{F3910393-65C4-4A4C-B61C-BD9AA6DE034E}" type="presParOf" srcId="{4DFAE8DD-BF49-4BA3-A991-52D1835EB366}" destId="{81F9C347-EB34-4DD1-ACEE-4C3BB3E5EF01}" srcOrd="1" destOrd="0" presId="urn:microsoft.com/office/officeart/2005/8/layout/vList6"/>
    <dgm:cxn modelId="{6C4FA6B4-8AA7-4D48-A945-6C2D89A5CDB9}" type="presParOf" srcId="{3E085463-B240-4A22-BFD8-4CE90442302A}" destId="{59A064C0-F875-4D21-BC88-3FFAC945356A}" srcOrd="3" destOrd="0" presId="urn:microsoft.com/office/officeart/2005/8/layout/vList6"/>
    <dgm:cxn modelId="{A985AEC4-B0B7-4A88-B40E-372E9EBA6C7F}" type="presParOf" srcId="{3E085463-B240-4A22-BFD8-4CE90442302A}" destId="{50BE062D-41CC-4321-A0BF-65E8599070B0}" srcOrd="4" destOrd="0" presId="urn:microsoft.com/office/officeart/2005/8/layout/vList6"/>
    <dgm:cxn modelId="{EB5D4CCE-5A8A-4AEB-8015-6B2E880C49A6}" type="presParOf" srcId="{50BE062D-41CC-4321-A0BF-65E8599070B0}" destId="{32A8ACB0-F083-41EC-B0E3-41F2B04D6CF5}" srcOrd="0" destOrd="0" presId="urn:microsoft.com/office/officeart/2005/8/layout/vList6"/>
    <dgm:cxn modelId="{10ACBC73-580B-4091-A1F5-1917A672FD6B}" type="presParOf" srcId="{50BE062D-41CC-4321-A0BF-65E8599070B0}" destId="{C69EE504-21D1-4F5D-AE7B-D6F600000D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4964D2-35AC-42C7-8060-5F424CF651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16FEC-5A50-4871-B5CD-779B28048689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ขยะทั่วไป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2081FEE-3C31-4F9C-95A1-FD4EB4837559}" type="parTrans" cxnId="{9FCA83BA-2F3C-4D7C-BC39-A48B9E7E645F}">
      <dgm:prSet/>
      <dgm:spPr/>
      <dgm:t>
        <a:bodyPr/>
        <a:lstStyle/>
        <a:p>
          <a:endParaRPr lang="en-US"/>
        </a:p>
      </dgm:t>
    </dgm:pt>
    <dgm:pt modelId="{CD0296AB-CB67-4FC3-8967-DAAC46612DAD}" type="sibTrans" cxnId="{9FCA83BA-2F3C-4D7C-BC39-A48B9E7E645F}">
      <dgm:prSet/>
      <dgm:spPr/>
      <dgm:t>
        <a:bodyPr/>
        <a:lstStyle/>
        <a:p>
          <a:endParaRPr lang="en-US"/>
        </a:p>
      </dgm:t>
    </dgm:pt>
    <dgm:pt modelId="{19679158-1250-4B5E-816E-9C52A3E4A5A7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ลดการใช้/ห้ามใช้</a:t>
          </a:r>
          <a:r>
            <a:rPr lang="th-TH" sz="2800" b="1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โฟม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875640B-506B-4507-A9D8-4D3B929276E9}" type="parTrans" cxnId="{0CA25545-4B04-453C-9C84-F60CBB75422D}">
      <dgm:prSet/>
      <dgm:spPr/>
      <dgm:t>
        <a:bodyPr/>
        <a:lstStyle/>
        <a:p>
          <a:endParaRPr lang="en-US"/>
        </a:p>
      </dgm:t>
    </dgm:pt>
    <dgm:pt modelId="{682346E3-947D-4BCE-87A7-2D8380015C0B}" type="sibTrans" cxnId="{0CA25545-4B04-453C-9C84-F60CBB75422D}">
      <dgm:prSet/>
      <dgm:spPr/>
      <dgm:t>
        <a:bodyPr/>
        <a:lstStyle/>
        <a:p>
          <a:endParaRPr lang="en-US"/>
        </a:p>
      </dgm:t>
    </dgm:pt>
    <dgm:pt modelId="{EAAEE633-BB1F-4829-8AC0-E578BE9DC8C5}">
      <dgm:prSet phldrT="[ข้อความ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ขยะอินทรีย์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1ABA0C3E-46FE-442C-B92F-13D8F38AF3C4}" type="parTrans" cxnId="{58853DF7-7AAA-486C-AEA7-D1F6961B5F51}">
      <dgm:prSet/>
      <dgm:spPr/>
      <dgm:t>
        <a:bodyPr/>
        <a:lstStyle/>
        <a:p>
          <a:endParaRPr lang="en-US"/>
        </a:p>
      </dgm:t>
    </dgm:pt>
    <dgm:pt modelId="{E85AB2CA-69F9-4908-BF12-6D9D9A738857}" type="sibTrans" cxnId="{58853DF7-7AAA-486C-AEA7-D1F6961B5F51}">
      <dgm:prSet/>
      <dgm:spPr/>
      <dgm:t>
        <a:bodyPr/>
        <a:lstStyle/>
        <a:p>
          <a:endParaRPr lang="en-US"/>
        </a:p>
      </dgm:t>
    </dgm:pt>
    <dgm:pt modelId="{E24515EF-6AA3-435F-B918-0F8A972541A9}">
      <dgm:prSet phldrT="[ข้อความ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และรวบรวมนำไปหมักทำปุ๋ย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2E5D56E-C3A5-452A-B90F-0613436E6272}" type="parTrans" cxnId="{A857E039-A651-491E-9D51-8DD0D7B634EA}">
      <dgm:prSet/>
      <dgm:spPr/>
      <dgm:t>
        <a:bodyPr/>
        <a:lstStyle/>
        <a:p>
          <a:endParaRPr lang="en-US"/>
        </a:p>
      </dgm:t>
    </dgm:pt>
    <dgm:pt modelId="{247CF4E3-0354-425A-A2F4-FAD7CB9C1DD7}" type="sibTrans" cxnId="{A857E039-A651-491E-9D51-8DD0D7B634EA}">
      <dgm:prSet/>
      <dgm:spPr/>
      <dgm:t>
        <a:bodyPr/>
        <a:lstStyle/>
        <a:p>
          <a:endParaRPr lang="en-US"/>
        </a:p>
      </dgm:t>
    </dgm:pt>
    <dgm:pt modelId="{36F0B38F-7553-4C4D-9D3F-22E8C80C6D56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ขยะรีไซเคิล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40178DD-5935-4A09-938C-A812980A3433}" type="parTrans" cxnId="{4AEE4B03-7190-4EED-986E-FDA2E128A102}">
      <dgm:prSet/>
      <dgm:spPr/>
      <dgm:t>
        <a:bodyPr/>
        <a:lstStyle/>
        <a:p>
          <a:endParaRPr lang="en-US"/>
        </a:p>
      </dgm:t>
    </dgm:pt>
    <dgm:pt modelId="{07CE5D31-A2A8-4F5C-A920-A07B6D1729DE}" type="sibTrans" cxnId="{4AEE4B03-7190-4EED-986E-FDA2E128A102}">
      <dgm:prSet/>
      <dgm:spPr/>
      <dgm:t>
        <a:bodyPr/>
        <a:lstStyle/>
        <a:p>
          <a:endParaRPr lang="en-US"/>
        </a:p>
      </dgm:t>
    </dgm:pt>
    <dgm:pt modelId="{031CE006-7935-40E1-A817-2495F29A5A87}">
      <dgm:prSet phldrT="[ข้อความ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และรวบรวมไว้จำหน่ายต่อไป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F5123F5-E640-4868-AF29-4482BCBE16A9}" type="parTrans" cxnId="{75FA4406-8342-4E4A-8078-61FE3CC53AD1}">
      <dgm:prSet/>
      <dgm:spPr/>
      <dgm:t>
        <a:bodyPr/>
        <a:lstStyle/>
        <a:p>
          <a:endParaRPr lang="en-US"/>
        </a:p>
      </dgm:t>
    </dgm:pt>
    <dgm:pt modelId="{B8F17BE5-6E84-449F-B668-255B00D2303C}" type="sibTrans" cxnId="{75FA4406-8342-4E4A-8078-61FE3CC53AD1}">
      <dgm:prSet/>
      <dgm:spPr/>
      <dgm:t>
        <a:bodyPr/>
        <a:lstStyle/>
        <a:p>
          <a:endParaRPr lang="en-US"/>
        </a:p>
      </dgm:t>
    </dgm:pt>
    <dgm:pt modelId="{9364F7A3-C0BF-4B8D-81B3-400D256CD647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ขยะอันตราย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54DAA4A-B352-4CA4-B62E-FB7EF8D9393D}" type="parTrans" cxnId="{D465D620-C9E1-4339-92CB-5A9F21159020}">
      <dgm:prSet/>
      <dgm:spPr/>
      <dgm:t>
        <a:bodyPr/>
        <a:lstStyle/>
        <a:p>
          <a:endParaRPr lang="en-US"/>
        </a:p>
      </dgm:t>
    </dgm:pt>
    <dgm:pt modelId="{3D5C285C-FC90-4EEF-88C0-0C3A07825B27}" type="sibTrans" cxnId="{D465D620-C9E1-4339-92CB-5A9F21159020}">
      <dgm:prSet/>
      <dgm:spPr/>
      <dgm:t>
        <a:bodyPr/>
        <a:lstStyle/>
        <a:p>
          <a:endParaRPr lang="en-US"/>
        </a:p>
      </dgm:t>
    </dgm:pt>
    <dgm:pt modelId="{3F72C06F-3F34-4383-B861-6E8B77E5EF59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คัดแยก/ </a:t>
          </a:r>
          <a:r>
            <a:rPr lang="th-TH" sz="24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รวบรวมไว้ ณ จุดรวบรวมขยะอันตราย </a:t>
          </a:r>
          <a:endParaRPr lang="en-US" sz="24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C888875-374E-43E3-BAD2-30B5BE69C947}" type="parTrans" cxnId="{82637E1D-5DEE-4A0A-A860-FD1135A5AC09}">
      <dgm:prSet/>
      <dgm:spPr/>
      <dgm:t>
        <a:bodyPr/>
        <a:lstStyle/>
        <a:p>
          <a:endParaRPr lang="en-US"/>
        </a:p>
      </dgm:t>
    </dgm:pt>
    <dgm:pt modelId="{93AFFCC6-7671-4CA2-BC11-79D0350FE3D7}" type="sibTrans" cxnId="{82637E1D-5DEE-4A0A-A860-FD1135A5AC09}">
      <dgm:prSet/>
      <dgm:spPr/>
      <dgm:t>
        <a:bodyPr/>
        <a:lstStyle/>
        <a:p>
          <a:endParaRPr lang="en-US"/>
        </a:p>
      </dgm:t>
    </dgm:pt>
    <dgm:pt modelId="{2EA5F7C4-7E65-4B60-8F10-DEE992B4DB1F}">
      <dgm:prSet phldrT="[ข้อความ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 รวบรวม </a:t>
          </a:r>
          <a:r>
            <a:rPr lang="th-TH" sz="2800" b="1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อปท</a:t>
          </a:r>
          <a:r>
            <a:rPr lang="th-TH" sz="2800" b="1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.</a:t>
          </a:r>
          <a:r>
            <a: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นำไปกำจัด</a:t>
          </a:r>
          <a:endParaRPr lang="en-US" sz="28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71D07A4-A458-406B-A3B6-A57DC5F1183D}" type="parTrans" cxnId="{C4839747-FA90-4FA9-AB70-E106E3D738E3}">
      <dgm:prSet/>
      <dgm:spPr/>
      <dgm:t>
        <a:bodyPr/>
        <a:lstStyle/>
        <a:p>
          <a:endParaRPr lang="en-US"/>
        </a:p>
      </dgm:t>
    </dgm:pt>
    <dgm:pt modelId="{8104B8C3-A175-4365-BFC9-A901CEAC8866}" type="sibTrans" cxnId="{C4839747-FA90-4FA9-AB70-E106E3D738E3}">
      <dgm:prSet/>
      <dgm:spPr/>
      <dgm:t>
        <a:bodyPr/>
        <a:lstStyle/>
        <a:p>
          <a:endParaRPr lang="en-US"/>
        </a:p>
      </dgm:t>
    </dgm:pt>
    <dgm:pt modelId="{24E6169F-00CA-4CA9-B4F5-1880BC00DAE3}" type="pres">
      <dgm:prSet presAssocID="{534964D2-35AC-42C7-8060-5F424CF651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22764-0C8E-4765-9079-599875A5CB01}" type="pres">
      <dgm:prSet presAssocID="{E9B16FEC-5A50-4871-B5CD-779B28048689}" presName="composite" presStyleCnt="0"/>
      <dgm:spPr/>
    </dgm:pt>
    <dgm:pt modelId="{1A4E3139-7533-4E0F-AB8E-7AC47F4938F6}" type="pres">
      <dgm:prSet presAssocID="{E9B16FEC-5A50-4871-B5CD-779B28048689}" presName="parTx" presStyleLbl="alignNode1" presStyleIdx="0" presStyleCnt="4" custLinFactNeighborX="-166" custLinFactNeighborY="-32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FC217-0201-4D3D-A733-CA7AEF84154F}" type="pres">
      <dgm:prSet presAssocID="{E9B16FEC-5A50-4871-B5CD-779B28048689}" presName="desTx" presStyleLbl="alignAccFollowNode1" presStyleIdx="0" presStyleCnt="4" custScaleY="129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E9CCF-E3DB-43E8-ABDD-E22A040287F1}" type="pres">
      <dgm:prSet presAssocID="{CD0296AB-CB67-4FC3-8967-DAAC46612DAD}" presName="space" presStyleCnt="0"/>
      <dgm:spPr/>
    </dgm:pt>
    <dgm:pt modelId="{035F37D8-510B-45D6-88FB-2FF8A196EDD7}" type="pres">
      <dgm:prSet presAssocID="{EAAEE633-BB1F-4829-8AC0-E578BE9DC8C5}" presName="composite" presStyleCnt="0"/>
      <dgm:spPr/>
    </dgm:pt>
    <dgm:pt modelId="{31D4E9F7-DEDE-46BD-BD93-56BFCAFF4130}" type="pres">
      <dgm:prSet presAssocID="{EAAEE633-BB1F-4829-8AC0-E578BE9DC8C5}" presName="parTx" presStyleLbl="alignNode1" presStyleIdx="1" presStyleCnt="4" custLinFactNeighborX="-166" custLinFactNeighborY="-32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7D7AD9-3B47-4DDF-B9F8-6D1E78FF474A}" type="pres">
      <dgm:prSet presAssocID="{EAAEE633-BB1F-4829-8AC0-E578BE9DC8C5}" presName="desTx" presStyleLbl="alignAccFollowNode1" presStyleIdx="1" presStyleCnt="4" custScaleY="129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76765-3CD3-4DC7-8EA8-966FA7EC8891}" type="pres">
      <dgm:prSet presAssocID="{E85AB2CA-69F9-4908-BF12-6D9D9A738857}" presName="space" presStyleCnt="0"/>
      <dgm:spPr/>
    </dgm:pt>
    <dgm:pt modelId="{AE5B1BE3-A52E-4A89-A17B-BD0DAA547080}" type="pres">
      <dgm:prSet presAssocID="{36F0B38F-7553-4C4D-9D3F-22E8C80C6D56}" presName="composite" presStyleCnt="0"/>
      <dgm:spPr/>
    </dgm:pt>
    <dgm:pt modelId="{85CAEE5A-8859-4B17-9005-45087D5B145F}" type="pres">
      <dgm:prSet presAssocID="{36F0B38F-7553-4C4D-9D3F-22E8C80C6D56}" presName="parTx" presStyleLbl="alignNode1" presStyleIdx="2" presStyleCnt="4" custLinFactNeighborX="-166" custLinFactNeighborY="-32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ACB8-873C-4307-A21A-7B59B47055B5}" type="pres">
      <dgm:prSet presAssocID="{36F0B38F-7553-4C4D-9D3F-22E8C80C6D56}" presName="desTx" presStyleLbl="alignAccFollowNode1" presStyleIdx="2" presStyleCnt="4" custScaleY="129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60991-7720-4482-BFED-50D1FC634CF1}" type="pres">
      <dgm:prSet presAssocID="{07CE5D31-A2A8-4F5C-A920-A07B6D1729DE}" presName="space" presStyleCnt="0"/>
      <dgm:spPr/>
    </dgm:pt>
    <dgm:pt modelId="{713EA96B-84AB-4A30-8745-72BEFC9F7532}" type="pres">
      <dgm:prSet presAssocID="{9364F7A3-C0BF-4B8D-81B3-400D256CD647}" presName="composite" presStyleCnt="0"/>
      <dgm:spPr/>
    </dgm:pt>
    <dgm:pt modelId="{6B59AE7D-3631-4BE2-A792-EFD21744ECC9}" type="pres">
      <dgm:prSet presAssocID="{9364F7A3-C0BF-4B8D-81B3-400D256CD647}" presName="parTx" presStyleLbl="alignNode1" presStyleIdx="3" presStyleCnt="4" custLinFactNeighborX="-166" custLinFactNeighborY="-32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16886-9F4A-4B55-956E-25ECB49F8E16}" type="pres">
      <dgm:prSet presAssocID="{9364F7A3-C0BF-4B8D-81B3-400D256CD647}" presName="desTx" presStyleLbl="alignAccFollowNode1" presStyleIdx="3" presStyleCnt="4" custScaleY="129511" custLinFactNeighborX="166" custLinFactNeighborY="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309A7C-CE64-4678-8C6A-5817FA6B98C0}" type="presOf" srcId="{031CE006-7935-40E1-A817-2495F29A5A87}" destId="{3D2EACB8-873C-4307-A21A-7B59B47055B5}" srcOrd="0" destOrd="0" presId="urn:microsoft.com/office/officeart/2005/8/layout/hList1"/>
    <dgm:cxn modelId="{47379211-519B-41F0-B473-4A9061C722AF}" type="presOf" srcId="{2EA5F7C4-7E65-4B60-8F10-DEE992B4DB1F}" destId="{5B5FC217-0201-4D3D-A733-CA7AEF84154F}" srcOrd="0" destOrd="1" presId="urn:microsoft.com/office/officeart/2005/8/layout/hList1"/>
    <dgm:cxn modelId="{1D266076-E8D5-488D-86F7-8D28A9B48617}" type="presOf" srcId="{3F72C06F-3F34-4383-B861-6E8B77E5EF59}" destId="{8A816886-9F4A-4B55-956E-25ECB49F8E16}" srcOrd="0" destOrd="0" presId="urn:microsoft.com/office/officeart/2005/8/layout/hList1"/>
    <dgm:cxn modelId="{58853DF7-7AAA-486C-AEA7-D1F6961B5F51}" srcId="{534964D2-35AC-42C7-8060-5F424CF65136}" destId="{EAAEE633-BB1F-4829-8AC0-E578BE9DC8C5}" srcOrd="1" destOrd="0" parTransId="{1ABA0C3E-46FE-442C-B92F-13D8F38AF3C4}" sibTransId="{E85AB2CA-69F9-4908-BF12-6D9D9A738857}"/>
    <dgm:cxn modelId="{A857E039-A651-491E-9D51-8DD0D7B634EA}" srcId="{EAAEE633-BB1F-4829-8AC0-E578BE9DC8C5}" destId="{E24515EF-6AA3-435F-B918-0F8A972541A9}" srcOrd="0" destOrd="0" parTransId="{B2E5D56E-C3A5-452A-B90F-0613436E6272}" sibTransId="{247CF4E3-0354-425A-A2F4-FAD7CB9C1DD7}"/>
    <dgm:cxn modelId="{4AEE4B03-7190-4EED-986E-FDA2E128A102}" srcId="{534964D2-35AC-42C7-8060-5F424CF65136}" destId="{36F0B38F-7553-4C4D-9D3F-22E8C80C6D56}" srcOrd="2" destOrd="0" parTransId="{F40178DD-5935-4A09-938C-A812980A3433}" sibTransId="{07CE5D31-A2A8-4F5C-A920-A07B6D1729DE}"/>
    <dgm:cxn modelId="{82637E1D-5DEE-4A0A-A860-FD1135A5AC09}" srcId="{9364F7A3-C0BF-4B8D-81B3-400D256CD647}" destId="{3F72C06F-3F34-4383-B861-6E8B77E5EF59}" srcOrd="0" destOrd="0" parTransId="{4C888875-374E-43E3-BAD2-30B5BE69C947}" sibTransId="{93AFFCC6-7671-4CA2-BC11-79D0350FE3D7}"/>
    <dgm:cxn modelId="{75FA4406-8342-4E4A-8078-61FE3CC53AD1}" srcId="{36F0B38F-7553-4C4D-9D3F-22E8C80C6D56}" destId="{031CE006-7935-40E1-A817-2495F29A5A87}" srcOrd="0" destOrd="0" parTransId="{CF5123F5-E640-4868-AF29-4482BCBE16A9}" sibTransId="{B8F17BE5-6E84-449F-B668-255B00D2303C}"/>
    <dgm:cxn modelId="{0CA25545-4B04-453C-9C84-F60CBB75422D}" srcId="{E9B16FEC-5A50-4871-B5CD-779B28048689}" destId="{19679158-1250-4B5E-816E-9C52A3E4A5A7}" srcOrd="0" destOrd="0" parTransId="{1875640B-506B-4507-A9D8-4D3B929276E9}" sibTransId="{682346E3-947D-4BCE-87A7-2D8380015C0B}"/>
    <dgm:cxn modelId="{A15C1CD7-A563-4ADE-880E-C070326C6220}" type="presOf" srcId="{19679158-1250-4B5E-816E-9C52A3E4A5A7}" destId="{5B5FC217-0201-4D3D-A733-CA7AEF84154F}" srcOrd="0" destOrd="0" presId="urn:microsoft.com/office/officeart/2005/8/layout/hList1"/>
    <dgm:cxn modelId="{E760C1CE-9CA1-40EB-A1DF-6EBE88BEC3D4}" type="presOf" srcId="{EAAEE633-BB1F-4829-8AC0-E578BE9DC8C5}" destId="{31D4E9F7-DEDE-46BD-BD93-56BFCAFF4130}" srcOrd="0" destOrd="0" presId="urn:microsoft.com/office/officeart/2005/8/layout/hList1"/>
    <dgm:cxn modelId="{FB61C0AF-171A-4E7A-8C40-11F03E297658}" type="presOf" srcId="{9364F7A3-C0BF-4B8D-81B3-400D256CD647}" destId="{6B59AE7D-3631-4BE2-A792-EFD21744ECC9}" srcOrd="0" destOrd="0" presId="urn:microsoft.com/office/officeart/2005/8/layout/hList1"/>
    <dgm:cxn modelId="{3B54F545-0860-4EC1-9E59-2B573C3D2EFA}" type="presOf" srcId="{534964D2-35AC-42C7-8060-5F424CF65136}" destId="{24E6169F-00CA-4CA9-B4F5-1880BC00DAE3}" srcOrd="0" destOrd="0" presId="urn:microsoft.com/office/officeart/2005/8/layout/hList1"/>
    <dgm:cxn modelId="{DB9C57AB-FA5C-4F66-B729-8A2BC36667DB}" type="presOf" srcId="{36F0B38F-7553-4C4D-9D3F-22E8C80C6D56}" destId="{85CAEE5A-8859-4B17-9005-45087D5B145F}" srcOrd="0" destOrd="0" presId="urn:microsoft.com/office/officeart/2005/8/layout/hList1"/>
    <dgm:cxn modelId="{D465D620-C9E1-4339-92CB-5A9F21159020}" srcId="{534964D2-35AC-42C7-8060-5F424CF65136}" destId="{9364F7A3-C0BF-4B8D-81B3-400D256CD647}" srcOrd="3" destOrd="0" parTransId="{F54DAA4A-B352-4CA4-B62E-FB7EF8D9393D}" sibTransId="{3D5C285C-FC90-4EEF-88C0-0C3A07825B27}"/>
    <dgm:cxn modelId="{30B7541A-C35F-4275-9206-327632E2F728}" type="presOf" srcId="{E24515EF-6AA3-435F-B918-0F8A972541A9}" destId="{3E7D7AD9-3B47-4DDF-B9F8-6D1E78FF474A}" srcOrd="0" destOrd="0" presId="urn:microsoft.com/office/officeart/2005/8/layout/hList1"/>
    <dgm:cxn modelId="{5B44AD66-AF5E-47C8-9E27-F92A9E9426D5}" type="presOf" srcId="{E9B16FEC-5A50-4871-B5CD-779B28048689}" destId="{1A4E3139-7533-4E0F-AB8E-7AC47F4938F6}" srcOrd="0" destOrd="0" presId="urn:microsoft.com/office/officeart/2005/8/layout/hList1"/>
    <dgm:cxn modelId="{C4839747-FA90-4FA9-AB70-E106E3D738E3}" srcId="{E9B16FEC-5A50-4871-B5CD-779B28048689}" destId="{2EA5F7C4-7E65-4B60-8F10-DEE992B4DB1F}" srcOrd="1" destOrd="0" parTransId="{371D07A4-A458-406B-A3B6-A57DC5F1183D}" sibTransId="{8104B8C3-A175-4365-BFC9-A901CEAC8866}"/>
    <dgm:cxn modelId="{9FCA83BA-2F3C-4D7C-BC39-A48B9E7E645F}" srcId="{534964D2-35AC-42C7-8060-5F424CF65136}" destId="{E9B16FEC-5A50-4871-B5CD-779B28048689}" srcOrd="0" destOrd="0" parTransId="{42081FEE-3C31-4F9C-95A1-FD4EB4837559}" sibTransId="{CD0296AB-CB67-4FC3-8967-DAAC46612DAD}"/>
    <dgm:cxn modelId="{E6909D7D-A6D9-4078-9233-764EDDBA6AF5}" type="presParOf" srcId="{24E6169F-00CA-4CA9-B4F5-1880BC00DAE3}" destId="{E2C22764-0C8E-4765-9079-599875A5CB01}" srcOrd="0" destOrd="0" presId="urn:microsoft.com/office/officeart/2005/8/layout/hList1"/>
    <dgm:cxn modelId="{2AC36373-72BD-4641-95C9-042772C7076E}" type="presParOf" srcId="{E2C22764-0C8E-4765-9079-599875A5CB01}" destId="{1A4E3139-7533-4E0F-AB8E-7AC47F4938F6}" srcOrd="0" destOrd="0" presId="urn:microsoft.com/office/officeart/2005/8/layout/hList1"/>
    <dgm:cxn modelId="{43203BE5-4795-4515-964F-55A709A0F7E2}" type="presParOf" srcId="{E2C22764-0C8E-4765-9079-599875A5CB01}" destId="{5B5FC217-0201-4D3D-A733-CA7AEF84154F}" srcOrd="1" destOrd="0" presId="urn:microsoft.com/office/officeart/2005/8/layout/hList1"/>
    <dgm:cxn modelId="{56AA2FE4-22E2-4DA0-BDE8-68F92270083C}" type="presParOf" srcId="{24E6169F-00CA-4CA9-B4F5-1880BC00DAE3}" destId="{B03E9CCF-E3DB-43E8-ABDD-E22A040287F1}" srcOrd="1" destOrd="0" presId="urn:microsoft.com/office/officeart/2005/8/layout/hList1"/>
    <dgm:cxn modelId="{7BA33420-AE4A-410F-A6FB-3B51507629E2}" type="presParOf" srcId="{24E6169F-00CA-4CA9-B4F5-1880BC00DAE3}" destId="{035F37D8-510B-45D6-88FB-2FF8A196EDD7}" srcOrd="2" destOrd="0" presId="urn:microsoft.com/office/officeart/2005/8/layout/hList1"/>
    <dgm:cxn modelId="{5584768A-8B9B-45D2-B37C-0EC8FB04360C}" type="presParOf" srcId="{035F37D8-510B-45D6-88FB-2FF8A196EDD7}" destId="{31D4E9F7-DEDE-46BD-BD93-56BFCAFF4130}" srcOrd="0" destOrd="0" presId="urn:microsoft.com/office/officeart/2005/8/layout/hList1"/>
    <dgm:cxn modelId="{5D49EF6F-84B5-405F-B974-A15B6EFCBBB0}" type="presParOf" srcId="{035F37D8-510B-45D6-88FB-2FF8A196EDD7}" destId="{3E7D7AD9-3B47-4DDF-B9F8-6D1E78FF474A}" srcOrd="1" destOrd="0" presId="urn:microsoft.com/office/officeart/2005/8/layout/hList1"/>
    <dgm:cxn modelId="{03E734BC-CAD4-4EA4-ACB7-4FEAEFFD3F38}" type="presParOf" srcId="{24E6169F-00CA-4CA9-B4F5-1880BC00DAE3}" destId="{86776765-3CD3-4DC7-8EA8-966FA7EC8891}" srcOrd="3" destOrd="0" presId="urn:microsoft.com/office/officeart/2005/8/layout/hList1"/>
    <dgm:cxn modelId="{FC582D9C-D914-4FEF-BEA9-3D0205B1ABF3}" type="presParOf" srcId="{24E6169F-00CA-4CA9-B4F5-1880BC00DAE3}" destId="{AE5B1BE3-A52E-4A89-A17B-BD0DAA547080}" srcOrd="4" destOrd="0" presId="urn:microsoft.com/office/officeart/2005/8/layout/hList1"/>
    <dgm:cxn modelId="{EB1AF15B-05FD-4D67-9F06-8016107DCC00}" type="presParOf" srcId="{AE5B1BE3-A52E-4A89-A17B-BD0DAA547080}" destId="{85CAEE5A-8859-4B17-9005-45087D5B145F}" srcOrd="0" destOrd="0" presId="urn:microsoft.com/office/officeart/2005/8/layout/hList1"/>
    <dgm:cxn modelId="{90D6C9CB-2EBD-48DA-B99B-ADF53E681B1F}" type="presParOf" srcId="{AE5B1BE3-A52E-4A89-A17B-BD0DAA547080}" destId="{3D2EACB8-873C-4307-A21A-7B59B47055B5}" srcOrd="1" destOrd="0" presId="urn:microsoft.com/office/officeart/2005/8/layout/hList1"/>
    <dgm:cxn modelId="{3CE94281-178A-4D16-9255-5C2D3E61302F}" type="presParOf" srcId="{24E6169F-00CA-4CA9-B4F5-1880BC00DAE3}" destId="{F1B60991-7720-4482-BFED-50D1FC634CF1}" srcOrd="5" destOrd="0" presId="urn:microsoft.com/office/officeart/2005/8/layout/hList1"/>
    <dgm:cxn modelId="{D5D6F96A-FF34-4EF2-8EC0-673EC93A7A05}" type="presParOf" srcId="{24E6169F-00CA-4CA9-B4F5-1880BC00DAE3}" destId="{713EA96B-84AB-4A30-8745-72BEFC9F7532}" srcOrd="6" destOrd="0" presId="urn:microsoft.com/office/officeart/2005/8/layout/hList1"/>
    <dgm:cxn modelId="{A4D87340-6AA5-46D7-A3D6-81712553AAE2}" type="presParOf" srcId="{713EA96B-84AB-4A30-8745-72BEFC9F7532}" destId="{6B59AE7D-3631-4BE2-A792-EFD21744ECC9}" srcOrd="0" destOrd="0" presId="urn:microsoft.com/office/officeart/2005/8/layout/hList1"/>
    <dgm:cxn modelId="{08407553-4ADB-4EAA-8C0E-5ED0898AE7A3}" type="presParOf" srcId="{713EA96B-84AB-4A30-8745-72BEFC9F7532}" destId="{8A816886-9F4A-4B55-956E-25ECB49F8E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14F5E-C899-4F95-94CD-FCC90F7AA5A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54D7E-5082-4A34-A9FE-8994BCD4FEE5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ขั้นเตรียมการ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87E4C139-B632-4AC2-955B-3A061254C707}" type="parTrans" cxnId="{E1FD8B9B-29B3-4D22-A821-17DC6F2DC7D5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C134A52C-1B2C-410D-9547-D4B97A62E3C5}" type="sibTrans" cxnId="{E1FD8B9B-29B3-4D22-A821-17DC6F2DC7D5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C62FB1D6-EFEF-480A-841B-483BD27219AC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 ประกาศนโยบายและแนวทาง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 มอบนโยบายให้บุคลากรในหน่วยงานทราบ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 แต่งตั้งคณะทำงาน</a:t>
          </a:r>
          <a:endParaRPr lang="en-US" sz="2800" dirty="0">
            <a:latin typeface="TH SarabunIT๙" pitchFamily="34" charset="-34"/>
            <a:cs typeface="TH SarabunIT๙" pitchFamily="34" charset="-34"/>
          </a:endParaRPr>
        </a:p>
      </dgm:t>
    </dgm:pt>
    <dgm:pt modelId="{FE50C3CE-C33E-43A4-BC47-430F89E1F91E}" type="parTrans" cxnId="{8FF7E913-B663-4BE8-B444-6E56BD0AA4EF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DEDF80A5-2E6F-4D77-BB28-CA0D08887B18}" type="sibTrans" cxnId="{8FF7E913-B663-4BE8-B444-6E56BD0AA4EF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E702BA19-0E14-414F-AAA5-17C6EB720A39}">
      <dgm:prSet phldrT="[ข้อความ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ดำเนินการ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gm:t>
    </dgm:pt>
    <dgm:pt modelId="{34316CC2-E208-4C48-BAF9-98857A87C32D}" type="parTrans" cxnId="{02E480EA-2DF3-4FA5-BD73-3A1550CAD1C3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CDDDE0BD-188B-44BF-A202-73DD92627F57}" type="sibTrans" cxnId="{02E480EA-2DF3-4FA5-BD73-3A1550CAD1C3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592AD0BF-19D8-437F-84B8-02518CF49360}">
      <dgm:prSet phldrT="[ข้อความ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สำรวจ วิเคราะห์ จัดเก็บข้อมูลปริมาณขยะมูลฝอย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แผนปฏิบัติการลดและคัดแยกขยะในหน่วยงาน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เสริมสร้างความรู้ เพื่อให้การปรับเปลี่ยนพฤติกรรม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ประชาสัมพันธ์ และสร้างการมีส่วนร่วม</a:t>
          </a:r>
          <a:endParaRPr lang="en-US" sz="2800" dirty="0">
            <a:latin typeface="TH SarabunIT๙" pitchFamily="34" charset="-34"/>
            <a:cs typeface="TH SarabunIT๙" pitchFamily="34" charset="-34"/>
          </a:endParaRPr>
        </a:p>
      </dgm:t>
    </dgm:pt>
    <dgm:pt modelId="{1EB5BCC6-3BF5-4F23-9B7D-DDB2A561EE2C}" type="parTrans" cxnId="{DA53E737-C246-464F-8731-D063BBD1462D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DC083360-CF39-497B-AE4E-C190A5C79121}" type="sibTrans" cxnId="{DA53E737-C246-464F-8731-D063BBD1462D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1AAC6F60-475A-4535-9130-21450DA51775}">
      <dgm:prSet phldrT="[ข้อความ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3600" dirty="0" smtClean="0">
              <a:latin typeface="TH SarabunIT๙" pitchFamily="34" charset="-34"/>
              <a:cs typeface="TH SarabunIT๙" pitchFamily="34" charset="-34"/>
            </a:rPr>
            <a:t> ประเมินผล</a:t>
          </a:r>
          <a:endParaRPr lang="en-US" sz="3600" dirty="0">
            <a:latin typeface="TH SarabunIT๙" pitchFamily="34" charset="-34"/>
            <a:cs typeface="TH SarabunIT๙" pitchFamily="34" charset="-34"/>
          </a:endParaRPr>
        </a:p>
      </dgm:t>
    </dgm:pt>
    <dgm:pt modelId="{BFAEF91E-8567-41F4-A5D4-D08E646AAAC1}" type="parTrans" cxnId="{614C883B-B387-410A-B059-B7431C27C9C7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58B59DAF-2C1F-40FC-B863-0AD719945F12}" type="sibTrans" cxnId="{614C883B-B387-410A-B059-B7431C27C9C7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9174F3E6-569A-4351-8BF1-552552B7A901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จัดเก็บข้อมูล และวิเคราะห์ข้อมูล ปริมาณขยะมูลฝอย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ประเมินผล เทียบค่าเป้าหมาย</a:t>
          </a:r>
        </a:p>
        <a:p>
          <a:r>
            <a:rPr lang="th-TH" sz="2800" dirty="0" smtClean="0">
              <a:latin typeface="TH SarabunIT๙" pitchFamily="34" charset="-34"/>
              <a:cs typeface="TH SarabunIT๙" pitchFamily="34" charset="-34"/>
            </a:rPr>
            <a:t>- จัดทำรายงาน (ทุกสิ้นเดือน)</a:t>
          </a:r>
          <a:endParaRPr lang="en-US" sz="2800" dirty="0">
            <a:latin typeface="TH SarabunIT๙" pitchFamily="34" charset="-34"/>
            <a:cs typeface="TH SarabunIT๙" pitchFamily="34" charset="-34"/>
          </a:endParaRPr>
        </a:p>
      </dgm:t>
    </dgm:pt>
    <dgm:pt modelId="{EA3A831B-4FCD-4D12-BE70-053D1A6057A2}" type="parTrans" cxnId="{E2D3B977-0E7A-4529-B63C-15766AA7AECD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4AD29C9E-6411-4F25-9235-0C549D3987DE}" type="sibTrans" cxnId="{E2D3B977-0E7A-4529-B63C-15766AA7AECD}">
      <dgm:prSet/>
      <dgm:spPr/>
      <dgm:t>
        <a:bodyPr/>
        <a:lstStyle/>
        <a:p>
          <a:endParaRPr lang="en-US" sz="2800">
            <a:latin typeface="TH SarabunIT๙" pitchFamily="34" charset="-34"/>
            <a:cs typeface="TH SarabunIT๙" pitchFamily="34" charset="-34"/>
          </a:endParaRPr>
        </a:p>
      </dgm:t>
    </dgm:pt>
    <dgm:pt modelId="{2B84AF91-E9A5-44C4-AB0C-21455F0BB455}" type="pres">
      <dgm:prSet presAssocID="{37214F5E-C899-4F95-94CD-FCC90F7AA5A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DD55F7ED-E592-4A47-9397-6B65EEC7E890}" type="pres">
      <dgm:prSet presAssocID="{01B54D7E-5082-4A34-A9FE-8994BCD4FEE5}" presName="parentText1" presStyleLbl="node1" presStyleIdx="0" presStyleCnt="3" custLinFactNeighborX="-290" custLinFactNeighborY="-108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D8F3B-A443-44E9-92C9-349808F39BA2}" type="pres">
      <dgm:prSet presAssocID="{01B54D7E-5082-4A34-A9FE-8994BCD4FEE5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1ADD7-40AC-4D6F-B271-67DFF35A529C}" type="pres">
      <dgm:prSet presAssocID="{E702BA19-0E14-414F-AAA5-17C6EB720A3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51B631A-8044-4C83-AA11-6EC7DE2D07C5}" type="pres">
      <dgm:prSet presAssocID="{E702BA19-0E14-414F-AAA5-17C6EB720A39}" presName="childText2" presStyleLbl="solidAlignAcc1" presStyleIdx="1" presStyleCnt="3" custScaleY="117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22A26-48F0-4557-997A-38A5EC24601A}" type="pres">
      <dgm:prSet presAssocID="{1AAC6F60-475A-4535-9130-21450DA51775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F7C5E-0468-48EE-802A-0EA64E14E55C}" type="pres">
      <dgm:prSet presAssocID="{1AAC6F60-475A-4535-9130-21450DA51775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4C883B-B387-410A-B059-B7431C27C9C7}" srcId="{37214F5E-C899-4F95-94CD-FCC90F7AA5A4}" destId="{1AAC6F60-475A-4535-9130-21450DA51775}" srcOrd="2" destOrd="0" parTransId="{BFAEF91E-8567-41F4-A5D4-D08E646AAAC1}" sibTransId="{58B59DAF-2C1F-40FC-B863-0AD719945F12}"/>
    <dgm:cxn modelId="{2BFD03CB-CF9B-4133-9E18-5A17851591BB}" type="presOf" srcId="{C62FB1D6-EFEF-480A-841B-483BD27219AC}" destId="{6FBD8F3B-A443-44E9-92C9-349808F39BA2}" srcOrd="0" destOrd="0" presId="urn:microsoft.com/office/officeart/2009/3/layout/IncreasingArrowsProcess"/>
    <dgm:cxn modelId="{02E480EA-2DF3-4FA5-BD73-3A1550CAD1C3}" srcId="{37214F5E-C899-4F95-94CD-FCC90F7AA5A4}" destId="{E702BA19-0E14-414F-AAA5-17C6EB720A39}" srcOrd="1" destOrd="0" parTransId="{34316CC2-E208-4C48-BAF9-98857A87C32D}" sibTransId="{CDDDE0BD-188B-44BF-A202-73DD92627F57}"/>
    <dgm:cxn modelId="{5CB0D832-CE00-4C1E-AB63-1523FC5F8704}" type="presOf" srcId="{1AAC6F60-475A-4535-9130-21450DA51775}" destId="{67922A26-48F0-4557-997A-38A5EC24601A}" srcOrd="0" destOrd="0" presId="urn:microsoft.com/office/officeart/2009/3/layout/IncreasingArrowsProcess"/>
    <dgm:cxn modelId="{A6C9F432-75E3-4CDB-B224-70C1C73976B6}" type="presOf" srcId="{01B54D7E-5082-4A34-A9FE-8994BCD4FEE5}" destId="{DD55F7ED-E592-4A47-9397-6B65EEC7E890}" srcOrd="0" destOrd="0" presId="urn:microsoft.com/office/officeart/2009/3/layout/IncreasingArrowsProcess"/>
    <dgm:cxn modelId="{5F697581-F9D3-4DC0-9A0B-48AAE355CD27}" type="presOf" srcId="{592AD0BF-19D8-437F-84B8-02518CF49360}" destId="{651B631A-8044-4C83-AA11-6EC7DE2D07C5}" srcOrd="0" destOrd="0" presId="urn:microsoft.com/office/officeart/2009/3/layout/IncreasingArrowsProcess"/>
    <dgm:cxn modelId="{DA53E737-C246-464F-8731-D063BBD1462D}" srcId="{E702BA19-0E14-414F-AAA5-17C6EB720A39}" destId="{592AD0BF-19D8-437F-84B8-02518CF49360}" srcOrd="0" destOrd="0" parTransId="{1EB5BCC6-3BF5-4F23-9B7D-DDB2A561EE2C}" sibTransId="{DC083360-CF39-497B-AE4E-C190A5C79121}"/>
    <dgm:cxn modelId="{E2D3B977-0E7A-4529-B63C-15766AA7AECD}" srcId="{1AAC6F60-475A-4535-9130-21450DA51775}" destId="{9174F3E6-569A-4351-8BF1-552552B7A901}" srcOrd="0" destOrd="0" parTransId="{EA3A831B-4FCD-4D12-BE70-053D1A6057A2}" sibTransId="{4AD29C9E-6411-4F25-9235-0C549D3987DE}"/>
    <dgm:cxn modelId="{E1FD8B9B-29B3-4D22-A821-17DC6F2DC7D5}" srcId="{37214F5E-C899-4F95-94CD-FCC90F7AA5A4}" destId="{01B54D7E-5082-4A34-A9FE-8994BCD4FEE5}" srcOrd="0" destOrd="0" parTransId="{87E4C139-B632-4AC2-955B-3A061254C707}" sibTransId="{C134A52C-1B2C-410D-9547-D4B97A62E3C5}"/>
    <dgm:cxn modelId="{950381BA-D684-4FBA-BCC7-F00A65D0AE42}" type="presOf" srcId="{E702BA19-0E14-414F-AAA5-17C6EB720A39}" destId="{E771ADD7-40AC-4D6F-B271-67DFF35A529C}" srcOrd="0" destOrd="0" presId="urn:microsoft.com/office/officeart/2009/3/layout/IncreasingArrowsProcess"/>
    <dgm:cxn modelId="{8FF7E913-B663-4BE8-B444-6E56BD0AA4EF}" srcId="{01B54D7E-5082-4A34-A9FE-8994BCD4FEE5}" destId="{C62FB1D6-EFEF-480A-841B-483BD27219AC}" srcOrd="0" destOrd="0" parTransId="{FE50C3CE-C33E-43A4-BC47-430F89E1F91E}" sibTransId="{DEDF80A5-2E6F-4D77-BB28-CA0D08887B18}"/>
    <dgm:cxn modelId="{3BE33B44-35FF-4700-B732-1417B5D2C6EC}" type="presOf" srcId="{37214F5E-C899-4F95-94CD-FCC90F7AA5A4}" destId="{2B84AF91-E9A5-44C4-AB0C-21455F0BB455}" srcOrd="0" destOrd="0" presId="urn:microsoft.com/office/officeart/2009/3/layout/IncreasingArrowsProcess"/>
    <dgm:cxn modelId="{DB48B6C1-13AF-43E8-97B4-4A70A136ECBE}" type="presOf" srcId="{9174F3E6-569A-4351-8BF1-552552B7A901}" destId="{B80F7C5E-0468-48EE-802A-0EA64E14E55C}" srcOrd="0" destOrd="0" presId="urn:microsoft.com/office/officeart/2009/3/layout/IncreasingArrowsProcess"/>
    <dgm:cxn modelId="{45D0D4DE-7FDC-43A6-9EB5-29B606C52C8B}" type="presParOf" srcId="{2B84AF91-E9A5-44C4-AB0C-21455F0BB455}" destId="{DD55F7ED-E592-4A47-9397-6B65EEC7E890}" srcOrd="0" destOrd="0" presId="urn:microsoft.com/office/officeart/2009/3/layout/IncreasingArrowsProcess"/>
    <dgm:cxn modelId="{3593299C-9CE0-4F2A-813C-8219F9B252E1}" type="presParOf" srcId="{2B84AF91-E9A5-44C4-AB0C-21455F0BB455}" destId="{6FBD8F3B-A443-44E9-92C9-349808F39BA2}" srcOrd="1" destOrd="0" presId="urn:microsoft.com/office/officeart/2009/3/layout/IncreasingArrowsProcess"/>
    <dgm:cxn modelId="{CED92BB8-EC1F-4F5C-A9F4-1767B2995B70}" type="presParOf" srcId="{2B84AF91-E9A5-44C4-AB0C-21455F0BB455}" destId="{E771ADD7-40AC-4D6F-B271-67DFF35A529C}" srcOrd="2" destOrd="0" presId="urn:microsoft.com/office/officeart/2009/3/layout/IncreasingArrowsProcess"/>
    <dgm:cxn modelId="{69050349-414E-4F0E-866D-34C88DAC5DFD}" type="presParOf" srcId="{2B84AF91-E9A5-44C4-AB0C-21455F0BB455}" destId="{651B631A-8044-4C83-AA11-6EC7DE2D07C5}" srcOrd="3" destOrd="0" presId="urn:microsoft.com/office/officeart/2009/3/layout/IncreasingArrowsProcess"/>
    <dgm:cxn modelId="{58BBCEEE-7970-460D-BAE1-21F2D13C3E73}" type="presParOf" srcId="{2B84AF91-E9A5-44C4-AB0C-21455F0BB455}" destId="{67922A26-48F0-4557-997A-38A5EC24601A}" srcOrd="4" destOrd="0" presId="urn:microsoft.com/office/officeart/2009/3/layout/IncreasingArrowsProcess"/>
    <dgm:cxn modelId="{D5C76528-F7C2-440F-B31A-A79F5808AB7C}" type="presParOf" srcId="{2B84AF91-E9A5-44C4-AB0C-21455F0BB455}" destId="{B80F7C5E-0468-48EE-802A-0EA64E14E55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84CBE-E544-48EF-8D89-5A11DA6BE4F6}">
      <dsp:nvSpPr>
        <dsp:cNvPr id="0" name=""/>
        <dsp:cNvSpPr/>
      </dsp:nvSpPr>
      <dsp:spPr>
        <a:xfrm>
          <a:off x="3286" y="5043"/>
          <a:ext cx="3203971" cy="1208690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มติ ครม. (17 ม.ค.62)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86" y="5043"/>
        <a:ext cx="3203971" cy="1208690"/>
      </dsp:txXfrm>
    </dsp:sp>
    <dsp:sp modelId="{3A4ACB3C-64C3-40EE-9079-3E6382C03AFF}">
      <dsp:nvSpPr>
        <dsp:cNvPr id="0" name=""/>
        <dsp:cNvSpPr/>
      </dsp:nvSpPr>
      <dsp:spPr>
        <a:xfrm>
          <a:off x="3286" y="1213734"/>
          <a:ext cx="3203971" cy="313255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เห็นชอบโครงการ“</a:t>
          </a: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ทำความดีด้วยหัวใจ ลดภัยสิ่งแวดล้อม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”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ลดปริมาณขยะมูลฝอย ลดการใช้ถุงพลาสติกหูหิ้ว และงดใช้</a:t>
          </a:r>
          <a:r>
            <a:rPr lang="th-TH" sz="2800" kern="12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โฟม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บรรจุอาหาร 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86" y="1213734"/>
        <a:ext cx="3203971" cy="3132559"/>
      </dsp:txXfrm>
    </dsp:sp>
    <dsp:sp modelId="{C36DDA08-90E4-4D55-8860-2DE0758FBBF6}">
      <dsp:nvSpPr>
        <dsp:cNvPr id="0" name=""/>
        <dsp:cNvSpPr/>
      </dsp:nvSpPr>
      <dsp:spPr>
        <a:xfrm>
          <a:off x="3655814" y="5043"/>
          <a:ext cx="3203971" cy="1208690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นโยบายการกำกับดูแลองค์การที่ดี </a:t>
          </a:r>
          <a:r>
            <a:rPr lang="th-TH" sz="24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สนง.สป.สธ</a:t>
          </a:r>
          <a:r>
            <a:rPr lang="th-TH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2562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655814" y="5043"/>
        <a:ext cx="3203971" cy="1208690"/>
      </dsp:txXfrm>
    </dsp:sp>
    <dsp:sp modelId="{264B2D33-2F75-4CC3-9CED-9ADEB81CF5EE}">
      <dsp:nvSpPr>
        <dsp:cNvPr id="0" name=""/>
        <dsp:cNvSpPr/>
      </dsp:nvSpPr>
      <dsp:spPr>
        <a:xfrm>
          <a:off x="3655814" y="1213734"/>
          <a:ext cx="3203971" cy="3132559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/>
            <a:t>นโยบายด้านรัฐ สังคม และสิ่งแวดล้อม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ข้อ 2 </a:t>
          </a:r>
          <a:r>
            <a:rPr lang="th-TH" sz="2800" kern="1200" dirty="0" smtClean="0"/>
            <a:t>จัดทำมาตรการลดการใช้ถุงพลาสติก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ข้อ 3 </a:t>
          </a:r>
          <a:r>
            <a:rPr lang="th-TH" sz="2800" kern="1200" dirty="0" smtClean="0"/>
            <a:t>มาตรการให้มีการคัดแยกขยะ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655814" y="1213734"/>
        <a:ext cx="3203971" cy="3132559"/>
      </dsp:txXfrm>
    </dsp:sp>
    <dsp:sp modelId="{B5BB6124-1B41-498A-9DD7-6E4FFE6CB7CA}">
      <dsp:nvSpPr>
        <dsp:cNvPr id="0" name=""/>
        <dsp:cNvSpPr/>
      </dsp:nvSpPr>
      <dsp:spPr>
        <a:xfrm>
          <a:off x="7308342" y="5043"/>
          <a:ext cx="3203971" cy="1208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จังหวัดสระแก้ว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โดย ผวจ.สระแก้ว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7308342" y="5043"/>
        <a:ext cx="3203971" cy="1208690"/>
      </dsp:txXfrm>
    </dsp:sp>
    <dsp:sp modelId="{BA3EAC41-B64E-4730-B03B-E28DFB22E56E}">
      <dsp:nvSpPr>
        <dsp:cNvPr id="0" name=""/>
        <dsp:cNvSpPr/>
      </dsp:nvSpPr>
      <dsp:spPr>
        <a:xfrm>
          <a:off x="7308342" y="1213734"/>
          <a:ext cx="3203971" cy="3132559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กำหนดมาตรการลดและคัดแยกขยะมูลฝอยในหน่วยงานภาครัฐ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ตัวชี้วัดผลการปฏิบัติราชการของ ผวจ.ปี 2562 (สน</a:t>
          </a:r>
          <a:r>
            <a:rPr lang="th-TH" sz="2800" kern="12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ง.ก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พร.)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7308342" y="1213734"/>
        <a:ext cx="3203971" cy="3132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70702-3C4E-4238-9275-2619C3F554D3}">
      <dsp:nvSpPr>
        <dsp:cNvPr id="0" name=""/>
        <dsp:cNvSpPr/>
      </dsp:nvSpPr>
      <dsp:spPr>
        <a:xfrm>
          <a:off x="2958187" y="0"/>
          <a:ext cx="6355032" cy="123560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บันทึกข้อมูลทุกวันทำการ หรือในวันที่นำไปทิ้ง</a:t>
          </a:r>
          <a:endParaRPr lang="en-US" sz="36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58187" y="154451"/>
        <a:ext cx="5891681" cy="926703"/>
      </dsp:txXfrm>
    </dsp:sp>
    <dsp:sp modelId="{4B21AD34-EC60-40A8-9264-83ED4331E752}">
      <dsp:nvSpPr>
        <dsp:cNvPr id="0" name=""/>
        <dsp:cNvSpPr/>
      </dsp:nvSpPr>
      <dsp:spPr>
        <a:xfrm>
          <a:off x="262591" y="0"/>
          <a:ext cx="2712517" cy="1235604"/>
        </a:xfrm>
        <a:prstGeom prst="round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ขยะทั่วไป และขยะอินทรีย์ 	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22908" y="60317"/>
        <a:ext cx="2591883" cy="1114970"/>
      </dsp:txXfrm>
    </dsp:sp>
    <dsp:sp modelId="{81F9C347-EB34-4DD1-ACEE-4C3BB3E5EF01}">
      <dsp:nvSpPr>
        <dsp:cNvPr id="0" name=""/>
        <dsp:cNvSpPr/>
      </dsp:nvSpPr>
      <dsp:spPr>
        <a:xfrm>
          <a:off x="2998304" y="1359164"/>
          <a:ext cx="6308641" cy="123560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บันทึกข้อมูลวันที่จำหน่าย</a:t>
          </a:r>
          <a:endParaRPr lang="en-US" sz="36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98304" y="1513615"/>
        <a:ext cx="5845290" cy="926703"/>
      </dsp:txXfrm>
    </dsp:sp>
    <dsp:sp modelId="{6FA27325-59A7-4F31-A287-284C11C103AC}">
      <dsp:nvSpPr>
        <dsp:cNvPr id="0" name=""/>
        <dsp:cNvSpPr/>
      </dsp:nvSpPr>
      <dsp:spPr>
        <a:xfrm>
          <a:off x="285786" y="1359164"/>
          <a:ext cx="2712517" cy="123560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ขยะรีไซเคิล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46103" y="1419481"/>
        <a:ext cx="2591883" cy="1114970"/>
      </dsp:txXfrm>
    </dsp:sp>
    <dsp:sp modelId="{C69EE504-21D1-4F5D-AE7B-D6F600000DF8}">
      <dsp:nvSpPr>
        <dsp:cNvPr id="0" name=""/>
        <dsp:cNvSpPr/>
      </dsp:nvSpPr>
      <dsp:spPr>
        <a:xfrm>
          <a:off x="2951942" y="2718328"/>
          <a:ext cx="6401365" cy="1235604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6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บันทึกข้อมูลวันที่นำมาทิ้ง ณ จุดรวบรวม</a:t>
          </a:r>
          <a:endParaRPr lang="en-US" sz="36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51942" y="2872779"/>
        <a:ext cx="5938014" cy="926703"/>
      </dsp:txXfrm>
    </dsp:sp>
    <dsp:sp modelId="{32A8ACB0-F083-41EC-B0E3-41F2B04D6CF5}">
      <dsp:nvSpPr>
        <dsp:cNvPr id="0" name=""/>
        <dsp:cNvSpPr/>
      </dsp:nvSpPr>
      <dsp:spPr>
        <a:xfrm>
          <a:off x="239425" y="2718328"/>
          <a:ext cx="2712517" cy="1235604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ขยะอันตราย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99742" y="2778645"/>
        <a:ext cx="2591883" cy="1114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E3139-7533-4E0F-AB8E-7AC47F4938F6}">
      <dsp:nvSpPr>
        <dsp:cNvPr id="0" name=""/>
        <dsp:cNvSpPr/>
      </dsp:nvSpPr>
      <dsp:spPr>
        <a:xfrm>
          <a:off x="7" y="185038"/>
          <a:ext cx="2377306" cy="950922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ขยะทั่วไป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7" y="185038"/>
        <a:ext cx="2377306" cy="950922"/>
      </dsp:txXfrm>
    </dsp:sp>
    <dsp:sp modelId="{5B5FC217-0201-4D3D-A733-CA7AEF84154F}">
      <dsp:nvSpPr>
        <dsp:cNvPr id="0" name=""/>
        <dsp:cNvSpPr/>
      </dsp:nvSpPr>
      <dsp:spPr>
        <a:xfrm>
          <a:off x="3953" y="1025982"/>
          <a:ext cx="2377306" cy="36403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ลดการใช้/ห้ามใช้</a:t>
          </a:r>
          <a:r>
            <a:rPr lang="th-TH" sz="2800" b="1" kern="12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โฟม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 รวบรวม </a:t>
          </a:r>
          <a:r>
            <a:rPr lang="th-TH" sz="2800" b="1" kern="1200" dirty="0" err="1" smtClean="0">
              <a:latin typeface="TH SarabunIT๙" panose="020B0500040200020003" pitchFamily="34" charset="-34"/>
              <a:cs typeface="TH SarabunIT๙" panose="020B0500040200020003" pitchFamily="34" charset="-34"/>
            </a:rPr>
            <a:t>อปท</a:t>
          </a: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.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นำไปกำจัด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953" y="1025982"/>
        <a:ext cx="2377306" cy="3640398"/>
      </dsp:txXfrm>
    </dsp:sp>
    <dsp:sp modelId="{31D4E9F7-DEDE-46BD-BD93-56BFCAFF4130}">
      <dsp:nvSpPr>
        <dsp:cNvPr id="0" name=""/>
        <dsp:cNvSpPr/>
      </dsp:nvSpPr>
      <dsp:spPr>
        <a:xfrm>
          <a:off x="2710136" y="185038"/>
          <a:ext cx="2377306" cy="950922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ขยะอินทรีย์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710136" y="185038"/>
        <a:ext cx="2377306" cy="950922"/>
      </dsp:txXfrm>
    </dsp:sp>
    <dsp:sp modelId="{3E7D7AD9-3B47-4DDF-B9F8-6D1E78FF474A}">
      <dsp:nvSpPr>
        <dsp:cNvPr id="0" name=""/>
        <dsp:cNvSpPr/>
      </dsp:nvSpPr>
      <dsp:spPr>
        <a:xfrm>
          <a:off x="2714082" y="1025982"/>
          <a:ext cx="2377306" cy="36403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และรวบรวมนำไปหมักทำปุ๋ย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714082" y="1025982"/>
        <a:ext cx="2377306" cy="3640398"/>
      </dsp:txXfrm>
    </dsp:sp>
    <dsp:sp modelId="{85CAEE5A-8859-4B17-9005-45087D5B145F}">
      <dsp:nvSpPr>
        <dsp:cNvPr id="0" name=""/>
        <dsp:cNvSpPr/>
      </dsp:nvSpPr>
      <dsp:spPr>
        <a:xfrm>
          <a:off x="5420265" y="185038"/>
          <a:ext cx="2377306" cy="950922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ขยะรีไซเคิล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5420265" y="185038"/>
        <a:ext cx="2377306" cy="950922"/>
      </dsp:txXfrm>
    </dsp:sp>
    <dsp:sp modelId="{3D2EACB8-873C-4307-A21A-7B59B47055B5}">
      <dsp:nvSpPr>
        <dsp:cNvPr id="0" name=""/>
        <dsp:cNvSpPr/>
      </dsp:nvSpPr>
      <dsp:spPr>
        <a:xfrm>
          <a:off x="5424211" y="1025982"/>
          <a:ext cx="2377306" cy="36403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</a:t>
          </a:r>
          <a:r>
            <a:rPr lang="th-TH" sz="28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และรวบรวมไว้จำหน่ายต่อไป</a:t>
          </a:r>
          <a:endParaRPr lang="en-US" sz="28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5424211" y="1025982"/>
        <a:ext cx="2377306" cy="3640398"/>
      </dsp:txXfrm>
    </dsp:sp>
    <dsp:sp modelId="{6B59AE7D-3631-4BE2-A792-EFD21744ECC9}">
      <dsp:nvSpPr>
        <dsp:cNvPr id="0" name=""/>
        <dsp:cNvSpPr/>
      </dsp:nvSpPr>
      <dsp:spPr>
        <a:xfrm>
          <a:off x="8130393" y="185038"/>
          <a:ext cx="2377306" cy="950922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ขยะอันตราย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8130393" y="185038"/>
        <a:ext cx="2377306" cy="950922"/>
      </dsp:txXfrm>
    </dsp:sp>
    <dsp:sp modelId="{8A816886-9F4A-4B55-956E-25ECB49F8E16}">
      <dsp:nvSpPr>
        <dsp:cNvPr id="0" name=""/>
        <dsp:cNvSpPr/>
      </dsp:nvSpPr>
      <dsp:spPr>
        <a:xfrm>
          <a:off x="8138286" y="1040626"/>
          <a:ext cx="2377306" cy="3640398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คัดแยก/ </a:t>
          </a:r>
          <a:r>
            <a:rPr lang="th-TH" sz="2400" kern="1200" dirty="0" smtClean="0">
              <a:latin typeface="TH SarabunIT๙" panose="020B0500040200020003" pitchFamily="34" charset="-34"/>
              <a:cs typeface="TH SarabunIT๙" panose="020B0500040200020003" pitchFamily="34" charset="-34"/>
            </a:rPr>
            <a:t>รวบรวมไว้ ณ จุดรวบรวมขยะอันตราย </a:t>
          </a:r>
          <a:endParaRPr lang="en-US" sz="2400" kern="1200" dirty="0"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8138286" y="1040626"/>
        <a:ext cx="2377306" cy="3640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5F7ED-E592-4A47-9397-6B65EEC7E890}">
      <dsp:nvSpPr>
        <dsp:cNvPr id="0" name=""/>
        <dsp:cNvSpPr/>
      </dsp:nvSpPr>
      <dsp:spPr>
        <a:xfrm>
          <a:off x="0" y="0"/>
          <a:ext cx="10454961" cy="1522640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254000" bIns="241719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ขั้นเตรียมการ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sp:txBody>
      <dsp:txXfrm>
        <a:off x="0" y="380660"/>
        <a:ext cx="10074301" cy="761320"/>
      </dsp:txXfrm>
    </dsp:sp>
    <dsp:sp modelId="{6FBD8F3B-A443-44E9-92C9-349808F39BA2}">
      <dsp:nvSpPr>
        <dsp:cNvPr id="0" name=""/>
        <dsp:cNvSpPr/>
      </dsp:nvSpPr>
      <dsp:spPr>
        <a:xfrm>
          <a:off x="30319" y="1176992"/>
          <a:ext cx="3220128" cy="293316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 ประกาศนโยบายและแนวทาง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 มอบนโยบายให้บุคลากรในหน่วยงานทราบ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 แต่งตั้งคณะทำงาน</a:t>
          </a:r>
          <a:endParaRPr lang="en-US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0319" y="1176992"/>
        <a:ext cx="3220128" cy="2933166"/>
      </dsp:txXfrm>
    </dsp:sp>
    <dsp:sp modelId="{E771ADD7-40AC-4D6F-B271-67DFF35A529C}">
      <dsp:nvSpPr>
        <dsp:cNvPr id="0" name=""/>
        <dsp:cNvSpPr/>
      </dsp:nvSpPr>
      <dsp:spPr>
        <a:xfrm>
          <a:off x="3250447" y="510363"/>
          <a:ext cx="7234833" cy="1522640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254000" bIns="241719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rPr>
            <a:t>ดำเนินการ 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itchFamily="34" charset="-34"/>
            <a:cs typeface="TH SarabunIT๙" pitchFamily="34" charset="-34"/>
          </a:endParaRPr>
        </a:p>
      </dsp:txBody>
      <dsp:txXfrm>
        <a:off x="3250447" y="891023"/>
        <a:ext cx="6854173" cy="761320"/>
      </dsp:txXfrm>
    </dsp:sp>
    <dsp:sp modelId="{651B631A-8044-4C83-AA11-6EC7DE2D07C5}">
      <dsp:nvSpPr>
        <dsp:cNvPr id="0" name=""/>
        <dsp:cNvSpPr/>
      </dsp:nvSpPr>
      <dsp:spPr>
        <a:xfrm>
          <a:off x="3250447" y="1429998"/>
          <a:ext cx="3220128" cy="3442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สำรวจ วิเคราะห์ จัดเก็บข้อมูลปริมาณขยะมูลฝอย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แผนปฏิบัติการลดและคัดแยกขยะในหน่วยงาน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เสริมสร้างความรู้ เพื่อให้การปรับเปลี่ยนพฤติกรรม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ประชาสัมพันธ์ และสร้างการมีส่วนร่วม</a:t>
          </a:r>
          <a:endParaRPr lang="en-US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3250447" y="1429998"/>
        <a:ext cx="3220128" cy="3442246"/>
      </dsp:txXfrm>
    </dsp:sp>
    <dsp:sp modelId="{67922A26-48F0-4557-997A-38A5EC24601A}">
      <dsp:nvSpPr>
        <dsp:cNvPr id="0" name=""/>
        <dsp:cNvSpPr/>
      </dsp:nvSpPr>
      <dsp:spPr>
        <a:xfrm>
          <a:off x="6470575" y="1017910"/>
          <a:ext cx="4014705" cy="1522640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254000" bIns="241719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>
              <a:latin typeface="TH SarabunIT๙" pitchFamily="34" charset="-34"/>
              <a:cs typeface="TH SarabunIT๙" pitchFamily="34" charset="-34"/>
            </a:rPr>
            <a:t> ประเมินผล</a:t>
          </a:r>
          <a:endParaRPr lang="en-US" sz="36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6470575" y="1398570"/>
        <a:ext cx="3634045" cy="761320"/>
      </dsp:txXfrm>
    </dsp:sp>
    <dsp:sp modelId="{B80F7C5E-0468-48EE-802A-0EA64E14E55C}">
      <dsp:nvSpPr>
        <dsp:cNvPr id="0" name=""/>
        <dsp:cNvSpPr/>
      </dsp:nvSpPr>
      <dsp:spPr>
        <a:xfrm>
          <a:off x="6470575" y="2192085"/>
          <a:ext cx="3220128" cy="2890239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จัดเก็บข้อมูล และวิเคราะห์ข้อมูล ปริมาณขยะมูลฝอย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ประเมินผล เทียบค่าเป้าหมาย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H SarabunIT๙" pitchFamily="34" charset="-34"/>
              <a:cs typeface="TH SarabunIT๙" pitchFamily="34" charset="-34"/>
            </a:rPr>
            <a:t>- จัดทำรายงาน (ทุกสิ้นเดือน)</a:t>
          </a:r>
          <a:endParaRPr lang="en-US" sz="2800" kern="1200" dirty="0">
            <a:latin typeface="TH SarabunIT๙" pitchFamily="34" charset="-34"/>
            <a:cs typeface="TH SarabunIT๙" pitchFamily="34" charset="-34"/>
          </a:endParaRPr>
        </a:p>
      </dsp:txBody>
      <dsp:txXfrm>
        <a:off x="6470575" y="2192085"/>
        <a:ext cx="3220128" cy="2890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9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3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1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3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590E-577B-4B9E-8820-610524ADFFA7}" type="datetimeFigureOut">
              <a:rPr lang="en-US" smtClean="0"/>
              <a:t>06-Feb-19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7F4DB-5FD5-4646-B5EC-00BDA69E5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6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2633133"/>
            <a:ext cx="9144000" cy="18891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th-TH" sz="6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มาตรการลด และคัดแยกขยะมูล</a:t>
            </a:r>
            <a:r>
              <a:rPr lang="th-TH" sz="66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ฝอย</a:t>
            </a:r>
            <a:endParaRPr lang="en-US" sz="6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314" y="198437"/>
            <a:ext cx="3111936" cy="232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Action Plan 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ลด และคัดแยกขยะมูลฝอย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48481"/>
              </p:ext>
            </p:extLst>
          </p:nvPr>
        </p:nvGraphicFramePr>
        <p:xfrm>
          <a:off x="838200" y="1269242"/>
          <a:ext cx="10515600" cy="508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3891" y="1646660"/>
            <a:ext cx="14950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กุมภาพันธ์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62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1997" y="2135621"/>
            <a:ext cx="365577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กุมภาพันธ์ – กรกฎาคม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62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0873" y="2679170"/>
            <a:ext cx="14950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สิงหาคม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62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66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4552" y="366111"/>
            <a:ext cx="10515600" cy="11673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การลดและคัดแยกขยะมูลฝอย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7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กิจกรรมต้องดำเนินการ</a:t>
            </a:r>
            <a:r>
              <a:rPr lang="th-TH" sz="4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4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43513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914400">
              <a:buFont typeface="Wingdings" panose="05000000000000000000" pitchFamily="2" charset="2"/>
              <a:buChar char="ü"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มาตรการลด และคัดแยกมูลฝอยในหน่วยงาน </a:t>
            </a:r>
          </a:p>
          <a:p>
            <a:pPr marL="16002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คัดแยกขยะมูลฝอย (ขยะทั่วไป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;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ขยะอินทรีย์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;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ขยะรีไซเคิล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;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ขยะอันตราย) </a:t>
            </a:r>
          </a:p>
          <a:p>
            <a:pPr marL="16002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ลดปริมาณขยะ ตามหลัก 3</a:t>
            </a:r>
            <a:r>
              <a:rPr lang="en-US" sz="28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Rs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 3 ช ใช้น้อย (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Reduce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ใช้ซ้ำ (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Reuse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en-US" sz="2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: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นำกลับมาใช้ใหม่(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Recycle</a:t>
            </a: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)</a:t>
            </a:r>
            <a:r>
              <a:rPr lang="en-US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28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600200" lvl="1" indent="-457200">
              <a:buFont typeface="Wingdings" panose="05000000000000000000" pitchFamily="2" charset="2"/>
              <a:buChar char="Ø"/>
            </a:pPr>
            <a:r>
              <a:rPr lang="th-TH" sz="28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ลดการใช้แก้วน้ำพลาสติกแบบใช้ครั้งเดียวทิ้ง </a:t>
            </a:r>
          </a:p>
          <a:p>
            <a:pPr marL="914400">
              <a:buFont typeface="Wingdings" panose="05000000000000000000" pitchFamily="2" charset="2"/>
              <a:buChar char="ü"/>
            </a:pP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 กิจกรรมรณรงค์ทำความดีด้วยหัวใจ ลดรับ ลดให้ ลดใช้ถุงพลาสติกหูหิ้ว</a:t>
            </a:r>
          </a:p>
          <a:p>
            <a:pPr marL="914400">
              <a:buFont typeface="Wingdings" panose="05000000000000000000" pitchFamily="2" charset="2"/>
              <a:buChar char="ü"/>
            </a:pPr>
            <a:r>
              <a:rPr lang="th-TH" sz="3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การงดใช้</a:t>
            </a:r>
            <a:r>
              <a:rPr lang="th-TH" sz="3600" dirty="0" err="1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โฟม</a:t>
            </a:r>
            <a:r>
              <a:rPr lang="th-TH" sz="36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บรรจุอาหาร</a:t>
            </a:r>
            <a:endParaRPr lang="en-US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t="36772"/>
          <a:stretch/>
        </p:blipFill>
        <p:spPr>
          <a:xfrm>
            <a:off x="6096000" y="4932625"/>
            <a:ext cx="2148417" cy="101176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4852531"/>
            <a:ext cx="1745192" cy="11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82058"/>
            <a:ext cx="10515600" cy="1108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(กิจกรรม)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83267"/>
            <a:ext cx="10515600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บุคลากร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ได้รับรู้และเข้าใจอย่างทั่วถึงต่อ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แต่งตั้ง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คณะทำงานปฏิบัติการลด และคัดแยกขยะมูลฝอย </a:t>
            </a:r>
            <a:endParaRPr lang="th-TH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สำรวจ วิเคราะห์ และจัดเก็บข้อมูลปริมาณขยะมูลฝอย ของหน่วยงาน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จัดทำ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แผนปฏิบัติการลด คัดแยกขยะมูลฝอยของ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เสริมสร้างความรู้ความ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เข้าใจ 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/ บุคลากร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มีการปรับเปลี่ยนพฤติกรรม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ประชาสัมพันธ์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บุคลากร และประชาชน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ที่มาใช้บริการ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ทราบ / มี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</a:t>
            </a:r>
            <a:r>
              <a:rPr lang="th-TH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</a:t>
            </a:r>
            <a:endParaRPr lang="th-TH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คัด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แยกขยะมูลฝอยใน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 เพื่อ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นำไปใช้ประโยชน์ตามความเหมาะสมของ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งด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</a:t>
            </a:r>
            <a:r>
              <a:rPr lang="th-TH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โฟม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บรรจุอาหารใน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ร้านค้าที่ตั้ง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ในหน่วยงาน และในการดำเนิน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กิจกรรมของหน่วยงาน</a:t>
            </a:r>
            <a:endParaRPr lang="th-TH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สนับสนุนการใช้แก้วน้ำ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ส่วนตัว เพื่อ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ลดการใช้แก้วน้ำพลาสติกแบบใช้ครั้งเดียว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ส่งเสริมการ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ใช้ตะกร้า ถุงผ้า ปิ่นโต ภาชนะหรือบรรจุภัณฑ์ที่เป็นมิตรกับสิ่งแวดล้อม </a:t>
            </a:r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การใช้ถุงพลาสติกหูหิ้ว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4" t="7833" b="5920"/>
          <a:stretch/>
        </p:blipFill>
        <p:spPr>
          <a:xfrm>
            <a:off x="7281032" y="390525"/>
            <a:ext cx="4072768" cy="344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58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เกณฑ์การ</a:t>
            </a:r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ประเมิน (ผลสัมฤทธิ์)</a:t>
            </a:r>
            <a:endParaRPr lang="en-US" sz="4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566312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ขอความร่วมมือจากทุกหน่วยงาน</a:t>
            </a:r>
            <a:endParaRPr lang="th-TH" sz="3600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828800" lvl="0" indent="-514350">
              <a:buFont typeface="+mj-lt"/>
              <a:buAutoNum type="arabicPeriod"/>
            </a:pP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ปริมาณ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ขยะมูลฝอย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ลดลง ร้อย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5</a:t>
            </a:r>
          </a:p>
          <a:p>
            <a:pPr marL="1828800" lvl="0" indent="-514350">
              <a:buFont typeface="+mj-lt"/>
              <a:buAutoNum type="arabicPeriod"/>
            </a:pP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ถุงพลาสติกหูหิ้ว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ลดลง ร้อย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 10 </a:t>
            </a:r>
            <a:endParaRPr lang="th-TH" sz="4000" b="1" dirty="0" smtClean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1828800" lvl="0" indent="-514350">
              <a:buFont typeface="+mj-lt"/>
              <a:buAutoNum type="arabicPeriod"/>
            </a:pP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แก้วน้ำพลาสติกแบบใช้ครั้งเดียวทิ้ง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ลดลง ร้อย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 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10</a:t>
            </a:r>
          </a:p>
          <a:p>
            <a:pPr marL="1828800" lvl="0" indent="-514350">
              <a:buFont typeface="+mj-lt"/>
              <a:buAutoNum type="arabicPeriod"/>
            </a:pP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จำนวน</a:t>
            </a:r>
            <a:r>
              <a:rPr lang="th-TH" sz="40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โฟม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บรรจุอาหาร</a:t>
            </a:r>
            <a:r>
              <a:rPr lang="th-TH" sz="40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ลดลง ร้อย</a:t>
            </a:r>
            <a:r>
              <a:rPr lang="th-TH" sz="4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ละ 100</a:t>
            </a:r>
            <a:endParaRPr lang="en-US" sz="40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sz="3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42429"/>
            <a:ext cx="3715212" cy="163777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4" y="4906317"/>
            <a:ext cx="3206718" cy="18238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t="21004" r="21633" b="9818"/>
          <a:stretch/>
        </p:blipFill>
        <p:spPr>
          <a:xfrm>
            <a:off x="4944533" y="4968270"/>
            <a:ext cx="2496840" cy="169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แนวทางการดำเนินงานการลดและคัดแยกขยะมูล</a:t>
            </a:r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ฝอย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876689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ตัวแทนเนื้อหา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476608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รูปภาพ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33" y="1972851"/>
            <a:ext cx="1129241" cy="75458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8" r="7453" b="14286"/>
          <a:stretch/>
        </p:blipFill>
        <p:spPr>
          <a:xfrm>
            <a:off x="9604373" y="3702668"/>
            <a:ext cx="736601" cy="76429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2"/>
          <a:stretch/>
        </p:blipFill>
        <p:spPr>
          <a:xfrm>
            <a:off x="9296400" y="5470395"/>
            <a:ext cx="1992840" cy="6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87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4800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การคัดแยกขยะมูลฝอย </a:t>
            </a:r>
            <a:endParaRPr lang="en-US" sz="48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802493"/>
              </p:ext>
            </p:extLst>
          </p:nvPr>
        </p:nvGraphicFramePr>
        <p:xfrm>
          <a:off x="838200" y="1405468"/>
          <a:ext cx="105156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55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51848" y="207038"/>
            <a:ext cx="10515600" cy="1057275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บันทึกปริมาณขยะมูลฝอยตามแบบบันทึกปริมาณขยะมูล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915807"/>
              </p:ext>
            </p:extLst>
          </p:nvPr>
        </p:nvGraphicFramePr>
        <p:xfrm>
          <a:off x="838200" y="1236133"/>
          <a:ext cx="9592733" cy="395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กล่องข้อความ 5"/>
          <p:cNvSpPr txBox="1"/>
          <p:nvPr/>
        </p:nvSpPr>
        <p:spPr>
          <a:xfrm>
            <a:off x="1071034" y="5300133"/>
            <a:ext cx="9173634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3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พนักงานฯ กรอกข้อมูลในแบบฟอร์ม / รวบรวมส่งเจ้าหน้าที่ประสานงาน ทุกสิ้นเดือน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3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ส่งข้อมูลให้ </a:t>
            </a:r>
            <a:r>
              <a:rPr lang="th-TH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สจจ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.สระแก้ว </a:t>
            </a:r>
            <a:r>
              <a:rPr lang="th-TH" sz="3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ทุกเดือน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th-TH" sz="3000" dirty="0" smtClean="0">
                <a:latin typeface="TH SarabunIT๙" panose="020B0500040200020003" pitchFamily="34" charset="-34"/>
                <a:cs typeface="TH SarabunIT๙" panose="020B0500040200020003" pitchFamily="34" charset="-34"/>
              </a:rPr>
              <a:t> เริ่มดำเนินการเก็บข้อมูลวันที่ </a:t>
            </a:r>
            <a:r>
              <a:rPr lang="th-TH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1 กุมภาพันธ์ 2562 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2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การจัดการขยะมูลฝอยแต่ละประเภท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16457"/>
              </p:ext>
            </p:extLst>
          </p:nvPr>
        </p:nvGraphicFramePr>
        <p:xfrm>
          <a:off x="838200" y="1413933"/>
          <a:ext cx="10515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r="28876" b="10654"/>
          <a:stretch/>
        </p:blipFill>
        <p:spPr>
          <a:xfrm>
            <a:off x="6821070" y="4108361"/>
            <a:ext cx="1287156" cy="1794932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2221" r="32917" b="15370"/>
          <a:stretch/>
        </p:blipFill>
        <p:spPr>
          <a:xfrm>
            <a:off x="9711267" y="4191001"/>
            <a:ext cx="1003100" cy="171026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2963" r="34583" b="19999"/>
          <a:stretch/>
        </p:blipFill>
        <p:spPr>
          <a:xfrm>
            <a:off x="4199467" y="3973612"/>
            <a:ext cx="1109133" cy="195508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t="3383" r="29111" b="12864"/>
          <a:stretch/>
        </p:blipFill>
        <p:spPr>
          <a:xfrm>
            <a:off x="1286529" y="4191001"/>
            <a:ext cx="1219605" cy="17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740</Words>
  <Application>Microsoft Office PowerPoint</Application>
  <PresentationFormat>แบบจอกว้าง</PresentationFormat>
  <Paragraphs>90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TH SarabunIT๙</vt:lpstr>
      <vt:lpstr>Wingdings</vt:lpstr>
      <vt:lpstr>ธีมของ Office</vt:lpstr>
      <vt:lpstr>มาตรการลด และคัดแยกขยะมูลฝอย</vt:lpstr>
      <vt:lpstr>การลดและคัดแยกขยะมูลฝอย</vt:lpstr>
      <vt:lpstr>กิจกรรมต้องดำเนินการ </vt:lpstr>
      <vt:lpstr>เกณฑ์การประเมิน (กิจกรรม)</vt:lpstr>
      <vt:lpstr>เกณฑ์การประเมิน (ผลสัมฤทธิ์)</vt:lpstr>
      <vt:lpstr>แนวทางการดำเนินงานการลดและคัดแยกขยะมูลฝอย</vt:lpstr>
      <vt:lpstr>การคัดแยกขยะมูลฝอย </vt:lpstr>
      <vt:lpstr>การบันทึกปริมาณขยะมูลฝอยตามแบบบันทึกปริมาณขยะมูล</vt:lpstr>
      <vt:lpstr>การจัดการขยะมูลฝอยแต่ละประเภท</vt:lpstr>
      <vt:lpstr>Action Plan ลด และคัดแยกขยะมูลฝอย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มาตรการลด และคัดแยกขยะมูลฝอย ในหน่วยงานภาครัฐ</dc:title>
  <dc:creator>Ekachai Homchuen</dc:creator>
  <cp:lastModifiedBy>Ekachai Homchuen</cp:lastModifiedBy>
  <cp:revision>54</cp:revision>
  <dcterms:created xsi:type="dcterms:W3CDTF">2019-01-10T02:09:01Z</dcterms:created>
  <dcterms:modified xsi:type="dcterms:W3CDTF">2019-02-06T09:21:22Z</dcterms:modified>
</cp:coreProperties>
</file>