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94" d="100"/>
          <a:sy n="94" d="100"/>
        </p:scale>
        <p:origin x="-1290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ชื่อเรื่อง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16" name="ตัวแทนวันที่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3E35-D058-451C-AA6C-D22CBE8915C0}" type="datetimeFigureOut">
              <a:rPr lang="th-TH" smtClean="0"/>
              <a:t>27/09/59</a:t>
            </a:fld>
            <a:endParaRPr lang="th-TH"/>
          </a:p>
        </p:txBody>
      </p:sp>
      <p:sp>
        <p:nvSpPr>
          <p:cNvPr id="2" name="ตัวแทน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5" name="ตัวแทนหมายเลขภาพนิ่ง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3E35-D058-451C-AA6C-D22CBE8915C0}" type="datetimeFigureOut">
              <a:rPr lang="th-TH" smtClean="0"/>
              <a:t>27/09/59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3E35-D058-451C-AA6C-D22CBE8915C0}" type="datetimeFigureOut">
              <a:rPr lang="th-TH" smtClean="0"/>
              <a:t>27/09/59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ชื่อเรื่อง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7" name="ตัวแทนเนื้อหา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5" name="ตัวแทน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3E35-D058-451C-AA6C-D22CBE8915C0}" type="datetimeFigureOut">
              <a:rPr lang="th-TH" smtClean="0"/>
              <a:t>27/09/59</a:t>
            </a:fld>
            <a:endParaRPr lang="th-TH"/>
          </a:p>
        </p:txBody>
      </p:sp>
      <p:sp>
        <p:nvSpPr>
          <p:cNvPr id="19" name="ตัวแทนท้ายกระดา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h-TH"/>
          </a:p>
        </p:txBody>
      </p:sp>
      <p:sp>
        <p:nvSpPr>
          <p:cNvPr id="16" name="ตัวแทนหมายเลขภาพนิ่ง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แทนข้อความ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9" name="ตัวแทนวันที่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3E35-D058-451C-AA6C-D22CBE8915C0}" type="datetimeFigureOut">
              <a:rPr lang="th-TH" smtClean="0"/>
              <a:t>27/09/59</a:t>
            </a:fld>
            <a:endParaRPr lang="th-TH"/>
          </a:p>
        </p:txBody>
      </p:sp>
      <p:sp>
        <p:nvSpPr>
          <p:cNvPr id="11" name="ตัวแทนท้ายกระดา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6" name="ตัวแทนหมายเลขภาพนิ่ง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ชื่อเรื่อง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ชื่อเรื่อง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4" name="ตัวแทนเนื้อหา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แทนเนื้อหา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1" name="ตัวแทนวันที่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3E35-D058-451C-AA6C-D22CBE8915C0}" type="datetimeFigureOut">
              <a:rPr lang="th-TH" smtClean="0"/>
              <a:t>27/09/59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ตัวแทน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ชื่อเรื่อง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5" name="ตัวแทนข้อความ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8" name="ตัวแทนเนื้อหา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แทน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3E35-D058-451C-AA6C-D22CBE8915C0}" type="datetimeFigureOut">
              <a:rPr lang="th-TH" smtClean="0"/>
              <a:t>27/09/59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ชื่อเรื่อง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แทน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3E35-D058-451C-AA6C-D22CBE8915C0}" type="datetimeFigureOut">
              <a:rPr lang="th-TH" smtClean="0"/>
              <a:t>27/09/59</a:t>
            </a:fld>
            <a:endParaRPr lang="th-TH"/>
          </a:p>
        </p:txBody>
      </p:sp>
      <p:sp>
        <p:nvSpPr>
          <p:cNvPr id="21" name="ตัวแทนท้ายกระดา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3E35-D058-451C-AA6C-D22CBE8915C0}" type="datetimeFigureOut">
              <a:rPr lang="th-TH" smtClean="0"/>
              <a:t>27/09/59</a:t>
            </a:fld>
            <a:endParaRPr lang="th-TH"/>
          </a:p>
        </p:txBody>
      </p:sp>
      <p:sp>
        <p:nvSpPr>
          <p:cNvPr id="24" name="ตัวแทนท้ายกระดา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ชื่อเรื่อง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6" name="ตัวแทนข้อความ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แทนเนื้อหา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5" name="ตัวแทน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3E35-D058-451C-AA6C-D22CBE8915C0}" type="datetimeFigureOut">
              <a:rPr lang="th-TH" smtClean="0"/>
              <a:t>27/09/59</a:t>
            </a:fld>
            <a:endParaRPr lang="th-TH"/>
          </a:p>
        </p:txBody>
      </p:sp>
      <p:sp>
        <p:nvSpPr>
          <p:cNvPr id="29" name="ตัวแทนท้ายกระดา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ตัวแทนรูปภาพ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3E35-D058-451C-AA6C-D22CBE8915C0}" type="datetimeFigureOut">
              <a:rPr lang="th-TH" smtClean="0"/>
              <a:t>27/09/59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ตัวแทน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  <p:sp>
        <p:nvSpPr>
          <p:cNvPr id="17" name="ชื่อเรื่อง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6" name="ตัวแทนข้อความ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ตัวแทนข้อความ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แทนวันที่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A533E35-D058-451C-AA6C-D22CBE8915C0}" type="datetimeFigureOut">
              <a:rPr lang="th-TH" smtClean="0"/>
              <a:t>27/09/59</a:t>
            </a:fld>
            <a:endParaRPr lang="th-TH"/>
          </a:p>
        </p:txBody>
      </p:sp>
      <p:sp>
        <p:nvSpPr>
          <p:cNvPr id="28" name="ตัวแทนท้ายกระดา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ตัวแทนชื่อเรื่อง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467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th-TH" b="1" dirty="0"/>
              <a:t>สรุปผลการดำเนินงาน งบลงทุน ประจำปี 2560 </a:t>
            </a:r>
            <a:br>
              <a:rPr lang="th-TH" b="1" dirty="0"/>
            </a:br>
            <a:r>
              <a:rPr lang="th-TH" b="1" dirty="0"/>
              <a:t>รายการ สิ่งก่อสร้าง</a:t>
            </a: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6599561"/>
              </p:ext>
            </p:extLst>
          </p:nvPr>
        </p:nvGraphicFramePr>
        <p:xfrm>
          <a:off x="395535" y="1052513"/>
          <a:ext cx="8280152" cy="470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1296144"/>
                <a:gridCol w="936104"/>
                <a:gridCol w="1224136"/>
                <a:gridCol w="3024337"/>
                <a:gridCol w="1223367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ลำดับ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หน่วยงาน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จำนวน รายการ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จำนวนเงิน (บาท)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ผลการดำเนินงาน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หมายเหตุ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 dirty="0" err="1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สสจ</a:t>
                      </a:r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.สระแก้ว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3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</a:t>
                      </a:r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12,051,700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อยู่ระหว่างรายงานราคากลางกลาง </a:t>
                      </a:r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2</a:t>
                      </a:r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</a:t>
                      </a:r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รายการ และจัดทำรายงานขอจ้าง จำนวน 1 รายการ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รพ.อรัญประเทศ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25,083,300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อยู่ระหว่างรายงานราคากลาง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งบผูกพัน 2 </a:t>
                      </a:r>
                      <a:endParaRPr lang="th-TH" sz="1800" b="0" i="0" u="none" strike="noStrike" dirty="0" smtClean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  <a:p>
                      <a:pPr algn="ctr" fontAlgn="t"/>
                      <a:r>
                        <a:rPr lang="th-TH" sz="18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ปี </a:t>
                      </a:r>
                      <a:r>
                        <a:rPr lang="th-TH" sz="1800" b="0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60-61</a:t>
                      </a: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รพ.โคกสูง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  </a:t>
                      </a:r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9,125,600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SN MaiThai" pitchFamily="2" charset="-34"/>
                          <a:ea typeface="+mn-ea"/>
                          <a:cs typeface="DSN MaiThai" pitchFamily="2" charset="-34"/>
                        </a:rPr>
                        <a:t>อยู่ระหว่างรายงานราคากลาง</a:t>
                      </a:r>
                      <a:endParaRPr kumimoji="0" lang="th-TH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DSN MaiThai" pitchFamily="2" charset="-34"/>
                        <a:ea typeface="+mn-ea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0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รพ.วังสมบูรณ์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  </a:t>
                      </a:r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9,125,600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SN MaiThai" pitchFamily="2" charset="-34"/>
                          <a:ea typeface="+mn-ea"/>
                          <a:cs typeface="DSN MaiThai" pitchFamily="2" charset="-34"/>
                        </a:rPr>
                        <a:t>อยู่ระหว่างรายงานราคากลาง</a:t>
                      </a:r>
                      <a:endParaRPr kumimoji="0" lang="th-TH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DSN MaiThai" pitchFamily="2" charset="-34"/>
                        <a:ea typeface="+mn-ea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0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err="1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สสอ</a:t>
                      </a:r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.เมืองสระแก้ว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  </a:t>
                      </a:r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3,442,700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SN MaiThai" pitchFamily="2" charset="-34"/>
                          <a:ea typeface="+mn-ea"/>
                          <a:cs typeface="DSN MaiThai" pitchFamily="2" charset="-34"/>
                        </a:rPr>
                        <a:t>อยู่ระหว่างรายงานราคากลาง</a:t>
                      </a:r>
                      <a:endParaRPr kumimoji="0" lang="th-TH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DSN MaiThai" pitchFamily="2" charset="-34"/>
                        <a:ea typeface="+mn-ea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0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รพ.สต.เขาสามสิบ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  </a:t>
                      </a:r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2,838,800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SN MaiThai" pitchFamily="2" charset="-34"/>
                          <a:ea typeface="+mn-ea"/>
                          <a:cs typeface="DSN MaiThai" pitchFamily="2" charset="-34"/>
                        </a:rPr>
                        <a:t>อยู่ระหว่างรายงานราคากลาง</a:t>
                      </a:r>
                      <a:endParaRPr kumimoji="0" lang="th-TH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DSN MaiThai" pitchFamily="2" charset="-34"/>
                        <a:ea typeface="+mn-ea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0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รพ.สต.หนองไทร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  </a:t>
                      </a:r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2,838,800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SN MaiThai" pitchFamily="2" charset="-34"/>
                          <a:ea typeface="+mn-ea"/>
                          <a:cs typeface="DSN MaiThai" pitchFamily="2" charset="-34"/>
                        </a:rPr>
                        <a:t>อยู่ระหว่างรายงานราคากลาง</a:t>
                      </a:r>
                      <a:endParaRPr kumimoji="0" lang="th-TH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DSN MaiThai" pitchFamily="2" charset="-34"/>
                        <a:ea typeface="+mn-ea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รพ.สต.ฟากห้วย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</a:t>
                      </a:r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11,050,400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SN MaiThai" pitchFamily="2" charset="-34"/>
                          <a:ea typeface="+mn-ea"/>
                          <a:cs typeface="DSN MaiThai" pitchFamily="2" charset="-34"/>
                        </a:rPr>
                        <a:t>อยู่ระหว่างรายงานราคากลาง</a:t>
                      </a:r>
                      <a:endParaRPr kumimoji="0" lang="th-TH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DSN MaiThai" pitchFamily="2" charset="-34"/>
                        <a:ea typeface="+mn-ea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รพ.สต.ป่าไร่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</a:t>
                      </a:r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11,050,400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SN MaiThai" pitchFamily="2" charset="-34"/>
                          <a:ea typeface="+mn-ea"/>
                          <a:cs typeface="DSN MaiThai" pitchFamily="2" charset="-34"/>
                        </a:rPr>
                        <a:t>อยู่ระหว่างรายงานราคากลาง</a:t>
                      </a:r>
                      <a:endParaRPr kumimoji="0" lang="th-TH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DSN MaiThai" pitchFamily="2" charset="-34"/>
                        <a:ea typeface="+mn-ea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</a:t>
                      </a:r>
                      <a:r>
                        <a:rPr lang="th-TH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86,607,300</a:t>
                      </a:r>
                      <a:endParaRPr lang="th-TH" sz="1800" b="1" i="0" u="none" strike="noStrike" dirty="0">
                        <a:solidFill>
                          <a:srgbClr val="FF000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279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th-TH" dirty="0" smtClean="0">
                <a:solidFill>
                  <a:srgbClr val="00B050"/>
                </a:solidFill>
              </a:rPr>
              <a:t>สรุปผลการดำเนินงาน งบลงทุน ประจำปี 2560 </a:t>
            </a:r>
            <a:br>
              <a:rPr lang="th-TH" dirty="0" smtClean="0">
                <a:solidFill>
                  <a:srgbClr val="00B050"/>
                </a:solidFill>
              </a:rPr>
            </a:br>
            <a:r>
              <a:rPr lang="th-TH" dirty="0" smtClean="0">
                <a:solidFill>
                  <a:srgbClr val="00B050"/>
                </a:solidFill>
              </a:rPr>
              <a:t>รายการ ครุภัณฑ์</a:t>
            </a:r>
            <a:endParaRPr lang="th-TH" dirty="0">
              <a:solidFill>
                <a:srgbClr val="00B050"/>
              </a:solidFill>
            </a:endParaRP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3266010"/>
              </p:ext>
            </p:extLst>
          </p:nvPr>
        </p:nvGraphicFramePr>
        <p:xfrm>
          <a:off x="304800" y="1196975"/>
          <a:ext cx="8686800" cy="5580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792"/>
                <a:gridCol w="1296144"/>
                <a:gridCol w="648072"/>
                <a:gridCol w="1224136"/>
                <a:gridCol w="3312368"/>
                <a:gridCol w="1611288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ลำดับ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หน่วยงาน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จำนวน รายการ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 จำนวนเงิน </a:t>
                      </a:r>
                      <a:endParaRPr lang="th-TH" sz="1800" b="1" i="0" u="none" strike="noStrike" dirty="0" smtClean="0">
                        <a:solidFill>
                          <a:srgbClr val="7030A0"/>
                        </a:solidFill>
                        <a:effectLst/>
                        <a:latin typeface="TH SarabunIT๙"/>
                      </a:endParaRPr>
                    </a:p>
                    <a:p>
                      <a:pPr algn="ctr" fontAlgn="ctr"/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(</a:t>
                      </a:r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บาท)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ผลการดำเนินงาน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หมายเหตุ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สสจ</a:t>
                      </a:r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.</a:t>
                      </a:r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สระแก้ว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1,294,000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รายงาน</a:t>
                      </a:r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ราคากลางและจัดทำประกาศ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th-TH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รพร</a:t>
                      </a:r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.สระแก้ว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12,630,000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รายงาน</a:t>
                      </a:r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ราคากลางและจัดทำประกาศ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รพ.อรัญประเทศ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24,109,000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รายงาน</a:t>
                      </a:r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ราคากลางและจัดทำประกาศ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รพ.วัฒนานคร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4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2,820,000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รายงาน</a:t>
                      </a:r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ราคากลางและจัดทำประกาศ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รพ.วังน้ำเย็น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1,330,000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รายงาน</a:t>
                      </a:r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ราคากลางและอยู่ระหว่าง</a:t>
                      </a:r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เสนอ</a:t>
                      </a:r>
                    </a:p>
                    <a:p>
                      <a:pPr algn="l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ประกาศ</a:t>
                      </a:r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สอบราคา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b="1" dirty="0"/>
                    </a:p>
                  </a:txBody>
                  <a:tcPr/>
                </a:tc>
              </a:tr>
              <a:tr h="56843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รพ.ตาพระยา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2,460,000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รายงาน</a:t>
                      </a:r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ราคากลางและอยู่ระหว่าง</a:t>
                      </a:r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เสนอ</a:t>
                      </a:r>
                    </a:p>
                    <a:p>
                      <a:pPr algn="l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ประกาศ</a:t>
                      </a:r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สอบราคา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รพ.คลองหาด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560,000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รอจัดสรร</a:t>
                      </a:r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เงินและเรียกทำสัญญา 1 รายการ </a:t>
                      </a:r>
                      <a:endParaRPr lang="th-TH" sz="1800" b="1" i="0" u="none" strike="noStrike" dirty="0" smtClean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  <a:p>
                      <a:pPr algn="l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และ</a:t>
                      </a:r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อยู่ระหว่างเสนอประกาศสอบราคา 1 รายการ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รพ.โคกสูง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 150,000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รอจัดสรร</a:t>
                      </a:r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เงินและเรียกทำสัญญา 1 รายการ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สสอ.วังสมบูรณ์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 787,000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รายงาน</a:t>
                      </a:r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ราคากลางและจัดทำประกาศ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รพ.สต.บ้านด้าน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 896,000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รายงาน</a:t>
                      </a:r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ราคากลางและจัดทำประกาศ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รพ.สต.ป่าไร่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 896,000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รายงาน</a:t>
                      </a:r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ราคากลางและจัดทำประกาศ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0" i="0" u="none" strike="noStrike">
                          <a:solidFill>
                            <a:srgbClr val="C0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>
                          <a:solidFill>
                            <a:srgbClr val="C0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0" i="0" u="none" strike="noStrike">
                          <a:solidFill>
                            <a:srgbClr val="C0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47,932,000</a:t>
                      </a:r>
                      <a:endParaRPr lang="th-TH" sz="1800" b="1" i="0" u="none" strike="noStrike" dirty="0">
                        <a:solidFill>
                          <a:srgbClr val="C0000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C0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72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ทางเดิน">
  <a:themeElements>
    <a:clrScheme name="ทางเดิน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ทางเดิน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ทางเดิน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43</TotalTime>
  <Words>356</Words>
  <Application>Microsoft Office PowerPoint</Application>
  <PresentationFormat>นำเสนอทางหน้าจอ (4:3)</PresentationFormat>
  <Paragraphs>135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ทางเดิน</vt:lpstr>
      <vt:lpstr>สรุปผลการดำเนินงาน งบลงทุน ประจำปี 2560  รายการ สิ่งก่อสร้าง</vt:lpstr>
      <vt:lpstr>สรุปผลการดำเนินงาน งบลงทุน ประจำปี 2560  รายการ ครุภัณฑ์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สรุปผลการดำเนินงาน งบลงทุน ประจำปี 2560  รายการ สิ่งก่อสร้าง</dc:title>
  <dc:creator>acer0001</dc:creator>
  <cp:lastModifiedBy>nascomp</cp:lastModifiedBy>
  <cp:revision>9</cp:revision>
  <cp:lastPrinted>2016-09-27T05:04:36Z</cp:lastPrinted>
  <dcterms:created xsi:type="dcterms:W3CDTF">2016-09-26T22:27:24Z</dcterms:created>
  <dcterms:modified xsi:type="dcterms:W3CDTF">2016-09-27T05:04:37Z</dcterms:modified>
</cp:coreProperties>
</file>