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196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95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23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688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609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131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871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907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796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407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100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660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F5A6E-76EB-43DF-8B15-0FCA52343974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0A1A-655E-44D6-98C2-1B58C87E2C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466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22" y="332656"/>
            <a:ext cx="2740834" cy="527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22" y="980728"/>
            <a:ext cx="2523881" cy="33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549" y="1484784"/>
            <a:ext cx="2813151" cy="347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549" y="1916832"/>
            <a:ext cx="4541540" cy="46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424936" cy="3766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6632"/>
            <a:ext cx="242185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1987"/>
            <a:ext cx="6170488" cy="14968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r="12201"/>
          <a:stretch/>
        </p:blipFill>
        <p:spPr bwMode="auto">
          <a:xfrm>
            <a:off x="515080" y="2591175"/>
            <a:ext cx="5834920" cy="81835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80" y="3861048"/>
            <a:ext cx="8120828" cy="265117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8283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992"/>
            <a:ext cx="7045953" cy="685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0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นำเสนอทางหน้าจอ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3</cp:revision>
  <dcterms:created xsi:type="dcterms:W3CDTF">2016-11-30T01:31:40Z</dcterms:created>
  <dcterms:modified xsi:type="dcterms:W3CDTF">2016-11-30T01:53:29Z</dcterms:modified>
</cp:coreProperties>
</file>