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9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5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6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6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5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1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3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1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92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680BC-A91A-48D0-8407-75F455DADD90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E3406-0B73-4FF1-97AD-554F5DEFC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88640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Timeline</a:t>
            </a:r>
            <a:endParaRPr lang="en-US" sz="48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539552" y="1268760"/>
            <a:ext cx="1656184" cy="103967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TBM</a:t>
            </a:r>
          </a:p>
          <a:p>
            <a:pPr algn="ctr"/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9 </a:t>
            </a:r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สิงหาคม </a:t>
            </a:r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59</a:t>
            </a:r>
            <a:endParaRPr lang="en-US" sz="2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55776" y="1196752"/>
            <a:ext cx="6264696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พิจารณาแผน 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20 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ปี จำนวน 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48 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โครงการ 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16 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แผนงาน 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100 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ตัวชี้วัด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พิจารณาแผนยุทธศาสตร์ปี 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60</a:t>
            </a:r>
            <a:endParaRPr lang="en-US" sz="24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9512" y="2708920"/>
            <a:ext cx="2016224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นำเสนอตัวชี้วัด</a:t>
            </a:r>
            <a:endParaRPr lang="en-US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b="1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พรบ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.งบประมาณปี 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2560</a:t>
            </a:r>
          </a:p>
          <a:p>
            <a:pPr algn="ctr"/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18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สิงหาคม 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59</a:t>
            </a:r>
            <a:endParaRPr lang="en-US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43800" y="2708920"/>
            <a:ext cx="6276672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พิจารณาตัวชี้วัดตาม</a:t>
            </a:r>
            <a:r>
              <a:rPr lang="th-TH" sz="2400" b="1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พรบ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.งบประมาณ ปี 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2560 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ภาพรวม</a:t>
            </a:r>
            <a:r>
              <a:rPr lang="th-TH" sz="2400" b="1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กสธ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. </a:t>
            </a:r>
            <a:r>
              <a:rPr lang="th-TH" sz="2400" b="1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สป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. และกรม</a:t>
            </a:r>
            <a:endParaRPr lang="en-US" sz="24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9552" y="4149080"/>
            <a:ext cx="1656184" cy="97832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1-2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สัปดาห์</a:t>
            </a:r>
            <a:endParaRPr lang="en-US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หลังวันที่ 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18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สิงหาคม 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59</a:t>
            </a:r>
            <a:endParaRPr lang="en-US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34306" y="4149080"/>
            <a:ext cx="6286166" cy="9330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ส่งตัวชี้วัด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ประสิทธิภาพส่วนราชการ ตามคำสั่งหัวหน้าคณะรักษาความสงบแห่งชาติ ที่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5/2559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39552" y="5475007"/>
            <a:ext cx="1728192" cy="11223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ประชุมชี้แจงแผนปี 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60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ทั่วประเทศ</a:t>
            </a:r>
            <a:endParaRPr lang="en-US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15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กันยายน 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59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40002" y="5445224"/>
            <a:ext cx="6280470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ชี้แจงแผนยุทธศาสตร์ปี 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2560 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เนื้อหาและตัวชี้วัดตรวจราชการ งบประมาณ</a:t>
            </a:r>
            <a:r>
              <a:rPr lang="th-TH" sz="2400" b="1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สปสช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.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ปี 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2560 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คำรับรองปฏิบัติราชการ </a:t>
            </a:r>
            <a:r>
              <a:rPr lang="en-US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(PA) </a:t>
            </a:r>
            <a:r>
              <a:rPr lang="th-TH" sz="2400" b="1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กสธ</a:t>
            </a:r>
            <a:r>
              <a:rPr lang="th-TH" sz="24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.</a:t>
            </a:r>
            <a:endParaRPr lang="en-US" sz="2400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5177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manita</dc:creator>
  <cp:lastModifiedBy>manita</cp:lastModifiedBy>
  <cp:revision>4</cp:revision>
  <dcterms:created xsi:type="dcterms:W3CDTF">2016-08-09T00:19:09Z</dcterms:created>
  <dcterms:modified xsi:type="dcterms:W3CDTF">2016-08-09T00:35:51Z</dcterms:modified>
</cp:coreProperties>
</file>