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AF"/>
    <a:srgbClr val="FF1D99"/>
    <a:srgbClr val="FC2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1D99"/>
            </a:gs>
            <a:gs pos="76000">
              <a:srgbClr val="FE86CC"/>
            </a:gs>
            <a:gs pos="64000">
              <a:srgbClr val="FFB3DE"/>
            </a:gs>
            <a:gs pos="51000">
              <a:schemeClr val="bg2">
                <a:tint val="85000"/>
                <a:satMod val="320000"/>
              </a:schemeClr>
            </a:gs>
            <a:gs pos="88000">
              <a:srgbClr val="FC2CA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4191A3-6F9E-4737-B3D2-8EA31E943AE5}" type="datetimeFigureOut">
              <a:rPr lang="th-TH" smtClean="0"/>
              <a:t>12/03/61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8F3657-1BB1-40CB-BCEA-CD11AB3D43C6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08377" y="3212976"/>
            <a:ext cx="7406640" cy="1472184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latin typeface="KodchiangUPC" pitchFamily="18" charset="-34"/>
                <a:cs typeface="KodchiangUPC" pitchFamily="18" charset="-34"/>
              </a:rPr>
              <a:t>ความก้าวหน้าของเจ้าพนักงาน</a:t>
            </a:r>
            <a:r>
              <a:rPr lang="th-TH" sz="4800" b="1" dirty="0" err="1" smtClean="0">
                <a:latin typeface="KodchiangUPC" pitchFamily="18" charset="-34"/>
                <a:cs typeface="KodchiangUPC" pitchFamily="18" charset="-34"/>
              </a:rPr>
              <a:t>ทันต</a:t>
            </a:r>
            <a:r>
              <a:rPr lang="th-TH" sz="4800" b="1" dirty="0" smtClean="0">
                <a:latin typeface="KodchiangUPC" pitchFamily="18" charset="-34"/>
                <a:cs typeface="KodchiangUPC" pitchFamily="18" charset="-34"/>
              </a:rPr>
              <a:t>สาธารณสุข</a:t>
            </a:r>
            <a:endParaRPr lang="th-TH" sz="4800" b="1" dirty="0"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5"/>
          <a:stretch/>
        </p:blipFill>
        <p:spPr>
          <a:xfrm>
            <a:off x="2895382" y="404664"/>
            <a:ext cx="377555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65313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4FAF"/>
                </a:solidFill>
                <a:latin typeface="KodchiangUPC" pitchFamily="18" charset="-34"/>
                <a:cs typeface="KodchiangUPC" pitchFamily="18" charset="-34"/>
              </a:rPr>
              <a:t>ประชุมเชิงปฏิบัติการแลกเปลี่ยนเรียนรู้ของ</a:t>
            </a:r>
          </a:p>
          <a:p>
            <a:pPr algn="ctr"/>
            <a:r>
              <a:rPr lang="th-TH" sz="3600" b="1" dirty="0" smtClean="0">
                <a:solidFill>
                  <a:srgbClr val="FF4FAF"/>
                </a:solidFill>
                <a:latin typeface="KodchiangUPC" pitchFamily="18" charset="-34"/>
                <a:cs typeface="KodchiangUPC" pitchFamily="18" charset="-34"/>
              </a:rPr>
              <a:t>เจ้าพนักงาน</a:t>
            </a:r>
            <a:r>
              <a:rPr lang="th-TH" sz="3600" b="1" dirty="0" err="1" smtClean="0">
                <a:solidFill>
                  <a:srgbClr val="FF4FAF"/>
                </a:solidFill>
                <a:latin typeface="KodchiangUPC" pitchFamily="18" charset="-34"/>
                <a:cs typeface="KodchiangUPC" pitchFamily="18" charset="-34"/>
              </a:rPr>
              <a:t>ทันต</a:t>
            </a:r>
            <a:r>
              <a:rPr lang="th-TH" sz="3600" b="1" dirty="0" smtClean="0">
                <a:solidFill>
                  <a:srgbClr val="FF4FAF"/>
                </a:solidFill>
                <a:latin typeface="KodchiangUPC" pitchFamily="18" charset="-34"/>
                <a:cs typeface="KodchiangUPC" pitchFamily="18" charset="-34"/>
              </a:rPr>
              <a:t>สาธารณสุข </a:t>
            </a:r>
          </a:p>
          <a:p>
            <a:pPr algn="ctr"/>
            <a:r>
              <a:rPr lang="th-TH" sz="3600" b="1" dirty="0" smtClean="0">
                <a:solidFill>
                  <a:srgbClr val="FF4FAF"/>
                </a:solidFill>
                <a:latin typeface="KodchiangUPC" pitchFamily="18" charset="-34"/>
                <a:cs typeface="KodchiangUPC" pitchFamily="18" charset="-34"/>
              </a:rPr>
              <a:t> จังหวัดสระแก้ว</a:t>
            </a:r>
            <a:endParaRPr lang="th-TH" sz="3600" b="1" dirty="0">
              <a:solidFill>
                <a:srgbClr val="FF4FAF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9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h-TH" sz="4800" dirty="0" err="1">
                <a:solidFill>
                  <a:schemeClr val="tx1"/>
                </a:solidFill>
              </a:rPr>
              <a:t>พรบ</a:t>
            </a:r>
            <a:r>
              <a:rPr lang="th-TH" sz="4800" dirty="0">
                <a:solidFill>
                  <a:schemeClr val="tx1"/>
                </a:solidFill>
              </a:rPr>
              <a:t>.วิชาชีพสาธารณสุข</a:t>
            </a:r>
            <a:r>
              <a:rPr lang="th-TH" sz="4800" dirty="0" smtClean="0">
                <a:solidFill>
                  <a:schemeClr val="tx1"/>
                </a:solidFill>
              </a:rPr>
              <a:t>ชุมชน พ.ศ.</a:t>
            </a:r>
            <a:r>
              <a:rPr lang="en-US" sz="4800" dirty="0" smtClean="0">
                <a:solidFill>
                  <a:schemeClr val="tx1"/>
                </a:solidFill>
              </a:rPr>
              <a:t>2556</a:t>
            </a:r>
            <a:endParaRPr lang="th-TH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2382" r="14997" b="4364"/>
          <a:stretch/>
        </p:blipFill>
        <p:spPr bwMode="auto">
          <a:xfrm>
            <a:off x="3111" y="36284"/>
            <a:ext cx="9158515" cy="68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5384" r="15185"/>
          <a:stretch/>
        </p:blipFill>
        <p:spPr bwMode="auto">
          <a:xfrm>
            <a:off x="21951" y="14354"/>
            <a:ext cx="9122049" cy="692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9038" r="14477"/>
          <a:stretch/>
        </p:blipFill>
        <p:spPr bwMode="auto">
          <a:xfrm>
            <a:off x="29093" y="33678"/>
            <a:ext cx="9378033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5001" r="25188" b="79807"/>
          <a:stretch/>
        </p:blipFill>
        <p:spPr bwMode="auto">
          <a:xfrm>
            <a:off x="1043608" y="1142157"/>
            <a:ext cx="7992888" cy="14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60915" r="26449" b="2020"/>
          <a:stretch/>
        </p:blipFill>
        <p:spPr bwMode="auto">
          <a:xfrm>
            <a:off x="1043608" y="2636912"/>
            <a:ext cx="78638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38194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h-TH" sz="4800" dirty="0" err="1">
                <a:solidFill>
                  <a:schemeClr val="tx1"/>
                </a:solidFill>
              </a:rPr>
              <a:t>พรบ</a:t>
            </a:r>
            <a:r>
              <a:rPr lang="th-TH" sz="4800" dirty="0">
                <a:solidFill>
                  <a:schemeClr val="tx1"/>
                </a:solidFill>
              </a:rPr>
              <a:t>.วิชาชีพสาธารณสุข</a:t>
            </a:r>
            <a:r>
              <a:rPr lang="th-TH" sz="4800" dirty="0" smtClean="0">
                <a:solidFill>
                  <a:schemeClr val="tx1"/>
                </a:solidFill>
              </a:rPr>
              <a:t>ชุมชน พ.ศ.</a:t>
            </a:r>
            <a:r>
              <a:rPr lang="en-US" sz="4800" dirty="0" smtClean="0">
                <a:solidFill>
                  <a:schemeClr val="tx1"/>
                </a:solidFill>
              </a:rPr>
              <a:t>2556</a:t>
            </a:r>
            <a:endParaRPr lang="th-TH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0000" r="26748" b="49430"/>
          <a:stretch/>
        </p:blipFill>
        <p:spPr bwMode="auto">
          <a:xfrm>
            <a:off x="1043608" y="1772816"/>
            <a:ext cx="8028384" cy="399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417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h-TH" sz="4800" dirty="0" err="1">
                <a:solidFill>
                  <a:schemeClr val="tx1"/>
                </a:solidFill>
              </a:rPr>
              <a:t>พรบ</a:t>
            </a:r>
            <a:r>
              <a:rPr lang="th-TH" sz="4800" dirty="0">
                <a:solidFill>
                  <a:schemeClr val="tx1"/>
                </a:solidFill>
              </a:rPr>
              <a:t>.วิชาชีพสาธารณสุข</a:t>
            </a:r>
            <a:r>
              <a:rPr lang="th-TH" sz="4800" dirty="0" smtClean="0">
                <a:solidFill>
                  <a:schemeClr val="tx1"/>
                </a:solidFill>
              </a:rPr>
              <a:t>ชุมชน พ.ศ.</a:t>
            </a:r>
            <a:r>
              <a:rPr lang="en-US" sz="4800" dirty="0" smtClean="0">
                <a:solidFill>
                  <a:schemeClr val="tx1"/>
                </a:solidFill>
              </a:rPr>
              <a:t>2556</a:t>
            </a:r>
            <a:endParaRPr lang="th-TH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8" y="746702"/>
            <a:ext cx="3384376" cy="253828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4" y="3861048"/>
            <a:ext cx="3297158" cy="247286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52282"/>
            <a:ext cx="3853865" cy="289039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548680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98456" y="-27384"/>
            <a:ext cx="5697880" cy="1143000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สมาคมทัน</a:t>
            </a:r>
            <a:r>
              <a:rPr lang="th-TH" dirty="0" err="1" smtClean="0">
                <a:solidFill>
                  <a:schemeClr val="tx1"/>
                </a:solidFill>
              </a:rPr>
              <a:t>ตาภิ</a:t>
            </a:r>
            <a:r>
              <a:rPr lang="th-TH" dirty="0" smtClean="0">
                <a:solidFill>
                  <a:schemeClr val="tx1"/>
                </a:solidFill>
              </a:rPr>
              <a:t>บาลแห่งประเทศไทย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9423" r="13641" b="5177"/>
          <a:stretch/>
        </p:blipFill>
        <p:spPr bwMode="auto">
          <a:xfrm>
            <a:off x="-19527" y="938140"/>
            <a:ext cx="91444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0"/>
            <a:ext cx="4288520" cy="1143000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สมาคมวิชาชีพสาธารณสุข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1731" r="20365" b="5288"/>
          <a:stretch/>
        </p:blipFill>
        <p:spPr bwMode="auto">
          <a:xfrm>
            <a:off x="971600" y="1064734"/>
            <a:ext cx="7272808" cy="576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439" y="0"/>
            <a:ext cx="749808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สภาการสาธารณสุขชุมชน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0769" r="22303" b="5866"/>
          <a:stretch/>
        </p:blipFill>
        <p:spPr bwMode="auto">
          <a:xfrm>
            <a:off x="1126592" y="1011738"/>
            <a:ext cx="7085137" cy="58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5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ประวัติความเป็นมาของทัน</a:t>
            </a:r>
            <a:r>
              <a:rPr lang="th-TH" dirty="0" err="1" smtClean="0">
                <a:solidFill>
                  <a:schemeClr val="tx1"/>
                </a:solidFill>
              </a:rPr>
              <a:t>ตาภิ</a:t>
            </a:r>
            <a:r>
              <a:rPr lang="th-TH" dirty="0" smtClean="0">
                <a:solidFill>
                  <a:schemeClr val="tx1"/>
                </a:solidFill>
              </a:rPr>
              <a:t>บาล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0384" y="1268760"/>
            <a:ext cx="7498080" cy="48006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เริ่มแนวคิด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2503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จัดทันตานามัย ประจำโรงเรียน โดยมี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ทันตแพทย์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คนดูแล ทันตานามัย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คน 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22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ม.ค.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2506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แต่งตั้งคณะกรรมการ ซึ่งจากหลายหน่วยงาน </a:t>
            </a:r>
          </a:p>
          <a:p>
            <a:r>
              <a:rPr lang="th-TH" sz="3600" dirty="0">
                <a:latin typeface="AngsanaUPC" pitchFamily="18" charset="-34"/>
                <a:cs typeface="AngsanaUPC" pitchFamily="18" charset="-34"/>
              </a:rPr>
              <a:t>1 กุมภาพันธ์ 2506 คณะกรรมการชุดนี้ได้พิจารณาเรื่องอบรมพนักงานทัน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ตาภิ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ตามโครงการของกรม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อนามัย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มิ.ย.2510 กรมอนามัยจัดประชุมเพื่อปรึกษาเรื่องการจัดตั้งโรงเรียนทัน</a:t>
            </a:r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ตาภิ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บาล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บาล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5"/>
          <a:stretch/>
        </p:blipFill>
        <p:spPr>
          <a:xfrm>
            <a:off x="7540233" y="5395516"/>
            <a:ext cx="1348286" cy="1285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37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41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55776" y="2790056"/>
            <a:ext cx="5616624" cy="1143000"/>
          </a:xfrm>
        </p:spPr>
        <p:txBody>
          <a:bodyPr>
            <a:noAutofit/>
          </a:bodyPr>
          <a:lstStyle/>
          <a:p>
            <a:r>
              <a:rPr lang="th-TH" sz="19900" b="1" dirty="0" smtClean="0"/>
              <a:t>สวัสดี</a:t>
            </a:r>
            <a:endParaRPr lang="th-TH" sz="19900" b="1" dirty="0"/>
          </a:p>
        </p:txBody>
      </p:sp>
    </p:spTree>
    <p:extLst>
      <p:ext uri="{BB962C8B-B14F-4D97-AF65-F5344CB8AC3E}">
        <p14:creationId xmlns:p14="http://schemas.microsoft.com/office/powerpoint/2010/main" val="1796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1187624" y="2228800"/>
            <a:ext cx="7498080" cy="48006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ที่ปรึกษา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จากองค์การอนามัยโลก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ขอ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อนุมัติเงินจากแผนพัฒนาภาคตะวันออกจำนวน 1,000,000 บาท เพื่อเป็นงบประมาณก่อสร้างตึกทัน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ตาภิ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บาลเสร็จใน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ปี  2511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มาเลเซีย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สิงคโปร์ ศรีลังกา ฮ่องกง และอินโดนีเซีย และภูมิภาคอื่นๆ เช่น อังกฤษ แคนาดา ออสเตรเลีย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629816"/>
            <a:ext cx="749808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ประวัติความเป็นมาของทัน</a:t>
            </a:r>
            <a:r>
              <a:rPr lang="th-TH" dirty="0" err="1" smtClean="0">
                <a:solidFill>
                  <a:schemeClr val="tx1"/>
                </a:solidFill>
              </a:rPr>
              <a:t>ตาภิ</a:t>
            </a:r>
            <a:r>
              <a:rPr lang="th-TH" dirty="0" smtClean="0">
                <a:solidFill>
                  <a:schemeClr val="tx1"/>
                </a:solidFill>
              </a:rPr>
              <a:t>บาล (ต่อ)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266">
            <a:off x="6467676" y="4243616"/>
            <a:ext cx="2321960" cy="24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ขอบเขตและหน้าที่ของทัน</a:t>
            </a:r>
            <a:r>
              <a:rPr lang="th-TH" dirty="0" err="1">
                <a:solidFill>
                  <a:schemeClr val="tx1"/>
                </a:solidFill>
              </a:rPr>
              <a:t>ตาภิ</a:t>
            </a:r>
            <a:r>
              <a:rPr lang="th-TH" dirty="0">
                <a:solidFill>
                  <a:schemeClr val="tx1"/>
                </a:solidFill>
              </a:rPr>
              <a:t>บาล</a:t>
            </a:r>
            <a:br>
              <a:rPr lang="th-TH" dirty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5" name="Picture 7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694">
            <a:off x="6872593" y="1978524"/>
            <a:ext cx="2106192" cy="22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ตาภิ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บาลมีหน้าที่ดูแล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ทันต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สุขภาพของเด็กวัยก่อนเรียน และเด็กชั้นประถมศึกษาอายุไม่เกิน 14 ปี  ภายในคลินิกของกรมอนามัย กระทรวงสาธารณสุข มีขอบเขตการปฏิบัติงานดังนี้</a:t>
            </a:r>
          </a:p>
          <a:p>
            <a:pPr>
              <a:lnSpc>
                <a:spcPct val="120000"/>
              </a:lnSpc>
            </a:pPr>
            <a:r>
              <a:rPr lang="th-TH" b="1" dirty="0">
                <a:cs typeface="+mj-cs"/>
              </a:rPr>
              <a:t>ตรวจและบันทึกสภาวะผิดปกติของฟัน</a:t>
            </a:r>
          </a:p>
          <a:p>
            <a:r>
              <a:rPr lang="th-TH" b="1" dirty="0">
                <a:cs typeface="+mj-cs"/>
              </a:rPr>
              <a:t>ทำความสะอาดฟัน</a:t>
            </a:r>
          </a:p>
          <a:p>
            <a:r>
              <a:rPr lang="th-TH" b="1" dirty="0">
                <a:cs typeface="+mj-cs"/>
              </a:rPr>
              <a:t>อุดฟันถาวรและฟันน้ำนมที่</a:t>
            </a:r>
            <a:r>
              <a:rPr lang="th-TH" b="1" dirty="0" smtClean="0">
                <a:cs typeface="+mj-cs"/>
              </a:rPr>
              <a:t>ผุ</a:t>
            </a:r>
            <a:endParaRPr lang="th-TH" b="1" dirty="0">
              <a:cs typeface="+mj-cs"/>
            </a:endParaRPr>
          </a:p>
          <a:p>
            <a:r>
              <a:rPr lang="th-TH" b="1" dirty="0">
                <a:cs typeface="+mj-cs"/>
              </a:rPr>
              <a:t>ถอนฟันน้ำนมและฟันถาวรโดยใช้ยาชาเฉพาะตำแหน่ง</a:t>
            </a:r>
          </a:p>
          <a:p>
            <a:r>
              <a:rPr lang="th-TH" b="1" dirty="0">
                <a:cs typeface="+mj-cs"/>
              </a:rPr>
              <a:t>การทายาเพื่อป้องกันฟัน</a:t>
            </a:r>
            <a:r>
              <a:rPr lang="th-TH" b="1" dirty="0" smtClean="0">
                <a:cs typeface="+mj-cs"/>
              </a:rPr>
              <a:t>ผุ</a:t>
            </a:r>
            <a:endParaRPr lang="th-TH" b="1" dirty="0">
              <a:cs typeface="+mj-cs"/>
            </a:endParaRPr>
          </a:p>
          <a:p>
            <a:r>
              <a:rPr lang="th-TH" b="1" dirty="0">
                <a:cs typeface="+mj-cs"/>
              </a:rPr>
              <a:t>พิจารณาจัดส่งเด็กที่มีปัญหาสบฟันผิดปกติหรือความพิการอื่นๆที่นอกเหนือจากการปฏิบัติงานของตนไปรับการบำบัดจาก</a:t>
            </a:r>
            <a:r>
              <a:rPr lang="th-TH" b="1" dirty="0" err="1">
                <a:cs typeface="+mj-cs"/>
              </a:rPr>
              <a:t>ทันต</a:t>
            </a:r>
            <a:r>
              <a:rPr lang="th-TH" b="1" dirty="0" err="1" smtClean="0">
                <a:cs typeface="+mj-cs"/>
              </a:rPr>
              <a:t>แพทย์</a:t>
            </a:r>
            <a:endParaRPr lang="th-TH" b="1" dirty="0">
              <a:cs typeface="+mj-cs"/>
            </a:endParaRPr>
          </a:p>
          <a:p>
            <a:r>
              <a:rPr lang="th-TH" b="1" dirty="0">
                <a:cs typeface="+mj-cs"/>
              </a:rPr>
              <a:t>ให้</a:t>
            </a:r>
            <a:r>
              <a:rPr lang="th-TH" b="1" dirty="0" err="1">
                <a:cs typeface="+mj-cs"/>
              </a:rPr>
              <a:t>ทันต</a:t>
            </a:r>
            <a:r>
              <a:rPr lang="th-TH" b="1" dirty="0">
                <a:cs typeface="+mj-cs"/>
              </a:rPr>
              <a:t>สุขศึกษา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0991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627658" cy="36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35696" y="2156792"/>
            <a:ext cx="7498080" cy="4800600"/>
          </a:xfrm>
        </p:spPr>
        <p:txBody>
          <a:bodyPr>
            <a:normAutofit/>
          </a:bodyPr>
          <a:lstStyle/>
          <a:p>
            <a:r>
              <a:rPr lang="th-TH" sz="5400" dirty="0" err="1" smtClean="0">
                <a:cs typeface="+mj-cs"/>
              </a:rPr>
              <a:t>พรบ</a:t>
            </a:r>
            <a:r>
              <a:rPr lang="th-TH" sz="5400" dirty="0" smtClean="0">
                <a:cs typeface="+mj-cs"/>
              </a:rPr>
              <a:t>.วิชาชีพทันตก</a:t>
            </a:r>
            <a:r>
              <a:rPr lang="th-TH" sz="5400" dirty="0" err="1" smtClean="0">
                <a:cs typeface="+mj-cs"/>
              </a:rPr>
              <a:t>รรม</a:t>
            </a:r>
            <a:endParaRPr lang="th-TH" sz="5400" dirty="0">
              <a:cs typeface="+mj-cs"/>
            </a:endParaRPr>
          </a:p>
          <a:p>
            <a:r>
              <a:rPr lang="th-TH" sz="5400" dirty="0" err="1" smtClean="0">
                <a:cs typeface="+mj-cs"/>
              </a:rPr>
              <a:t>พรบ</a:t>
            </a:r>
            <a:r>
              <a:rPr lang="th-TH" sz="5400" dirty="0" smtClean="0">
                <a:cs typeface="+mj-cs"/>
              </a:rPr>
              <a:t>.วิชาชีพ</a:t>
            </a:r>
            <a:r>
              <a:rPr lang="th-TH" sz="5400" dirty="0">
                <a:cs typeface="+mj-cs"/>
              </a:rPr>
              <a:t>สาธารณสุขชุมชน</a:t>
            </a:r>
          </a:p>
          <a:p>
            <a:pPr marL="82296" indent="0">
              <a:buNone/>
            </a:pPr>
            <a:endParaRPr lang="th-TH" sz="5400" dirty="0">
              <a:cs typeface="+mj-cs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187624" y="70182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มุมมองความก้าวหน้า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 err="1">
                <a:solidFill>
                  <a:schemeClr val="tx1"/>
                </a:solidFill>
              </a:rPr>
              <a:t>พรบ</a:t>
            </a:r>
            <a:r>
              <a:rPr lang="th-TH" sz="4800" dirty="0">
                <a:solidFill>
                  <a:schemeClr val="tx1"/>
                </a:solidFill>
              </a:rPr>
              <a:t>.วิชาชีพทันตก</a:t>
            </a:r>
            <a:r>
              <a:rPr lang="th-TH" sz="4800" dirty="0" err="1" smtClean="0">
                <a:solidFill>
                  <a:schemeClr val="tx1"/>
                </a:solidFill>
              </a:rPr>
              <a:t>รรม</a:t>
            </a:r>
            <a:r>
              <a:rPr lang="th-TH" sz="4800" dirty="0" smtClean="0">
                <a:solidFill>
                  <a:schemeClr val="tx1"/>
                </a:solidFill>
              </a:rPr>
              <a:t> พ.ศ. </a:t>
            </a:r>
            <a:r>
              <a:rPr lang="en-US" sz="4800" dirty="0" smtClean="0">
                <a:solidFill>
                  <a:schemeClr val="tx1"/>
                </a:solidFill>
              </a:rPr>
              <a:t>2537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12115" r="24640" b="10961"/>
          <a:stretch/>
        </p:blipFill>
        <p:spPr bwMode="auto">
          <a:xfrm>
            <a:off x="1403648" y="1186298"/>
            <a:ext cx="6907237" cy="562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4452323"/>
            <a:ext cx="2317885" cy="23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6" t="38462" r="27471" b="32307"/>
          <a:stretch/>
        </p:blipFill>
        <p:spPr bwMode="auto">
          <a:xfrm>
            <a:off x="1062368" y="1665817"/>
            <a:ext cx="81078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87624" y="47667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4800" dirty="0" err="1" smtClean="0">
                <a:solidFill>
                  <a:schemeClr val="tx1"/>
                </a:solidFill>
              </a:rPr>
              <a:t>พรบ</a:t>
            </a:r>
            <a:r>
              <a:rPr lang="th-TH" sz="4800" dirty="0" smtClean="0">
                <a:solidFill>
                  <a:schemeClr val="tx1"/>
                </a:solidFill>
              </a:rPr>
              <a:t>.วิชาชีพทันตก</a:t>
            </a:r>
            <a:r>
              <a:rPr lang="th-TH" sz="4800" dirty="0" err="1" smtClean="0">
                <a:solidFill>
                  <a:schemeClr val="tx1"/>
                </a:solidFill>
              </a:rPr>
              <a:t>รรม</a:t>
            </a:r>
            <a:r>
              <a:rPr lang="th-TH" sz="4800" dirty="0" smtClean="0">
                <a:solidFill>
                  <a:schemeClr val="tx1"/>
                </a:solidFill>
              </a:rPr>
              <a:t> พ.ศ. </a:t>
            </a:r>
            <a:r>
              <a:rPr lang="en-US" sz="4800" dirty="0" smtClean="0">
                <a:solidFill>
                  <a:schemeClr val="tx1"/>
                </a:solidFill>
              </a:rPr>
              <a:t>2537</a:t>
            </a:r>
            <a:endParaRPr lang="th-TH" sz="4400" dirty="0">
              <a:solidFill>
                <a:schemeClr val="tx1"/>
              </a:solidFill>
            </a:endParaRPr>
          </a:p>
        </p:txBody>
      </p:sp>
      <p:pic>
        <p:nvPicPr>
          <p:cNvPr id="8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93389"/>
            <a:ext cx="2619546" cy="26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9137" r="25938" b="38139"/>
          <a:stretch/>
        </p:blipFill>
        <p:spPr bwMode="auto">
          <a:xfrm>
            <a:off x="1259632" y="1700808"/>
            <a:ext cx="7178014" cy="42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87624" y="47667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4800" dirty="0" err="1" smtClean="0">
                <a:solidFill>
                  <a:schemeClr val="tx1"/>
                </a:solidFill>
              </a:rPr>
              <a:t>พรบ</a:t>
            </a:r>
            <a:r>
              <a:rPr lang="th-TH" sz="4800" dirty="0" smtClean="0">
                <a:solidFill>
                  <a:schemeClr val="tx1"/>
                </a:solidFill>
              </a:rPr>
              <a:t>.วิชาชีพทันตก</a:t>
            </a:r>
            <a:r>
              <a:rPr lang="th-TH" sz="4800" dirty="0" err="1" smtClean="0">
                <a:solidFill>
                  <a:schemeClr val="tx1"/>
                </a:solidFill>
              </a:rPr>
              <a:t>รรม</a:t>
            </a:r>
            <a:r>
              <a:rPr lang="th-TH" sz="4800" dirty="0" smtClean="0">
                <a:solidFill>
                  <a:schemeClr val="tx1"/>
                </a:solidFill>
              </a:rPr>
              <a:t> พ.ศ. </a:t>
            </a:r>
            <a:r>
              <a:rPr lang="en-US" sz="4800" dirty="0" smtClean="0">
                <a:solidFill>
                  <a:schemeClr val="tx1"/>
                </a:solidFill>
              </a:rPr>
              <a:t>2537</a:t>
            </a:r>
            <a:endParaRPr lang="th-TH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26680" r="27129" b="42693"/>
          <a:stretch/>
        </p:blipFill>
        <p:spPr bwMode="auto">
          <a:xfrm>
            <a:off x="1117218" y="1988840"/>
            <a:ext cx="7954345" cy="293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4800" dirty="0" err="1" smtClean="0">
                <a:solidFill>
                  <a:schemeClr val="tx1"/>
                </a:solidFill>
              </a:rPr>
              <a:t>พรบ</a:t>
            </a:r>
            <a:r>
              <a:rPr lang="th-TH" sz="4800" dirty="0" smtClean="0">
                <a:solidFill>
                  <a:schemeClr val="tx1"/>
                </a:solidFill>
              </a:rPr>
              <a:t>.วิชาชีพทันตก</a:t>
            </a:r>
            <a:r>
              <a:rPr lang="th-TH" sz="4800" dirty="0" err="1" smtClean="0">
                <a:solidFill>
                  <a:schemeClr val="tx1"/>
                </a:solidFill>
              </a:rPr>
              <a:t>รรม</a:t>
            </a:r>
            <a:r>
              <a:rPr lang="th-TH" sz="4800" dirty="0" smtClean="0">
                <a:solidFill>
                  <a:schemeClr val="tx1"/>
                </a:solidFill>
              </a:rPr>
              <a:t> พ.ศ. </a:t>
            </a:r>
            <a:r>
              <a:rPr lang="en-US" sz="4800" dirty="0" smtClean="0">
                <a:solidFill>
                  <a:schemeClr val="tx1"/>
                </a:solidFill>
              </a:rPr>
              <a:t>2537</a:t>
            </a:r>
            <a:endParaRPr lang="th-TH" sz="4400" dirty="0">
              <a:solidFill>
                <a:schemeClr val="tx1"/>
              </a:solidFill>
            </a:endParaRPr>
          </a:p>
        </p:txBody>
      </p:sp>
      <p:pic>
        <p:nvPicPr>
          <p:cNvPr id="6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3" y="4084153"/>
            <a:ext cx="2736304" cy="27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182</Words>
  <Application>Microsoft Office PowerPoint</Application>
  <PresentationFormat>นำเสนอทางหน้าจอ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จุดที่สุด</vt:lpstr>
      <vt:lpstr>ความก้าวหน้าของเจ้าพนักงานทันตสาธารณสุข</vt:lpstr>
      <vt:lpstr>ประวัติความเป็นมาของทันตาภิบาล</vt:lpstr>
      <vt:lpstr>ประวัติความเป็นมาของทันตาภิบาล (ต่อ)</vt:lpstr>
      <vt:lpstr>ขอบเขตและหน้าที่ของทันตาภิบาล </vt:lpstr>
      <vt:lpstr>งานนำเสนอ PowerPoint</vt:lpstr>
      <vt:lpstr>พรบ.วิชาชีพทันตกรรม พ.ศ. 2537</vt:lpstr>
      <vt:lpstr>งานนำเสนอ PowerPoint</vt:lpstr>
      <vt:lpstr>งานนำเสนอ PowerPoint</vt:lpstr>
      <vt:lpstr>พรบ.วิชาชีพทันตกรรม พ.ศ. 2537</vt:lpstr>
      <vt:lpstr>พรบ.วิชาชีพสาธารณสุขชุมชน พ.ศ.2556</vt:lpstr>
      <vt:lpstr>งานนำเสนอ PowerPoint</vt:lpstr>
      <vt:lpstr>งานนำเสนอ PowerPoint</vt:lpstr>
      <vt:lpstr>งานนำเสนอ PowerPoint</vt:lpstr>
      <vt:lpstr>พรบ.วิชาชีพสาธารณสุขชุมชน พ.ศ.2556</vt:lpstr>
      <vt:lpstr>พรบ.วิชาชีพสาธารณสุขชุมชน พ.ศ.2556</vt:lpstr>
      <vt:lpstr>งานนำเสนอ PowerPoint</vt:lpstr>
      <vt:lpstr>สมาคมทันตาภิบาลแห่งประเทศไทย</vt:lpstr>
      <vt:lpstr>สมาคมวิชาชีพสาธารณสุข</vt:lpstr>
      <vt:lpstr>สภาการสาธารณสุขชุมชน</vt:lpstr>
      <vt:lpstr>งานนำเสนอ PowerPoint</vt:lpstr>
      <vt:lpstr>สวัสดี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Nick</dc:creator>
  <cp:lastModifiedBy>Nick</cp:lastModifiedBy>
  <cp:revision>20</cp:revision>
  <dcterms:created xsi:type="dcterms:W3CDTF">2018-03-12T11:39:17Z</dcterms:created>
  <dcterms:modified xsi:type="dcterms:W3CDTF">2018-03-12T16:00:10Z</dcterms:modified>
</cp:coreProperties>
</file>