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0370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5107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890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7727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681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2926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127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812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03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83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8525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2B49-3C61-4FF0-AD10-C8166B339143}" type="datetimeFigureOut">
              <a:rPr lang="th-TH" smtClean="0"/>
              <a:t>24/06/59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BB5AD-4810-4A0E-BAEE-C3661565265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276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67544" y="116632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ผังขั้นตอนการดำเนินการเตรียมความพร้อมรับการตรวจราชการฯครั้งที่ 2/59</a:t>
            </a:r>
            <a:endParaRPr lang="th-TH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93786"/>
              </p:ext>
            </p:extLst>
          </p:nvPr>
        </p:nvGraphicFramePr>
        <p:xfrm>
          <a:off x="251520" y="1004804"/>
          <a:ext cx="8712968" cy="48724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8843"/>
                <a:gridCol w="2901517"/>
                <a:gridCol w="1483333"/>
                <a:gridCol w="1307410"/>
                <a:gridCol w="1241705"/>
                <a:gridCol w="1440160"/>
              </a:tblGrid>
              <a:tr h="344673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ลำดับ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กิจกรรม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วัน เดือน ปี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กลุ่มเป้าหมาย</a:t>
                      </a:r>
                      <a:b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ที่เกี่ยวข้อง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ผู้รับผิดชอบ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ผลลัพธ์ที่ได้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673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แจ้งกำหนดการตรวจราชการในที่ประชุม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กบห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 พค 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หัวหน้ากลุ่มงาน/รอง นพ.สสจ.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พยส.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หน่วยงานทุกระดับ(รพ.สต./รพ./สสอ./กลุ่มงาน)ทราบกำหนดการตรวจฯ เตรียมความพร้อม ทราบบทบาทและหน้าที่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336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จัดทำกำหนดการตรวจโดยละเอียดพร้อมมอบหมายงาน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27 มิย 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กลุ่มงาน/กลุ่ม พยส.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พยส.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2336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ทำหนังสือแจ้งกำหนดวันตัดยอดรายงานจากพื้นที่และจังหวัด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27 มิย 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รพ.สต./รพ./สสอ./กลุ่มงาน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พยส.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2336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พื้นที่ตัดยอดรายงานตัวชี้วัดการตรวจฯ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25 มิย. 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รพ.สต./รพ./สสอ./กลุ่มงาน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รพ.สต./รพ./สสอ./กลุ่มงาน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336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พื้นที่ส่งรายงาน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30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มิย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59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ทุกกลุ่มงาน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t"/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673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กลุ่มงานเจ้าของตัวชี้วัดทำแบบ ตก.1ส่ง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พยส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30มิถุนายน -4  กรกฎาคม 2559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กลุ่มงานเจ้าของตัวชี้วัดส่งสรุปผลงาน(ตก.1)ให้เลขาคณะรวบรวมสรุปภาพรวมคณะ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คณะ1 ลอองจันทร์เลขาฯ/คณะ2 กัลยารัตน์เลขาฯ/คณะ3 จามจุรี เลขาฯ/    คณะ 4 ภก.สานิษ เลขาฯ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4673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กลุ่มงานเจ้าของตัวชี้วัดทำส่ง แบบ ตก.1ให้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พยส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กค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59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2336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พยส.ทำเล่มรับผู้ตรวจ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5-10 กรกฎาคม 2559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ทุกกลุ่มงาน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พยส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เล่มรับผู้ตรวจรอบ 2/59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336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กลุ่มงานเลขาคณะรวบรวมทำ</a:t>
                      </a:r>
                      <a:r>
                        <a:rPr lang="en-US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powerpoint </a:t>
                      </a:r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รายคณะส่ง พยส.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5-13 กรกฎาคม 2559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คณะ1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ลออง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จันทร์เลขาฯ/คณะ2 กัลยารัตน์เลขาฯ/คณะ3 จามจุรี เลขาฯ/คณะ 4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ภก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.สา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นิษ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เลขาฯ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คณะ1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ลออง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จันทร์เลขาฯ/คณะ2 กัลยารัตน์เลขาฯ/คณะ3 จามจุรี เลขาฯ/     คณะ 4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ภก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.สา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นิษ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เลขาฯ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powerpoint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นำเสนอภาพรวม และรายคณะพร้อมนำเสนอ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336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ส่ง</a:t>
                      </a:r>
                      <a:r>
                        <a:rPr lang="en-US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powerpoint </a:t>
                      </a:r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ให้พยส.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กค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59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15312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ซักซ้อมการนำเสนอ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26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กค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59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4673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13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คปสอ.ที่ลงตรวจส่งเล่มสรุปผลงาน/และเสนอ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26 กค. 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คปสอ.คลองหาด/รพ.สต.ทับทิมสยาม 05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คปสอ.คลองหาด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เล่มรับผู้ตรวจรอบ 2/59ของ </a:t>
                      </a:r>
                      <a:r>
                        <a:rPr lang="th-TH" sz="14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คป</a:t>
                      </a:r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สอ.คลองหาด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2336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14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รับผู้ตรวจและคณะฯ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3-5 สิงหาคม 2559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63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286000" y="188640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H SarabunIT๙" pitchFamily="34" charset="-34"/>
                <a:cs typeface="TH SarabunIT๙" pitchFamily="34" charset="-34"/>
              </a:rPr>
              <a:t>รายละเอียด กำหนด เวลาการติดตาม ตัวชี้วัด ปี 59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861452"/>
              </p:ext>
            </p:extLst>
          </p:nvPr>
        </p:nvGraphicFramePr>
        <p:xfrm>
          <a:off x="318355" y="1412776"/>
          <a:ext cx="8507289" cy="25190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78499"/>
                <a:gridCol w="1397290"/>
                <a:gridCol w="1397290"/>
                <a:gridCol w="1369558"/>
                <a:gridCol w="1964652"/>
              </a:tblGrid>
              <a:tr h="225812"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รายละเอียด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วันเดือนปีที่ตัดยอด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หมายเหตุ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1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รพ.สต./รพ./</a:t>
                      </a:r>
                      <a:r>
                        <a:rPr lang="th-TH" sz="18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สสอ</a:t>
                      </a:r>
                      <a:r>
                        <a:rPr lang="th-TH" sz="18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อำเภอส่งจังหวัด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กลุ่มงานส่ง </a:t>
                      </a:r>
                      <a:r>
                        <a:rPr lang="th-TH" sz="1800" b="1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พยส</a:t>
                      </a:r>
                      <a:r>
                        <a:rPr lang="th-TH" sz="1800" b="1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25812"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ตัวชี้วัดผลการดำเนินงาน 6 เดือน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25 มีนาคม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30 มีนาคม 2559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5 เมษายน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ยังได้มาไม่ครบขาด ส่งเสริม/คุณภาพ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812"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ตัวชี้วัดผลการดำเนินงาน 9 เดือน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25 มิถุนายน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30 มิถุนายน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4 กรกฎาคม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ถ้าได้มาครบจะได้</a:t>
                      </a:r>
                      <a:r>
                        <a:rPr lang="en-US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PA</a:t>
                      </a:r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และผู้ตรวจ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7437"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ตัวชี้วัดตามคำรับรอง(</a:t>
                      </a:r>
                      <a:r>
                        <a:rPr lang="en-US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performance Agreement) 9 </a:t>
                      </a:r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เดือน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25 มิถุนายน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30 มิถุนายน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4 กรกฎาคม 2559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ส่งตามข้อมูล 8 เดือนแล้วนัดหมาย 27 </a:t>
                      </a:r>
                      <a:r>
                        <a:rPr lang="th-TH" sz="1800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มิย</a:t>
                      </a:r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59 (</a:t>
                      </a:r>
                      <a:r>
                        <a:rPr lang="th-TH" sz="1800" u="none" strike="noStrike" dirty="0" err="1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อน</a:t>
                      </a:r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./นิติการ ส่งแล้ว)มีตัวชี้วัดเพิ่มเติม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812"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ตัวชี้วัดการตรวจราชการ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25 มิถุนายน 2559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30 มิถุนายน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4 กรกฎาคม 2559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8363" marR="8363" marT="83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6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529</Words>
  <Application>Microsoft Office PowerPoint</Application>
  <PresentationFormat>นำเสนอทางหน้าจอ (4:3)</PresentationFormat>
  <Paragraphs>100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ชุดรูปแบบของ Office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nascomp</dc:creator>
  <cp:lastModifiedBy>nascomp</cp:lastModifiedBy>
  <cp:revision>2</cp:revision>
  <dcterms:created xsi:type="dcterms:W3CDTF">2016-06-24T09:33:31Z</dcterms:created>
  <dcterms:modified xsi:type="dcterms:W3CDTF">2016-06-24T09:40:03Z</dcterms:modified>
</cp:coreProperties>
</file>