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0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สามเหลี่ยมหน้าจั่ว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4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64291" tIns="32146" rIns="64291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 lIns="64291" tIns="32146" rIns="64291" bIns="32146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 lIns="64291" tIns="32146" rIns="64291" bIns="32146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97823-D83B-44B5-97FE-727C22FF1DA5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 lIns="64291" tIns="32146" rIns="64291" bIns="32146"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464653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 lIns="64291" tIns="32146" rIns="64291" bIns="32146"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7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678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DDE9EC"/>
                </a:solidFill>
              </a:rPr>
              <a:pPr/>
              <a:t>14/08/61</a:t>
            </a:fld>
            <a:endParaRPr lang="th-TH">
              <a:solidFill>
                <a:srgbClr val="DDE9EC"/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>
              <a:solidFill>
                <a:srgbClr val="DDE9EC"/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8B4256E-6544-447B-BCB8-905A42EBE88C}" type="slidenum">
              <a:rPr lang="th-TH" smtClean="0">
                <a:solidFill>
                  <a:srgbClr val="DDE9EC"/>
                </a:solidFill>
              </a:rPr>
              <a:pPr/>
              <a:t>‹#›</a:t>
            </a:fld>
            <a:endParaRPr lang="th-TH">
              <a:solidFill>
                <a:srgbClr val="DDE9EC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083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3820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827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73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2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ตัวแทนเนื้อหา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586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CE76-CB8A-40D3-B48F-923679EF9742}" type="datetimeFigureOut">
              <a:rPr lang="th-TH" smtClean="0">
                <a:solidFill>
                  <a:srgbClr val="DDE9EC"/>
                </a:solidFill>
              </a:rPr>
              <a:pPr/>
              <a:t>14/08/61</a:t>
            </a:fld>
            <a:endParaRPr lang="th-TH">
              <a:solidFill>
                <a:srgbClr val="DDE9EC"/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DDE9EC"/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256E-6544-447B-BCB8-905A42EBE88C}" type="slidenum">
              <a:rPr lang="th-TH" smtClean="0">
                <a:solidFill>
                  <a:srgbClr val="DDE9EC"/>
                </a:solidFill>
              </a:rPr>
              <a:pPr/>
              <a:t>‹#›</a:t>
            </a:fld>
            <a:endParaRPr lang="th-TH">
              <a:solidFill>
                <a:srgbClr val="DDE9EC"/>
              </a:solidFill>
            </a:endParaRP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97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A9CE76-CB8A-40D3-B48F-923679EF9742}" type="datetimeFigureOut">
              <a:rPr lang="th-TH" smtClean="0">
                <a:solidFill>
                  <a:srgbClr val="464653"/>
                </a:solidFill>
              </a:rPr>
              <a:pPr/>
              <a:t>14/08/61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>
              <a:solidFill>
                <a:srgbClr val="464653"/>
              </a:solidFill>
            </a:endParaRPr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B4256E-6544-447B-BCB8-905A42EBE88C}" type="slidenum">
              <a:rPr lang="th-TH" smtClean="0">
                <a:solidFill>
                  <a:srgbClr val="464653"/>
                </a:solidFill>
              </a:rPr>
              <a:pPr/>
              <a:t>‹#›</a:t>
            </a:fld>
            <a:endParaRPr lang="th-TH">
              <a:solidFill>
                <a:srgbClr val="464653"/>
              </a:solidFill>
            </a:endParaRPr>
          </a:p>
        </p:txBody>
      </p:sp>
      <p:sp>
        <p:nvSpPr>
          <p:cNvPr id="28" name="ตัวเชื่อมต่อตรง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ตัวเชื่อมต่อตรง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สามเหลี่ยมหน้าจั่ว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1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393125-3365-445A-B8F1-F4472F7CE240}"/>
              </a:ext>
            </a:extLst>
          </p:cNvPr>
          <p:cNvSpPr txBox="1"/>
          <p:nvPr/>
        </p:nvSpPr>
        <p:spPr>
          <a:xfrm>
            <a:off x="2530594" y="769140"/>
            <a:ext cx="3913745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กองทุนประกันสุขภาพแรงงานต่างด้าว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9EAEA53-456C-4BC8-8E3B-5DE4AF0672DD}"/>
              </a:ext>
            </a:extLst>
          </p:cNvPr>
          <p:cNvSpPr txBox="1"/>
          <p:nvPr/>
        </p:nvSpPr>
        <p:spPr>
          <a:xfrm>
            <a:off x="1430537" y="2223655"/>
            <a:ext cx="6158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IP</a:t>
            </a:r>
            <a:endParaRPr lang="th-TH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919535C-C13A-42D7-B8E7-216EB2E6FDF1}"/>
              </a:ext>
            </a:extLst>
          </p:cNvPr>
          <p:cNvSpPr txBox="1"/>
          <p:nvPr/>
        </p:nvSpPr>
        <p:spPr>
          <a:xfrm>
            <a:off x="2879818" y="2212218"/>
            <a:ext cx="79207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Refer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C17D8AC-41B8-4442-8CE2-A95FAC289FCC}"/>
              </a:ext>
            </a:extLst>
          </p:cNvPr>
          <p:cNvSpPr txBox="1"/>
          <p:nvPr/>
        </p:nvSpPr>
        <p:spPr>
          <a:xfrm>
            <a:off x="4833194" y="2187552"/>
            <a:ext cx="14651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M&amp;E</a:t>
            </a:r>
          </a:p>
        </p:txBody>
      </p:sp>
      <p:sp>
        <p:nvSpPr>
          <p:cNvPr id="28" name="Title 27">
            <a:extLst>
              <a:ext uri="{FF2B5EF4-FFF2-40B4-BE49-F238E27FC236}">
                <a16:creationId xmlns:a16="http://schemas.microsoft.com/office/drawing/2014/main" xmlns="" id="{56784C0E-1BA1-4333-B01E-F50776922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592" y="132229"/>
            <a:ext cx="8562888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ยอดเงินคงเหลือการบริหารจัดการกองทุนฯ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57-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60  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เอกสารหมายเลข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20953D08-292D-42B3-AFF9-1E982E64C868}"/>
              </a:ext>
            </a:extLst>
          </p:cNvPr>
          <p:cNvCxnSpPr>
            <a:cxnSpLocks/>
          </p:cNvCxnSpPr>
          <p:nvPr/>
        </p:nvCxnSpPr>
        <p:spPr>
          <a:xfrm>
            <a:off x="1738473" y="1737526"/>
            <a:ext cx="6075858" cy="557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2CC9FFF4-71C9-4652-ACBB-395A95EE1945}"/>
              </a:ext>
            </a:extLst>
          </p:cNvPr>
          <p:cNvCxnSpPr>
            <a:cxnSpLocks/>
          </p:cNvCxnSpPr>
          <p:nvPr/>
        </p:nvCxnSpPr>
        <p:spPr>
          <a:xfrm>
            <a:off x="1738473" y="1723253"/>
            <a:ext cx="0" cy="4889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5868E05F-E99B-4969-8D46-6E0542453FC8}"/>
              </a:ext>
            </a:extLst>
          </p:cNvPr>
          <p:cNvCxnSpPr>
            <a:cxnSpLocks/>
          </p:cNvCxnSpPr>
          <p:nvPr/>
        </p:nvCxnSpPr>
        <p:spPr>
          <a:xfrm>
            <a:off x="3275856" y="1793317"/>
            <a:ext cx="0" cy="3743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F218B00D-DE3E-45D0-AD5D-79D7B1329D98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5565773" y="1793317"/>
            <a:ext cx="24258" cy="3942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08069AEC-3DF0-4262-84DF-82FA847604D7}"/>
              </a:ext>
            </a:extLst>
          </p:cNvPr>
          <p:cNvSpPr txBox="1"/>
          <p:nvPr/>
        </p:nvSpPr>
        <p:spPr>
          <a:xfrm>
            <a:off x="7094035" y="2273773"/>
            <a:ext cx="14651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PP10%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2112DFFD-78D9-4033-A97D-EBF6C4802CD3}"/>
              </a:ext>
            </a:extLst>
          </p:cNvPr>
          <p:cNvCxnSpPr>
            <a:cxnSpLocks/>
          </p:cNvCxnSpPr>
          <p:nvPr/>
        </p:nvCxnSpPr>
        <p:spPr>
          <a:xfrm>
            <a:off x="7814331" y="1742033"/>
            <a:ext cx="1" cy="4993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EA7183D2-37B3-4C51-9D86-789C3F06BF12}"/>
              </a:ext>
            </a:extLst>
          </p:cNvPr>
          <p:cNvCxnSpPr>
            <a:cxnSpLocks/>
          </p:cNvCxnSpPr>
          <p:nvPr/>
        </p:nvCxnSpPr>
        <p:spPr>
          <a:xfrm>
            <a:off x="4469145" y="1283725"/>
            <a:ext cx="1" cy="4993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18963AB-0D6D-438F-9811-95472D9DC87E}"/>
              </a:ext>
            </a:extLst>
          </p:cNvPr>
          <p:cNvSpPr/>
          <p:nvPr/>
        </p:nvSpPr>
        <p:spPr>
          <a:xfrm>
            <a:off x="262745" y="2778550"/>
            <a:ext cx="2440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xmlns="" id="{2EBC4FCE-4685-40B6-B9C7-0681AFF06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054479"/>
              </p:ext>
            </p:extLst>
          </p:nvPr>
        </p:nvGraphicFramePr>
        <p:xfrm>
          <a:off x="179512" y="2870278"/>
          <a:ext cx="197951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1">
                  <a:extLst>
                    <a:ext uri="{9D8B030D-6E8A-4147-A177-3AD203B41FA5}">
                      <a16:colId xmlns:a16="http://schemas.microsoft.com/office/drawing/2014/main" xmlns="" val="2041131525"/>
                    </a:ext>
                  </a:extLst>
                </a:gridCol>
                <a:gridCol w="1370430">
                  <a:extLst>
                    <a:ext uri="{9D8B030D-6E8A-4147-A177-3AD203B41FA5}">
                      <a16:colId xmlns:a16="http://schemas.microsoft.com/office/drawing/2014/main" xmlns="" val="432571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57-58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จ่ายหมดแล้ว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613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จ่ายหมดแล้ว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53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4,334,108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4809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4,334,108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2913797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xmlns="" id="{8CCE989A-47F6-4604-BB2A-BF8ADCC4F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55691"/>
              </p:ext>
            </p:extLst>
          </p:nvPr>
        </p:nvGraphicFramePr>
        <p:xfrm>
          <a:off x="2411760" y="2874042"/>
          <a:ext cx="1964574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84">
                  <a:extLst>
                    <a:ext uri="{9D8B030D-6E8A-4147-A177-3AD203B41FA5}">
                      <a16:colId xmlns:a16="http://schemas.microsoft.com/office/drawing/2014/main" xmlns="" val="2041131525"/>
                    </a:ext>
                  </a:extLst>
                </a:gridCol>
                <a:gridCol w="1360090">
                  <a:extLst>
                    <a:ext uri="{9D8B030D-6E8A-4147-A177-3AD203B41FA5}">
                      <a16:colId xmlns:a16="http://schemas.microsoft.com/office/drawing/2014/main" xmlns="" val="432571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57-58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จ่ายหมดแล้ว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613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</a:t>
                      </a:r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910,101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053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1,070,901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4809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1,981,002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2913797"/>
                  </a:ext>
                </a:extLst>
              </a:tr>
            </a:tbl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200C015-3440-443E-9705-D5731C4104AA}"/>
              </a:ext>
            </a:extLst>
          </p:cNvPr>
          <p:cNvSpPr txBox="1"/>
          <p:nvPr/>
        </p:nvSpPr>
        <p:spPr>
          <a:xfrm>
            <a:off x="395536" y="4693490"/>
            <a:ext cx="1650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IP&amp;Refer</a:t>
            </a:r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6,315,110</a:t>
            </a:r>
            <a:endParaRPr lang="th-TH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xmlns="" id="{4CE63DC4-F932-4D6E-97F7-3C9D64EF5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84482"/>
              </p:ext>
            </p:extLst>
          </p:nvPr>
        </p:nvGraphicFramePr>
        <p:xfrm>
          <a:off x="4572001" y="2870278"/>
          <a:ext cx="2016224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77">
                  <a:extLst>
                    <a:ext uri="{9D8B030D-6E8A-4147-A177-3AD203B41FA5}">
                      <a16:colId xmlns:a16="http://schemas.microsoft.com/office/drawing/2014/main" xmlns="" val="2041131525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xmlns="" val="432571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57-5</a:t>
                      </a:r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 New"/>
                        </a:rPr>
                        <a:t>    </a:t>
                      </a:r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6,752,628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613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1,475,145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053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739,948</a:t>
                      </a:r>
                      <a:endParaRPr kumimoji="0" lang="th-TH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09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8,967,721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2913797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xmlns="" id="{3BA0CAAE-EB98-4387-9A93-5EE14C498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9091"/>
              </p:ext>
            </p:extLst>
          </p:nvPr>
        </p:nvGraphicFramePr>
        <p:xfrm>
          <a:off x="6869597" y="2870278"/>
          <a:ext cx="1957009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157">
                  <a:extLst>
                    <a:ext uri="{9D8B030D-6E8A-4147-A177-3AD203B41FA5}">
                      <a16:colId xmlns:a16="http://schemas.microsoft.com/office/drawing/2014/main" xmlns="" val="2041131525"/>
                    </a:ext>
                  </a:extLst>
                </a:gridCol>
                <a:gridCol w="1354852">
                  <a:extLst>
                    <a:ext uri="{9D8B030D-6E8A-4147-A177-3AD203B41FA5}">
                      <a16:colId xmlns:a16="http://schemas.microsoft.com/office/drawing/2014/main" xmlns="" val="432571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57-58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460,113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613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311,948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053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124,992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4809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897,053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2913797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8E796D4F-D9D0-42D8-A14B-44DB3A8F658E}"/>
              </a:ext>
            </a:extLst>
          </p:cNvPr>
          <p:cNvSpPr txBox="1"/>
          <p:nvPr/>
        </p:nvSpPr>
        <p:spPr>
          <a:xfrm>
            <a:off x="6428432" y="4693490"/>
            <a:ext cx="1331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M&amp;E &amp; PP </a:t>
            </a:r>
            <a:r>
              <a:rPr lang="en-US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8,999,834</a:t>
            </a:r>
            <a:endParaRPr lang="th-TH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DAE32793-C2BB-49BF-9F3B-ADC6D961A997}"/>
              </a:ext>
            </a:extLst>
          </p:cNvPr>
          <p:cNvSpPr txBox="1"/>
          <p:nvPr/>
        </p:nvSpPr>
        <p:spPr>
          <a:xfrm>
            <a:off x="4469145" y="5524487"/>
            <a:ext cx="1331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Total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16,179,884</a:t>
            </a:r>
            <a:endParaRPr lang="th-TH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E796D4F-D9D0-42D8-A14B-44DB3A8F658E}"/>
              </a:ext>
            </a:extLst>
          </p:cNvPr>
          <p:cNvSpPr txBox="1"/>
          <p:nvPr/>
        </p:nvSpPr>
        <p:spPr>
          <a:xfrm>
            <a:off x="2382712" y="4673090"/>
            <a:ext cx="1563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M&amp;E &amp; </a:t>
            </a:r>
            <a:r>
              <a:rPr lang="en-US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PP  60 </a:t>
            </a:r>
            <a:r>
              <a:rPr lang="th-TH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คืน รพ.</a:t>
            </a:r>
            <a:r>
              <a:rPr lang="en-US" sz="24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864,940</a:t>
            </a:r>
            <a:endParaRPr lang="th-TH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98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เริ่มต้น">
  <a:themeElements>
    <a:clrScheme name="เริ่มต้น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เริ่มต้น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ริ่มต้น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84</Words>
  <Application>Microsoft Office PowerPoint</Application>
  <PresentationFormat>นำเสนอทางหน้าจอ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3_เริ่มต้น</vt:lpstr>
      <vt:lpstr>ยอดเงินคงเหลือการบริหารจัดการกองทุนฯ ปี 57- 60   เอกสารหมายเลข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4.2.รายงานผลการดำเนินงานการบริหารจัดการกองทุนฯ ยอดเงินคงเหลือ</dc:title>
  <dc:creator>User</dc:creator>
  <cp:lastModifiedBy>User</cp:lastModifiedBy>
  <cp:revision>8</cp:revision>
  <cp:lastPrinted>2018-08-14T08:22:11Z</cp:lastPrinted>
  <dcterms:created xsi:type="dcterms:W3CDTF">2018-07-16T05:00:46Z</dcterms:created>
  <dcterms:modified xsi:type="dcterms:W3CDTF">2018-08-14T08:22:39Z</dcterms:modified>
</cp:coreProperties>
</file>