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FD89-002E-4A5E-B389-AE71935E6B97}" type="datetimeFigureOut">
              <a:rPr lang="th-TH" smtClean="0"/>
              <a:t>24/05/59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F74-A9E0-42A2-90E0-795818909B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63643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FD89-002E-4A5E-B389-AE71935E6B97}" type="datetimeFigureOut">
              <a:rPr lang="th-TH" smtClean="0"/>
              <a:t>24/05/59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F74-A9E0-42A2-90E0-795818909B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87810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FD89-002E-4A5E-B389-AE71935E6B97}" type="datetimeFigureOut">
              <a:rPr lang="th-TH" smtClean="0"/>
              <a:t>24/05/59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F74-A9E0-42A2-90E0-795818909B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18033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FD89-002E-4A5E-B389-AE71935E6B97}" type="datetimeFigureOut">
              <a:rPr lang="th-TH" smtClean="0"/>
              <a:t>24/05/59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F74-A9E0-42A2-90E0-795818909B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71070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FD89-002E-4A5E-B389-AE71935E6B97}" type="datetimeFigureOut">
              <a:rPr lang="th-TH" smtClean="0"/>
              <a:t>24/05/59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F74-A9E0-42A2-90E0-795818909B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26554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FD89-002E-4A5E-B389-AE71935E6B97}" type="datetimeFigureOut">
              <a:rPr lang="th-TH" smtClean="0"/>
              <a:t>24/05/59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F74-A9E0-42A2-90E0-795818909B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8725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FD89-002E-4A5E-B389-AE71935E6B97}" type="datetimeFigureOut">
              <a:rPr lang="th-TH" smtClean="0"/>
              <a:t>24/05/59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F74-A9E0-42A2-90E0-795818909B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00605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FD89-002E-4A5E-B389-AE71935E6B97}" type="datetimeFigureOut">
              <a:rPr lang="th-TH" smtClean="0"/>
              <a:t>24/05/59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F74-A9E0-42A2-90E0-795818909B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65100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FD89-002E-4A5E-B389-AE71935E6B97}" type="datetimeFigureOut">
              <a:rPr lang="th-TH" smtClean="0"/>
              <a:t>24/05/59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F74-A9E0-42A2-90E0-795818909B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50034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FD89-002E-4A5E-B389-AE71935E6B97}" type="datetimeFigureOut">
              <a:rPr lang="th-TH" smtClean="0"/>
              <a:t>24/05/59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F74-A9E0-42A2-90E0-795818909B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98685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FD89-002E-4A5E-B389-AE71935E6B97}" type="datetimeFigureOut">
              <a:rPr lang="th-TH" smtClean="0"/>
              <a:t>24/05/59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F74-A9E0-42A2-90E0-795818909B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18960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CFD89-002E-4A5E-B389-AE71935E6B97}" type="datetimeFigureOut">
              <a:rPr lang="th-TH" smtClean="0"/>
              <a:t>24/05/59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59F74-A9E0-42A2-90E0-795818909B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85123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467544" y="404665"/>
            <a:ext cx="3240360" cy="720079"/>
          </a:xfrm>
        </p:spPr>
        <p:txBody>
          <a:bodyPr>
            <a:normAutofit fontScale="90000"/>
          </a:bodyPr>
          <a:lstStyle/>
          <a:p>
            <a:r>
              <a:rPr lang="th-TH" dirty="0" smtClean="0"/>
              <a:t>อำเภอที่ส่งแล้ว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115616" y="1700808"/>
            <a:ext cx="6656784" cy="3937992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th-TH" b="1" dirty="0" smtClean="0">
                <a:solidFill>
                  <a:schemeClr val="tx1"/>
                </a:solidFill>
              </a:rPr>
              <a:t>คลองหาด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th-TH" b="1" dirty="0" smtClean="0">
                <a:solidFill>
                  <a:schemeClr val="tx1"/>
                </a:solidFill>
              </a:rPr>
              <a:t>โคกสูง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th-TH" b="1" dirty="0" smtClean="0">
                <a:solidFill>
                  <a:schemeClr val="tx1"/>
                </a:solidFill>
              </a:rPr>
              <a:t>เขาฉกรรจ์(</a:t>
            </a:r>
            <a:r>
              <a:rPr lang="th-TH" b="1" dirty="0" err="1" smtClean="0">
                <a:solidFill>
                  <a:schemeClr val="tx1"/>
                </a:solidFill>
              </a:rPr>
              <a:t>สสอ</a:t>
            </a:r>
            <a:r>
              <a:rPr lang="th-TH" b="1" dirty="0" smtClean="0">
                <a:solidFill>
                  <a:schemeClr val="tx1"/>
                </a:solidFill>
              </a:rPr>
              <a:t>.)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th-TH" b="1" dirty="0" smtClean="0">
                <a:solidFill>
                  <a:schemeClr val="tx1"/>
                </a:solidFill>
              </a:rPr>
              <a:t>ตาพระยา (</a:t>
            </a:r>
            <a:r>
              <a:rPr lang="th-TH" b="1" dirty="0" err="1" smtClean="0">
                <a:solidFill>
                  <a:schemeClr val="tx1"/>
                </a:solidFill>
              </a:rPr>
              <a:t>สสอ</a:t>
            </a:r>
            <a:r>
              <a:rPr lang="th-TH" b="1" dirty="0" smtClean="0">
                <a:solidFill>
                  <a:schemeClr val="tx1"/>
                </a:solidFill>
              </a:rPr>
              <a:t>.)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th-TH" b="1" dirty="0" smtClean="0">
                <a:solidFill>
                  <a:schemeClr val="tx1"/>
                </a:solidFill>
              </a:rPr>
              <a:t>เมือง (</a:t>
            </a:r>
            <a:r>
              <a:rPr lang="th-TH" b="1" dirty="0" err="1" smtClean="0">
                <a:solidFill>
                  <a:schemeClr val="tx1"/>
                </a:solidFill>
              </a:rPr>
              <a:t>สสอ</a:t>
            </a:r>
            <a:r>
              <a:rPr lang="th-TH" b="1" dirty="0" smtClean="0">
                <a:solidFill>
                  <a:schemeClr val="tx1"/>
                </a:solidFill>
              </a:rPr>
              <a:t>.)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th-TH" b="1" dirty="0" smtClean="0">
                <a:solidFill>
                  <a:schemeClr val="tx1"/>
                </a:solidFill>
              </a:rPr>
              <a:t>วังน้ำเย็น (</a:t>
            </a:r>
            <a:r>
              <a:rPr lang="th-TH" b="1" dirty="0" err="1" smtClean="0">
                <a:solidFill>
                  <a:schemeClr val="tx1"/>
                </a:solidFill>
              </a:rPr>
              <a:t>สสอ</a:t>
            </a:r>
            <a:r>
              <a:rPr lang="th-TH" b="1" dirty="0" smtClean="0">
                <a:solidFill>
                  <a:schemeClr val="tx1"/>
                </a:solidFill>
              </a:rPr>
              <a:t>.)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th-TH" b="1" dirty="0" smtClean="0">
                <a:solidFill>
                  <a:schemeClr val="tx1"/>
                </a:solidFill>
              </a:rPr>
              <a:t>วังสมบูรณ์ (</a:t>
            </a:r>
            <a:r>
              <a:rPr lang="th-TH" b="1" dirty="0" err="1" smtClean="0">
                <a:solidFill>
                  <a:schemeClr val="tx1"/>
                </a:solidFill>
              </a:rPr>
              <a:t>สสอ</a:t>
            </a:r>
            <a:r>
              <a:rPr lang="th-TH" b="1" dirty="0" smtClean="0">
                <a:solidFill>
                  <a:schemeClr val="tx1"/>
                </a:solidFill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071880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h-TH" dirty="0" smtClean="0"/>
              <a:t>กลุ่มงานที่ส่งแล้ว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err="1" smtClean="0"/>
              <a:t>ทรัพ</a:t>
            </a:r>
            <a:endParaRPr lang="th-TH" dirty="0" smtClean="0"/>
          </a:p>
          <a:p>
            <a:r>
              <a:rPr lang="th-TH" dirty="0" smtClean="0"/>
              <a:t>ประกัน</a:t>
            </a:r>
          </a:p>
          <a:p>
            <a:r>
              <a:rPr lang="en-US" dirty="0" smtClean="0"/>
              <a:t>NCD</a:t>
            </a:r>
            <a:r>
              <a:rPr lang="th-TH" dirty="0" smtClean="0"/>
              <a:t>(</a:t>
            </a:r>
            <a:r>
              <a:rPr lang="th-TH" dirty="0" err="1" smtClean="0"/>
              <a:t>ยาเสพติด</a:t>
            </a:r>
            <a:r>
              <a:rPr lang="th-TH" dirty="0" smtClean="0"/>
              <a:t>)</a:t>
            </a:r>
          </a:p>
          <a:p>
            <a:r>
              <a:rPr lang="th-TH" dirty="0" smtClean="0"/>
              <a:t>สิ่งแวดล้อม</a:t>
            </a:r>
          </a:p>
          <a:p>
            <a:r>
              <a:rPr lang="th-TH" dirty="0" smtClean="0"/>
              <a:t>คุ้มครอง</a:t>
            </a:r>
          </a:p>
          <a:p>
            <a:r>
              <a:rPr lang="th-TH" dirty="0" smtClean="0"/>
              <a:t>ควบคุมโรค</a:t>
            </a:r>
          </a:p>
          <a:p>
            <a:r>
              <a:rPr lang="th-TH" dirty="0" smtClean="0"/>
              <a:t>คุณภาพ</a:t>
            </a:r>
          </a:p>
          <a:p>
            <a:r>
              <a:rPr lang="th-TH" dirty="0" smtClean="0"/>
              <a:t>ส่งเสริม</a:t>
            </a:r>
          </a:p>
          <a:p>
            <a:r>
              <a:rPr lang="th-TH" dirty="0" smtClean="0"/>
              <a:t>แผนไทย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118202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ปัญหาที่พบ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ส่งไม่ครบทั้งจังหวัดและพื้นที่  </a:t>
            </a:r>
          </a:p>
          <a:p>
            <a:r>
              <a:rPr lang="th-TH" dirty="0" smtClean="0"/>
              <a:t>ข้อมูลที่ได้มาจากกลุ่มงานไม่ตรงกับที่พื้นที่ส่งมา</a:t>
            </a:r>
          </a:p>
          <a:p>
            <a:r>
              <a:rPr lang="th-TH" dirty="0" smtClean="0"/>
              <a:t>บางตัวชี้วัดผลงานสูงมากผิดปกติ</a:t>
            </a:r>
          </a:p>
          <a:p>
            <a:endParaRPr lang="th-TH" dirty="0" smtClean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87002389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84</Words>
  <Application>Microsoft Office PowerPoint</Application>
  <PresentationFormat>นำเสนอทางหน้าจอ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4" baseType="lpstr">
      <vt:lpstr>ชุดรูปแบบของ Office</vt:lpstr>
      <vt:lpstr>อำเภอที่ส่งแล้ว</vt:lpstr>
      <vt:lpstr>กลุ่มงานที่ส่งแล้ว</vt:lpstr>
      <vt:lpstr>ปัญหาที่พบ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อำเภอที่ส่งแล้ว</dc:title>
  <dc:creator>nascomp</dc:creator>
  <cp:lastModifiedBy>nascomp</cp:lastModifiedBy>
  <cp:revision>3</cp:revision>
  <dcterms:created xsi:type="dcterms:W3CDTF">2016-05-23T07:45:49Z</dcterms:created>
  <dcterms:modified xsi:type="dcterms:W3CDTF">2016-05-24T08:35:50Z</dcterms:modified>
</cp:coreProperties>
</file>