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8BB2F2-B607-4692-B0D7-6AAA1D468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1029BC5-6B5D-45C0-AAD0-7B9053A98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9D4D57D-C65D-4B89-BCDE-1B9AA0F9D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3486454-707D-422C-8760-714AE0D0C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D5DD65A-DB17-4A16-8838-D55D01E23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2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23CA3E-4AD8-49E2-87C1-5503E261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4CBC027-4BE5-40FD-A12A-FC96E4E6EF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97236F4-7C5A-4AE1-9074-EF7B01304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A456A9E-6EDA-4213-9AD2-C2EF4F7E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9506E62-E99C-4071-9A54-9F55DC0EC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6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05425A5F-753D-436B-B03B-29006CBDD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9628DA6-6FF0-445E-BF05-F000B0E0E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4921652-8BAF-42B1-8C73-B4E8A488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48C3FD3-FFDB-49C1-89DD-94A7E1311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8AA40EE-A876-428A-8E44-F97C3A6AA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12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D864F6D-D02B-43D5-A922-946062F61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BC4361F-4681-4CD7-99BA-80CD30A17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2DD4493-93C2-454D-BFCE-8EE891124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99694C9-CECB-489E-8ADA-73EDF904E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D670C37-E498-4D26-ADFD-422E22AD5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7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458125E-A939-4550-A96C-DD833560C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A08EBF3-D27D-4BFE-902B-8288060C1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EAEAB5F1-161B-4C90-BD9A-68DB36B36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3173E0D2-2B09-44F6-B046-5BA995CB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07C51D6-2D18-4259-87F9-4545C9C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7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475DBDF-B3B4-4749-8668-E7C495FC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E2037C4-5BC0-408F-BE8C-BBA8AB137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4747007-B555-4752-9722-FEF00CCAD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DE1F150-F9BC-4449-AEE6-F8A453D6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10BD0A12-59DC-46B9-8BF1-704339C5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B1939FE-8BCD-4AC7-8DD5-0C3B47CDC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6E78FAC-818F-46A5-A8A3-AE1157CE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168CC8D-43CA-4B35-83FE-24F282153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36F5800-E724-4714-A9C1-C4FD2CCB9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51A79DD9-19BC-427C-9A64-F6F9DBD19F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99FE862-3356-470A-B0A6-A7B7F292D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698CD4E5-933C-4F8D-A83B-F5ADD742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0B24BF2-DF11-443C-81D5-9A93A8C61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0E18D4B5-26C9-4EA3-B830-B8B9BC286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9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BCE492B-7AEE-438A-85AB-0CFAF616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0117E2F-3CAF-4970-A702-56B6830B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FDDCD60A-83D5-4774-AD7D-1296AAC3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5443CE47-922E-4E55-8E38-DB7EE4F6F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028B93CC-4F36-4830-A1DF-EAB212FC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EDC3063-780C-497B-932A-2E91D5B2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300048D9-ECEA-4378-932A-00AFB0C9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7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EBE0B1-3AA1-4553-952B-3E8FEB37C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E44D957-7C00-441E-9842-1BD96E0D5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8EA93A02-9B55-44A9-8383-9E12F8D6C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7235ECB-117A-4270-BC03-181501D7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3FAAD47-DBA3-4693-8A1B-0AE83567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CC8BBE0-4892-4109-9616-0D5D702C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BA60926-538A-4AB1-9822-611091BC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E71C36FD-6A69-4E66-86EC-033F5EEFA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8140D2A4-708C-41C0-B083-C5169A161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482486-785C-4D8A-B83C-4FBE56252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9C0257A-72B3-48B9-8FBD-4B30F7F8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D46ED39-80D4-4D52-ADDC-21548D79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4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1407938-883D-4DF5-83D9-F2CBCE801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EF0ADD02-E99D-48AA-936E-90FB57138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5CF65D8-10AA-45A9-9165-0654E8928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60FCD-FB85-4BFF-8F2F-8F300869CFF0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5EE683D-2E02-441A-B285-AD637192A2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905E817-5A99-4B0C-AD6B-9B9B4DFA2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28428-D30E-43AB-9CE3-21B0C7C8C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12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7278560-BD02-4C3F-BADB-C660E58DC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01" y="2252749"/>
            <a:ext cx="7766936" cy="2645984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สรุปผลการตรวจสอบภายใน ปี 2562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/>
              <a:t>ด้านค่าสาธารณูปโภค</a:t>
            </a:r>
            <a:br>
              <a:rPr lang="en-US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37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B77C6544-3592-425F-8275-8E43C2733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60271"/>
              </p:ext>
            </p:extLst>
          </p:nvPr>
        </p:nvGraphicFramePr>
        <p:xfrm>
          <a:off x="723207" y="760920"/>
          <a:ext cx="10424160" cy="53361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9295">
                  <a:extLst>
                    <a:ext uri="{9D8B030D-6E8A-4147-A177-3AD203B41FA5}">
                      <a16:colId xmlns:a16="http://schemas.microsoft.com/office/drawing/2014/main" val="641405513"/>
                    </a:ext>
                  </a:extLst>
                </a:gridCol>
                <a:gridCol w="4056611">
                  <a:extLst>
                    <a:ext uri="{9D8B030D-6E8A-4147-A177-3AD203B41FA5}">
                      <a16:colId xmlns:a16="http://schemas.microsoft.com/office/drawing/2014/main" val="4282215576"/>
                    </a:ext>
                  </a:extLst>
                </a:gridCol>
                <a:gridCol w="4738254">
                  <a:extLst>
                    <a:ext uri="{9D8B030D-6E8A-4147-A177-3AD203B41FA5}">
                      <a16:colId xmlns:a16="http://schemas.microsoft.com/office/drawing/2014/main" val="4108584283"/>
                    </a:ext>
                  </a:extLst>
                </a:gridCol>
              </a:tblGrid>
              <a:tr h="188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cs typeface="+mj-cs"/>
                        </a:rPr>
                        <a:t>ประเด็นการตรวจสอบ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48610" marR="48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cs typeface="+mj-cs"/>
                        </a:rPr>
                        <a:t>ข้อตรวจพบ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48610" marR="486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effectLst/>
                          <a:cs typeface="+mj-cs"/>
                        </a:rPr>
                        <a:t>ข้อเสนอแนะ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48610" marR="48610" marT="0" marB="0" anchor="ctr"/>
                </a:tc>
                <a:extLst>
                  <a:ext uri="{0D108BD9-81ED-4DB2-BD59-A6C34878D82A}">
                    <a16:rowId xmlns:a16="http://schemas.microsoft.com/office/drawing/2014/main" val="3764469952"/>
                  </a:ext>
                </a:extLst>
              </a:tr>
              <a:tr h="4163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cs typeface="+mj-cs"/>
                        </a:rPr>
                        <a:t>ค่าสาธารณูปโภค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48610" marR="486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การรายงานและติดตามการใช้จ่ายเงินรายไตรมาสไม่ทันตามกำหนดเวลา</a:t>
                      </a: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ไม่มีคำสั่งแต่งตั้งและประชุมคณะกรรมการตรวจสอบติดตามและรายงานสภาพการใช้จ่ายค่าสาธารณูปโภค</a:t>
                      </a: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ไม่มีทะเบียนคุมเบิกจ่ายเงินค่าสาธารณูปโภคแยกเป็นรายประเภท</a:t>
                      </a: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48610" marR="486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รายงานและติดตามการใช้จ่ายเงินรายไตรมาสทุกวันที่10 หลังจากสิ้นไตรมาสโดยจัดทำเป็นหนังสือราชการและรายงานผ่านทาง </a:t>
                      </a:r>
                      <a:r>
                        <a:rPr lang="en-US" sz="1600" dirty="0">
                          <a:effectLst/>
                          <a:cs typeface="+mj-cs"/>
                        </a:rPr>
                        <a:t>Line </a:t>
                      </a:r>
                      <a:r>
                        <a:rPr lang="th-TH" sz="1600" dirty="0">
                          <a:effectLst/>
                          <a:cs typeface="+mj-cs"/>
                        </a:rPr>
                        <a:t>ผู้รับผิดชอบงาน สสจ.สระแก้ว</a:t>
                      </a: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ให้โรงพยาบาลทุกแห่งดำเนินการตามมาตรการแก้ไขปัญหาหนี้ค่าสาธารณูปโภคค้างชำระของส่วนราชการ ตามหนังสือสำนักงานปลัดกระทรวงสาธารณสุข ที่ สธ 0214/145 ลงวันที่ 25มกราคม 2562</a:t>
                      </a: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จัดทำคำสั่งแต่งตั้งคณะกรรมการตรวจสอบติดตามและรายงานสภาพการใช้จ่ายค่าสาธารณูปโภคและวางแผนกำหนดวันประชุมคณะกรรมการตามความเหมาะสม อย่างน้อยปีละ 1 ครั้ง</a:t>
                      </a: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cs typeface="+mj-cs"/>
                        </a:rPr>
                        <a:t> </a:t>
                      </a:r>
                      <a:endParaRPr lang="th-TH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- จัดทำทะเบียนคุมเบิกจ่ายเงินค่าสาธารณูปโภคแยกเป็นรายประเภทตามใบแจ้งหนี้ หลักฐานการขอจ่าย/เลขที่เช็ค และใบเสร็จรับเงินในทะเบียนคุม และรายงานและติดตามการใช้จ่ายเงินรายไตรมาสส่งให้ สสจ.สระแก้ว</a:t>
                      </a:r>
                      <a:endParaRPr lang="en-US" sz="1600" dirty="0">
                        <a:effectLst/>
                        <a:cs typeface="+mj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  <a:cs typeface="+mj-cs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48610" marR="48610" marT="0" marB="0"/>
                </a:tc>
                <a:extLst>
                  <a:ext uri="{0D108BD9-81ED-4DB2-BD59-A6C34878D82A}">
                    <a16:rowId xmlns:a16="http://schemas.microsoft.com/office/drawing/2014/main" val="790343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94687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122</Words>
  <Application>Microsoft Office PowerPoint</Application>
  <PresentationFormat>แบบจอกว้าง</PresentationFormat>
  <Paragraphs>30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ธีมของ Office</vt:lpstr>
      <vt:lpstr>สรุปผลการตรวจสอบภายใน ปี 2562 ด้านค่าสาธารณูปโภค 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สรุปผลการตรวจสอบภายใน ปี 2562 ด้านค่าสาธารณูปโภค</dc:title>
  <dc:creator>user</dc:creator>
  <cp:lastModifiedBy>user</cp:lastModifiedBy>
  <cp:revision>2</cp:revision>
  <dcterms:created xsi:type="dcterms:W3CDTF">2019-06-13T07:43:31Z</dcterms:created>
  <dcterms:modified xsi:type="dcterms:W3CDTF">2019-06-13T07:54:11Z</dcterms:modified>
</cp:coreProperties>
</file>