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1DA9F-7C5E-4568-8671-819749DA53A1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15449-3CC1-4DE9-AA86-C83289458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6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15449-3CC1-4DE9-AA86-C83289458C4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2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7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8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7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2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9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8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1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66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3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3D8E-BC8E-4787-9CD1-6286C49037D0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BE234-FE45-4772-82EA-36B967E2C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9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5400" b="1" u="sng" dirty="0" smtClean="0"/>
              <a:t>การบันทึกข้อมูลคัดกรองตรวจ ตา เท้า </a:t>
            </a:r>
            <a:r>
              <a:rPr lang="en-US" sz="5400" b="1" u="sng" dirty="0" smtClean="0"/>
              <a:t/>
            </a:r>
            <a:br>
              <a:rPr lang="en-US" sz="5400" b="1" u="sng" dirty="0" smtClean="0"/>
            </a:br>
            <a:r>
              <a:rPr lang="th-TH" sz="5400" b="1" u="sng" dirty="0" smtClean="0"/>
              <a:t>ในผู้ป่วยโรคเรื้อรัง เพื่อส่งออก 43 แฟ้ม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47495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24136"/>
          </a:xfrm>
        </p:spPr>
        <p:txBody>
          <a:bodyPr>
            <a:normAutofit/>
          </a:bodyPr>
          <a:lstStyle/>
          <a:p>
            <a:r>
              <a:rPr lang="th-TH" sz="3200" dirty="0"/>
              <a:t>10.เมื่อบันทึกข้อมูลคัดกรองภาวะแทรกซ้อนทางตา และ เท้า เรียบร้อยแล้วนั้น จะได้ข้อมูลการคัดกรองดังรูป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6400800" cy="1752600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31" y="1412776"/>
            <a:ext cx="7056784" cy="493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90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th-TH" sz="3200" dirty="0"/>
              <a:t>เรียบร้อยแล้วครับในการบันทึกข้อมูลในโปรแกรม </a:t>
            </a:r>
            <a:r>
              <a:rPr lang="en-US" sz="3200" dirty="0" err="1"/>
              <a:t>HOSxP</a:t>
            </a:r>
            <a:r>
              <a:rPr lang="en-US" sz="3200" dirty="0"/>
              <a:t> </a:t>
            </a:r>
            <a:r>
              <a:rPr lang="th-TH" sz="3200" dirty="0"/>
              <a:t>ในการคัดกรองภาวะแทรกซ้อนทางตา-เท้า คราวนี้ผมทดสอบส่งออก 43 แฟ้ม มาตรฐาน เอามาตรวจสอบดูนะครับว่าจะมี </a:t>
            </a:r>
            <a:r>
              <a:rPr lang="en-US" sz="3200" dirty="0"/>
              <a:t>Error </a:t>
            </a:r>
            <a:r>
              <a:rPr lang="th-TH" sz="3200" dirty="0"/>
              <a:t>ในแฟ้ม </a:t>
            </a:r>
            <a:r>
              <a:rPr lang="en-US" sz="3200" dirty="0"/>
              <a:t>CHRONICFU </a:t>
            </a:r>
            <a:r>
              <a:rPr lang="th-TH" sz="3200" dirty="0" smtClean="0"/>
              <a:t>หรือไม่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76872"/>
            <a:ext cx="8388424" cy="328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269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24136"/>
          </a:xfrm>
        </p:spPr>
        <p:txBody>
          <a:bodyPr>
            <a:normAutofit/>
          </a:bodyPr>
          <a:lstStyle/>
          <a:p>
            <a:r>
              <a:rPr lang="th-TH" sz="3200" dirty="0"/>
              <a:t>ลองนำไฟล์ 43 แฟ้ม ไปตรวจสอบกับโปรแกรม </a:t>
            </a:r>
            <a:r>
              <a:rPr lang="en-US" sz="3200" dirty="0"/>
              <a:t>OPPP2010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th-TH" sz="3200" dirty="0" smtClean="0"/>
              <a:t>ของ </a:t>
            </a:r>
            <a:r>
              <a:rPr lang="th-TH" sz="3200" dirty="0"/>
              <a:t>อ.รังสรรค์ ดูครับ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6400800" cy="1752600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54" y="1556792"/>
            <a:ext cx="8244408" cy="502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269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/>
          <a:lstStyle/>
          <a:p>
            <a:r>
              <a:rPr lang="th-TH" dirty="0"/>
              <a:t>รหัส </a:t>
            </a:r>
            <a:r>
              <a:rPr lang="en-US" dirty="0"/>
              <a:t>ICD10 </a:t>
            </a:r>
            <a:r>
              <a:rPr lang="th-TH" dirty="0"/>
              <a:t>ในการคัดกรองภาวะแทรกซ้อน ตา - เท้า ดังนี้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b="1" u="sng" dirty="0"/>
              <a:t>ตรวจตา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/>
              <a:t>Z010 = Examination Of Eyes And Vision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th-TH" b="1" u="sng" dirty="0"/>
              <a:t>ตรวจตา แบบ </a:t>
            </a:r>
            <a:r>
              <a:rPr lang="en-US" b="1" u="sng" dirty="0"/>
              <a:t>Fundus Camera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Z135 = Special screening examination for eye and ear disorder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6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692696"/>
            <a:ext cx="6400800" cy="1752600"/>
          </a:xfrm>
        </p:spPr>
        <p:txBody>
          <a:bodyPr/>
          <a:lstStyle/>
          <a:p>
            <a:r>
              <a:rPr lang="th-TH" dirty="0" smtClean="0">
                <a:solidFill>
                  <a:srgbClr val="FF0000"/>
                </a:solidFill>
              </a:rPr>
              <a:t>1.ตรวจสอบ</a:t>
            </a:r>
            <a:r>
              <a:rPr lang="th-TH" dirty="0">
                <a:solidFill>
                  <a:srgbClr val="FF0000"/>
                </a:solidFill>
              </a:rPr>
              <a:t>การตั้งค่าใน </a:t>
            </a:r>
            <a:r>
              <a:rPr lang="en-US" dirty="0">
                <a:solidFill>
                  <a:srgbClr val="FF0000"/>
                </a:solidFill>
              </a:rPr>
              <a:t>system setting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th-TH" dirty="0" smtClean="0">
                <a:solidFill>
                  <a:srgbClr val="FF0000"/>
                </a:solidFill>
              </a:rPr>
              <a:t>ว่า</a:t>
            </a:r>
            <a:r>
              <a:rPr lang="th-TH" dirty="0">
                <a:solidFill>
                  <a:srgbClr val="FF0000"/>
                </a:solidFill>
              </a:rPr>
              <a:t>ได้ติ๊กเลือกดังรูปหรือไม่ ในขั้นตอนนี้ต้องให้ผู้ดูแลระบบ หรือ </a:t>
            </a:r>
            <a:r>
              <a:rPr lang="en-US" dirty="0">
                <a:solidFill>
                  <a:srgbClr val="FF0000"/>
                </a:solidFill>
              </a:rPr>
              <a:t>admin </a:t>
            </a:r>
            <a:r>
              <a:rPr lang="th-TH" dirty="0" smtClean="0">
                <a:solidFill>
                  <a:srgbClr val="FF0000"/>
                </a:solidFill>
              </a:rPr>
              <a:t>ครับเป</a:t>
            </a:r>
            <a:r>
              <a:rPr lang="th-TH" dirty="0">
                <a:solidFill>
                  <a:srgbClr val="FF0000"/>
                </a:solidFill>
              </a:rPr>
              <a:t>็</a:t>
            </a:r>
            <a:r>
              <a:rPr lang="th-TH" dirty="0" smtClean="0">
                <a:solidFill>
                  <a:srgbClr val="FF0000"/>
                </a:solidFill>
              </a:rPr>
              <a:t>นคน</a:t>
            </a:r>
            <a:r>
              <a:rPr lang="th-TH" dirty="0">
                <a:solidFill>
                  <a:srgbClr val="FF0000"/>
                </a:solidFill>
              </a:rPr>
              <a:t>ตรวจสอบให้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" r="1757" b="50000"/>
          <a:stretch/>
        </p:blipFill>
        <p:spPr>
          <a:xfrm>
            <a:off x="592204" y="2996952"/>
            <a:ext cx="8255357" cy="18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284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2016224"/>
          </a:xfrm>
        </p:spPr>
        <p:txBody>
          <a:bodyPr>
            <a:noAutofit/>
          </a:bodyPr>
          <a:lstStyle/>
          <a:p>
            <a:r>
              <a:rPr lang="th-TH" sz="2400" dirty="0" smtClean="0"/>
              <a:t>2.เมื่อ</a:t>
            </a:r>
            <a:r>
              <a:rPr lang="th-TH" sz="2400" dirty="0"/>
              <a:t>ให้ </a:t>
            </a:r>
            <a:r>
              <a:rPr lang="en-US" sz="2400" dirty="0"/>
              <a:t>admin </a:t>
            </a:r>
            <a:r>
              <a:rPr lang="th-TH" sz="2400" dirty="0"/>
              <a:t>ตรวจสอบตามข้อที่ 1 แล้วนั้น เมื่อห้องบัตรส่งตรวจผู้มารับบริการคลินิกพิเศษ จะต้องขึ้นข้อความ </a:t>
            </a:r>
            <a:r>
              <a:rPr lang="en-US" sz="2400" dirty="0"/>
              <a:t>popup </a:t>
            </a:r>
            <a:r>
              <a:rPr lang="th-TH" sz="2400" dirty="0"/>
              <a:t>แสดงขึ้นมา ดัง</a:t>
            </a:r>
            <a:r>
              <a:rPr lang="th-TH" sz="2400" dirty="0" smtClean="0"/>
              <a:t>รูป </a:t>
            </a:r>
            <a:r>
              <a:rPr lang="th-TH" sz="2400" dirty="0"/>
              <a:t>เมื่อแสดง </a:t>
            </a:r>
            <a:r>
              <a:rPr lang="en-US" sz="2400" dirty="0"/>
              <a:t>popup </a:t>
            </a:r>
            <a:r>
              <a:rPr lang="th-TH" sz="2400" dirty="0"/>
              <a:t>ขึ้นมาแล้วทางห้องบัตรต้องเลือกตามรูปที่ 2 ในกรอบสีแดงครับ </a:t>
            </a:r>
            <a:r>
              <a:rPr lang="th-TH" sz="2400" b="1" i="1" u="sng" dirty="0">
                <a:solidFill>
                  <a:srgbClr val="FF0000"/>
                </a:solidFill>
              </a:rPr>
              <a:t>ย้ำว่าต้องเลือกนะครับ</a:t>
            </a:r>
            <a:r>
              <a:rPr lang="th-TH" sz="2400" dirty="0">
                <a:solidFill>
                  <a:srgbClr val="FF0000"/>
                </a:solidFill>
              </a:rPr>
              <a:t> </a:t>
            </a:r>
            <a:r>
              <a:rPr lang="th-TH" sz="2400" dirty="0"/>
              <a:t>ถ้าไม่เลือก หรือ ไม่มี </a:t>
            </a:r>
            <a:r>
              <a:rPr lang="en-US" sz="2400" dirty="0"/>
              <a:t>popup </a:t>
            </a:r>
            <a:r>
              <a:rPr lang="th-TH" sz="2400" dirty="0"/>
              <a:t>แสดงตามรูปที่ 2 นี้ ให้กลับไปตรวจสอบข้อที่ 1 ใหม่อีกครั้ง</a:t>
            </a:r>
            <a:r>
              <a:rPr lang="th-TH" sz="2400" dirty="0" smtClean="0"/>
              <a:t/>
            </a:r>
            <a:br>
              <a:rPr lang="th-TH" sz="2400" dirty="0" smtClean="0"/>
            </a:br>
            <a:r>
              <a:rPr lang="th-TH" sz="2400" dirty="0"/>
              <a:t> 2.1 คลินิกที่นัดมา ให้เลือกคลินิกที่ผู้มารับบริการมารับบริกการในครั้งนั้น (ต้องเลือก)</a:t>
            </a:r>
            <a:r>
              <a:rPr lang="th-TH" sz="2400" dirty="0" smtClean="0"/>
              <a:t/>
            </a:r>
            <a:br>
              <a:rPr lang="th-TH" sz="2400" dirty="0" smtClean="0"/>
            </a:br>
            <a:r>
              <a:rPr lang="th-TH" sz="2400" dirty="0"/>
              <a:t> 2.2 ด้านขวามือในกรอบสีแดงรูปที่ 2 ให้เลือกข้อ 1 หรือ 2 เท่านั้น ครับ  ถ้าผู้มารับบริการมาตามนัด ก็ให้เลือกข้อแรก ถ้ามาผิดนัด ก็ให้เลือกข้อ 2 (ต้องเลือก)</a:t>
            </a:r>
            <a:r>
              <a:rPr lang="th-TH" sz="2400" dirty="0" smtClean="0"/>
              <a:t/>
            </a:r>
            <a:br>
              <a:rPr lang="th-TH" sz="2400" dirty="0" smtClean="0"/>
            </a:b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5" y="3089452"/>
            <a:ext cx="4479523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90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221" y="1556792"/>
            <a:ext cx="8568952" cy="1728192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บันทึกข้อมูลการคัดกรองให้เรียบร้อย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ข้อมูลที่ต้องบันทึก มีดังนี้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en-US" dirty="0" smtClean="0">
                <a:latin typeface="AngsanaUPC" pitchFamily="18" charset="-34"/>
                <a:cs typeface="AngsanaUPC" pitchFamily="18" charset="-34"/>
              </a:rPr>
            </a:b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น้ำหนัก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รอบเอว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อุุณหภูมิ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อัตรา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ชีพ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จร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อัตราหายใจ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</a:t>
            </a:r>
            <a:br>
              <a:rPr lang="en-US" dirty="0" smtClean="0">
                <a:latin typeface="AngsanaUPC" pitchFamily="18" charset="-34"/>
                <a:cs typeface="AngsanaUPC" pitchFamily="18" charset="-34"/>
              </a:rPr>
            </a:b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ความ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ดันโลหิต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BP,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ส่วนสูง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การสูบหรี่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ดื่ม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สุรา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/>
            </a:r>
            <a:br>
              <a:rPr lang="th-TH" dirty="0">
                <a:latin typeface="AngsanaUPC" pitchFamily="18" charset="-34"/>
                <a:cs typeface="AngsanaUPC" pitchFamily="18" charset="-34"/>
              </a:rPr>
            </a:br>
            <a:r>
              <a:rPr lang="th-TH" dirty="0" smtClean="0"/>
              <a:t/>
            </a:r>
            <a:br>
              <a:rPr lang="th-TH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068960"/>
            <a:ext cx="6480720" cy="328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th-TH" dirty="0"/>
              <a:t>3.ระบบผู้ป่วยนอก &gt; คลินิกพิเศษ &gt; ทะเบียนผู้ป่วยเบาหวาน/ความดันโลหิตสูง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76872"/>
            <a:ext cx="5400000" cy="368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th-TH" dirty="0"/>
              <a:t>5.ค้นหาผู้มารับบริการที่ต้องการคัดกรองภาวะแทรกซ้อน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32856"/>
            <a:ext cx="806489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05671"/>
            <a:ext cx="7992888" cy="1224136"/>
          </a:xfrm>
        </p:spPr>
        <p:txBody>
          <a:bodyPr>
            <a:normAutofit fontScale="90000"/>
          </a:bodyPr>
          <a:lstStyle/>
          <a:p>
            <a:r>
              <a:rPr lang="th-TH" dirty="0"/>
              <a:t>6.เมื่อเลือกผู้มารับบริการแล้ว ให้คลิกปุ่ม เพิ่มการคัดกรอง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40768"/>
            <a:ext cx="6810757" cy="512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24136"/>
          </a:xfrm>
        </p:spPr>
        <p:txBody>
          <a:bodyPr>
            <a:normAutofit/>
          </a:bodyPr>
          <a:lstStyle/>
          <a:p>
            <a:r>
              <a:rPr lang="th-TH" sz="3200" dirty="0"/>
              <a:t>8.บันทึกข้อมูลการตรวจคัดกรองภาวะแทรกซ้อนทางตา ให้ครบถ้วน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96752"/>
            <a:ext cx="7370114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24136"/>
          </a:xfrm>
        </p:spPr>
        <p:txBody>
          <a:bodyPr>
            <a:normAutofit/>
          </a:bodyPr>
          <a:lstStyle/>
          <a:p>
            <a:r>
              <a:rPr lang="th-TH" sz="3200" dirty="0"/>
              <a:t>9.บันทึกข้อมูลการตรวจคัดกรองภาวะแทรกซ้อนทางเท้า ให้ครบถ้วน 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6400800" cy="1752600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164288" cy="517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243</Words>
  <Application>Microsoft Office PowerPoint</Application>
  <PresentationFormat>On-screen Show (4:3)</PresentationFormat>
  <Paragraphs>16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 </vt:lpstr>
      <vt:lpstr>2.เมื่อให้ admin ตรวจสอบตามข้อที่ 1 แล้วนั้น เมื่อห้องบัตรส่งตรวจผู้มารับบริการคลินิกพิเศษ จะต้องขึ้นข้อความ popup แสดงขึ้นมา ดังรูป เมื่อแสดง popup ขึ้นมาแล้วทางห้องบัตรต้องเลือกตามรูปที่ 2 ในกรอบสีแดงครับ ย้ำว่าต้องเลือกนะครับ ถ้าไม่เลือก หรือ ไม่มี popup แสดงตามรูปที่ 2 นี้ ให้กลับไปตรวจสอบข้อที่ 1 ใหม่อีกครั้ง  2.1 คลินิกที่นัดมา ให้เลือกคลินิกที่ผู้มารับบริการมารับบริกการในครั้งนั้น (ต้องเลือก)  2.2 ด้านขวามือในกรอบสีแดงรูปที่ 2 ให้เลือกข้อ 1 หรือ 2 เท่านั้น ครับ  ถ้าผู้มารับบริการมาตามนัด ก็ให้เลือกข้อแรก ถ้ามาผิดนัด ก็ให้เลือกข้อ 2 (ต้องเลือก) </vt:lpstr>
      <vt:lpstr>บันทึกข้อมูลการคัดกรองให้เรียบร้อย  ข้อมูลที่ต้องบันทึก มีดังนี้ น้ำหนัก,รอบเอว,อุุณหภูมิ,อัตราชีพจร,อัตราหายใจ, ความดันโลหิต BP,ส่วนสูง,การสูบหรี่,การดื่มสุรา  </vt:lpstr>
      <vt:lpstr>3.ระบบผู้ป่วยนอก &gt; คลินิกพิเศษ &gt; ทะเบียนผู้ป่วยเบาหวาน/ความดันโลหิตสูง</vt:lpstr>
      <vt:lpstr>5.ค้นหาผู้มารับบริการที่ต้องการคัดกรองภาวะแทรกซ้อน</vt:lpstr>
      <vt:lpstr>6.เมื่อเลือกผู้มารับบริการแล้ว ให้คลิกปุ่ม เพิ่มการคัดกรอง</vt:lpstr>
      <vt:lpstr>8.บันทึกข้อมูลการตรวจคัดกรองภาวะแทรกซ้อนทางตา ให้ครบถ้วน</vt:lpstr>
      <vt:lpstr>9.บันทึกข้อมูลการตรวจคัดกรองภาวะแทรกซ้อนทางเท้า ให้ครบถ้วน </vt:lpstr>
      <vt:lpstr>10.เมื่อบันทึกข้อมูลคัดกรองภาวะแทรกซ้อนทางตา และ เท้า เรียบร้อยแล้วนั้น จะได้ข้อมูลการคัดกรองดังรูป</vt:lpstr>
      <vt:lpstr>เรียบร้อยแล้วครับในการบันทึกข้อมูลในโปรแกรม HOSxP ในการคัดกรองภาวะแทรกซ้อนทางตา-เท้า คราวนี้ผมทดสอบส่งออก 43 แฟ้ม มาตรฐาน เอามาตรวจสอบดูนะครับว่าจะมี Error ในแฟ้ม CHRONICFU หรือไม่</vt:lpstr>
      <vt:lpstr>ลองนำไฟล์ 43 แฟ้ม ไปตรวจสอบกับโปรแกรม OPPP2010  ของ อ.รังสรรค์ ดูครับ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การบันทึกข้อมูลคัดกรองตรวจ ตา เท้า  ในผู้ป่วยโรคเรื้อรัง เพื่อส่งออก 43 แฟ้ม </dc:title>
  <dc:creator>admin</dc:creator>
  <cp:lastModifiedBy>admin</cp:lastModifiedBy>
  <cp:revision>8</cp:revision>
  <dcterms:created xsi:type="dcterms:W3CDTF">2017-02-22T06:43:36Z</dcterms:created>
  <dcterms:modified xsi:type="dcterms:W3CDTF">2017-02-23T06:40:23Z</dcterms:modified>
</cp:coreProperties>
</file>