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853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785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34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92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751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52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23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49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83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501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32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AB32-BAB0-46C6-A6FF-FBFD0249526A}" type="datetimeFigureOut">
              <a:rPr lang="th-TH" smtClean="0"/>
              <a:t>21/03/60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3663-16A8-492A-A1B3-1363AA511C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076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749300" y="161925"/>
            <a:ext cx="10617200" cy="6381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ตัวอย่าง...การกำหนดอัตราค่าตอบแทน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ผู้ดูแลผู้สูงอายุ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Care giver :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CG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บาท/ชม.)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84757"/>
              </p:ext>
            </p:extLst>
          </p:nvPr>
        </p:nvGraphicFramePr>
        <p:xfrm>
          <a:off x="736601" y="1092196"/>
          <a:ext cx="10642598" cy="4922198"/>
        </p:xfrm>
        <a:graphic>
          <a:graphicData uri="http://schemas.openxmlformats.org/drawingml/2006/table">
            <a:tbl>
              <a:tblPr/>
              <a:tblGrid>
                <a:gridCol w="1392902"/>
                <a:gridCol w="1548532"/>
                <a:gridCol w="2722765"/>
                <a:gridCol w="1638300"/>
                <a:gridCol w="1739900"/>
                <a:gridCol w="1600199"/>
              </a:tblGrid>
              <a:tr h="53379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จำนวนชั่วโมง / ครั้ง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จำนวนครั้ง / เดือน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ชม.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case /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กลุ่มติดบ้าน  1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อย่างน้อย 2 สัปดาห์ ต่อ 1 ครั้ง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 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1,440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(จำนวน 2 ครั้ง, คิดเป็น 3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กลุ่มติดบ้าน  2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 ครั้ง ต่อ สัปดาห์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 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2,880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(จำนวน 4 ครั้ง, คิดเป็น 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กลุ่มติดเตียง  3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 ครั้ง ต่อ สัปดาห์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 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2,880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(จำนวน 4 ครั้ง, คิดเป็น 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กลุ่มติดเตียง  4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2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อย่างน้อยสปดาห์ละ 2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 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640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7,680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(จำนวน 8 ครั้ง, คิดเป็น 16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51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749300" y="161925"/>
            <a:ext cx="10617200" cy="6381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ตัวอย่าง...การกำหนดอัตราค่าตอบแทน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ผู้ดูแลผู้สูงอายุ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Care giver :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CG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50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บาท/ชม.)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242813"/>
              </p:ext>
            </p:extLst>
          </p:nvPr>
        </p:nvGraphicFramePr>
        <p:xfrm>
          <a:off x="736601" y="1092196"/>
          <a:ext cx="10642598" cy="4922198"/>
        </p:xfrm>
        <a:graphic>
          <a:graphicData uri="http://schemas.openxmlformats.org/drawingml/2006/table">
            <a:tbl>
              <a:tblPr/>
              <a:tblGrid>
                <a:gridCol w="1392902"/>
                <a:gridCol w="1548532"/>
                <a:gridCol w="2722765"/>
                <a:gridCol w="1638300"/>
                <a:gridCol w="1739900"/>
                <a:gridCol w="1600199"/>
              </a:tblGrid>
              <a:tr h="53379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จำนวนชั่วโมง / ครั้ง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จำนวนครั้ง / เดือน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ชม.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case /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/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case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กลุ่มติดบ้าน  1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อย่าง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น้อย 2 สัปดาห์ ต่อ 1 ครั้ง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1,800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2 ครั้ง, คิดเป็น 3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กลุ่มติดบ้าน  2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ต่อ สัปดาห์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3,600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4 ครั้ง, คิดเป็น 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กลุ่มติดเตียง  3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1.30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ต่อ สัปดาห์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3,600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4 ครั้ง, คิดเป็น 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8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กลุ่มติดเตียง  4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2 ชม. 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ต่อ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อย่างน้อยสปดาห์ละ 2 ครั้ง 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 ชม. 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ละ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    9,600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81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8 ครั้ง, คิดเป็น 16 ชม./เดือน)</a:t>
                      </a:r>
                    </a:p>
                  </a:txBody>
                  <a:tcPr marL="7694" marR="7694" marT="7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5432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368</Words>
  <Application>Microsoft Office PowerPoint</Application>
  <PresentationFormat>แบบจอกว้าง</PresentationFormat>
  <Paragraphs>78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ตัวอย่าง...การกำหนดอัตราค่าตอบแทนผู้ดูแลผู้สูงอายุ Care giver : CG  (40 บาท/ชม.)</vt:lpstr>
      <vt:lpstr>ตัวอย่าง...การกำหนดอัตราค่าตอบแทนผู้ดูแลผู้สูงอายุ Care giver : CG  (50 บาท/ชม.)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ตัวอย่าง  ค่าตอบแทนที่ CG จะได้รับ</dc:title>
  <dc:creator>adsadawut sarasit</dc:creator>
  <cp:lastModifiedBy>adsadawut sarasit</cp:lastModifiedBy>
  <cp:revision>11</cp:revision>
  <dcterms:created xsi:type="dcterms:W3CDTF">2017-03-12T10:25:34Z</dcterms:created>
  <dcterms:modified xsi:type="dcterms:W3CDTF">2017-03-21T07:30:12Z</dcterms:modified>
</cp:coreProperties>
</file>