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8" r:id="rId6"/>
    <p:sldId id="260" r:id="rId7"/>
    <p:sldId id="261" r:id="rId8"/>
    <p:sldId id="270" r:id="rId9"/>
    <p:sldId id="269" r:id="rId10"/>
    <p:sldId id="272" r:id="rId11"/>
    <p:sldId id="262" r:id="rId12"/>
    <p:sldId id="263" r:id="rId13"/>
    <p:sldId id="264" r:id="rId14"/>
    <p:sldId id="265" r:id="rId15"/>
    <p:sldId id="271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4B8CC"/>
    <a:srgbClr val="0A7090"/>
    <a:srgbClr val="FF00FF"/>
    <a:srgbClr val="FCD68D"/>
    <a:srgbClr val="00B0F0"/>
    <a:srgbClr val="D5FD82"/>
    <a:srgbClr val="00FF00"/>
    <a:srgbClr val="0E9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08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0A63C1-E86F-4AC8-A520-34423854F49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EA95935A-28D7-4531-9143-C7F68FD0F032}">
      <dgm:prSet phldrT="[ข้อความ]" custT="1"/>
      <dgm:spPr/>
      <dgm:t>
        <a:bodyPr/>
        <a:lstStyle/>
        <a:p>
          <a:r>
            <a:rPr lang="th-TH" sz="2800" dirty="0">
              <a:latin typeface="TH SarabunPSK" panose="020B0500040200020003" pitchFamily="34" charset="-34"/>
              <a:cs typeface="TH SarabunPSK" panose="020B0500040200020003" pitchFamily="34" charset="-34"/>
            </a:rPr>
            <a:t>ระบบบุคลากร</a:t>
          </a:r>
        </a:p>
      </dgm:t>
    </dgm:pt>
    <dgm:pt modelId="{2196E009-1006-4BE2-A2FA-FE66AE700AC1}" type="parTrans" cxnId="{24CC409A-40A7-4906-B9BA-4F2DA0D3B07C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F83FF68-E083-4C52-A5C0-AAAFEC141C05}" type="sibTrans" cxnId="{24CC409A-40A7-4906-B9BA-4F2DA0D3B07C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AECA79B-DB30-40C9-BD43-B389E0260F90}">
      <dgm:prSet phldrT="[ข้อความ]" custT="1"/>
      <dgm:spPr/>
      <dgm:t>
        <a:bodyPr/>
        <a:lstStyle/>
        <a:p>
          <a:r>
            <a:rPr lang="th-TH" sz="2800" dirty="0">
              <a:latin typeface="TH SarabunPSK" panose="020B0500040200020003" pitchFamily="34" charset="-34"/>
              <a:cs typeface="TH SarabunPSK" panose="020B0500040200020003" pitchFamily="34" charset="-34"/>
            </a:rPr>
            <a:t>ระบบการลา</a:t>
          </a:r>
        </a:p>
      </dgm:t>
    </dgm:pt>
    <dgm:pt modelId="{A677D926-02AA-467B-8C66-BC1EC266EA3F}" type="parTrans" cxnId="{9F263680-F225-45E1-98C2-A55E1C492D5E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608BEBA4-5982-48D6-92DD-8F55613C4590}" type="sibTrans" cxnId="{9F263680-F225-45E1-98C2-A55E1C492D5E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5C89037-1B54-4451-B61E-4E2BFD78899B}">
      <dgm:prSet phldrT="[ข้อความ]" custT="1"/>
      <dgm:spPr/>
      <dgm:t>
        <a:bodyPr/>
        <a:lstStyle/>
        <a:p>
          <a:r>
            <a:rPr lang="th-TH" sz="2800" dirty="0">
              <a:latin typeface="TH SarabunPSK" panose="020B0500040200020003" pitchFamily="34" charset="-34"/>
              <a:cs typeface="TH SarabunPSK" panose="020B0500040200020003" pitchFamily="34" charset="-34"/>
            </a:rPr>
            <a:t>ระบบบริหารความเสี่ยง</a:t>
          </a:r>
        </a:p>
      </dgm:t>
    </dgm:pt>
    <dgm:pt modelId="{D46D6711-62F8-47A9-8FC6-BCD77FA802BA}" type="parTrans" cxnId="{189A75AC-AD13-4CBD-8BDE-510AD95B9C67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D4EA6CD-1030-485B-8BDB-933A4239FA4B}" type="sibTrans" cxnId="{189A75AC-AD13-4CBD-8BDE-510AD95B9C67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2C53203-0BAF-43E3-A883-142E8B21E783}">
      <dgm:prSet phldrT="[ข้อความ]" custT="1"/>
      <dgm:spPr/>
      <dgm:t>
        <a:bodyPr/>
        <a:lstStyle/>
        <a:p>
          <a:r>
            <a:rPr lang="th-TH" sz="2800" dirty="0">
              <a:latin typeface="TH SarabunPSK" panose="020B0500040200020003" pitchFamily="34" charset="-34"/>
              <a:cs typeface="TH SarabunPSK" panose="020B0500040200020003" pitchFamily="34" charset="-34"/>
            </a:rPr>
            <a:t>ระบบบริหารห้องประชุม</a:t>
          </a:r>
        </a:p>
      </dgm:t>
    </dgm:pt>
    <dgm:pt modelId="{D51719D6-FEB6-4028-8D06-15F5BDFC7F36}" type="parTrans" cxnId="{0788212C-0028-4A12-8AB8-DF8534B555A2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00C20BD3-50EE-4995-BE09-3D57A78B6E93}" type="sibTrans" cxnId="{0788212C-0028-4A12-8AB8-DF8534B555A2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515E573-7726-401B-88E8-33AA68F8D59B}">
      <dgm:prSet phldrT="[ข้อความ]" custT="1"/>
      <dgm:spPr/>
      <dgm:t>
        <a:bodyPr/>
        <a:lstStyle/>
        <a:p>
          <a:r>
            <a:rPr lang="th-TH" sz="2800" dirty="0">
              <a:latin typeface="TH SarabunPSK" panose="020B0500040200020003" pitchFamily="34" charset="-34"/>
              <a:cs typeface="TH SarabunPSK" panose="020B0500040200020003" pitchFamily="34" charset="-34"/>
            </a:rPr>
            <a:t>ระบบบริหารพัสดุ</a:t>
          </a:r>
        </a:p>
      </dgm:t>
    </dgm:pt>
    <dgm:pt modelId="{6AB161EE-E90E-4B61-A95C-A52E7AA0F4D9}" type="parTrans" cxnId="{3260705F-7692-427B-BFF6-1A3935D71C7F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FF2E396-9B7A-42FC-9092-6A278B716795}" type="sibTrans" cxnId="{3260705F-7692-427B-BFF6-1A3935D71C7F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2134703-CD64-4790-8EA8-DA6DAEF26E99}">
      <dgm:prSet phldrT="[ข้อความ]" custT="1"/>
      <dgm:spPr/>
      <dgm:t>
        <a:bodyPr/>
        <a:lstStyle/>
        <a:p>
          <a:r>
            <a:rPr lang="th-TH" sz="2800" dirty="0">
              <a:latin typeface="TH SarabunPSK" panose="020B0500040200020003" pitchFamily="34" charset="-34"/>
              <a:cs typeface="TH SarabunPSK" panose="020B0500040200020003" pitchFamily="34" charset="-34"/>
            </a:rPr>
            <a:t>ระบบบริหารยานพาหนะ</a:t>
          </a:r>
        </a:p>
      </dgm:t>
    </dgm:pt>
    <dgm:pt modelId="{65402AF7-9A14-4126-B11F-D567BED686CE}" type="parTrans" cxnId="{45D44699-3193-4B9E-B73B-3C22E669FB97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FF7BC1F-9C30-494A-A88E-359E10F4282F}" type="sibTrans" cxnId="{45D44699-3193-4B9E-B73B-3C22E669FB97}">
      <dgm:prSet/>
      <dgm:spPr/>
      <dgm:t>
        <a:bodyPr/>
        <a:lstStyle/>
        <a:p>
          <a:endParaRPr lang="th-TH" sz="200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DBDB5A6-2911-420B-88B8-AB69CD3F6715}">
      <dgm:prSet phldrT="[ข้อความ]" custT="1"/>
      <dgm:spPr/>
      <dgm:t>
        <a:bodyPr/>
        <a:lstStyle/>
        <a:p>
          <a:r>
            <a:rPr lang="th-TH" sz="2800" dirty="0">
              <a:latin typeface="TH SarabunPSK" panose="020B0500040200020003" pitchFamily="34" charset="-34"/>
              <a:cs typeface="TH SarabunPSK" panose="020B0500040200020003" pitchFamily="34" charset="-34"/>
            </a:rPr>
            <a:t>ระบบซ่อมบำรุง</a:t>
          </a:r>
        </a:p>
      </dgm:t>
    </dgm:pt>
    <dgm:pt modelId="{15113714-CDA8-4979-82E2-D9183B05C2C4}" type="parTrans" cxnId="{367DD536-5E4A-475F-9CF4-5D00B0E893D6}">
      <dgm:prSet/>
      <dgm:spPr/>
      <dgm:t>
        <a:bodyPr/>
        <a:lstStyle/>
        <a:p>
          <a:endParaRPr lang="th-TH" sz="2000"/>
        </a:p>
      </dgm:t>
    </dgm:pt>
    <dgm:pt modelId="{5AF9FDF8-B829-4369-AA8A-61EE23043DC6}" type="sibTrans" cxnId="{367DD536-5E4A-475F-9CF4-5D00B0E893D6}">
      <dgm:prSet/>
      <dgm:spPr/>
      <dgm:t>
        <a:bodyPr/>
        <a:lstStyle/>
        <a:p>
          <a:endParaRPr lang="th-TH" sz="2000"/>
        </a:p>
      </dgm:t>
    </dgm:pt>
    <dgm:pt modelId="{FA3B730F-EC82-4BFD-AEAA-3EA7D323F489}" type="pres">
      <dgm:prSet presAssocID="{920A63C1-E86F-4AC8-A520-34423854F493}" presName="Name0" presStyleCnt="0">
        <dgm:presLayoutVars>
          <dgm:chMax val="7"/>
          <dgm:chPref val="7"/>
          <dgm:dir/>
        </dgm:presLayoutVars>
      </dgm:prSet>
      <dgm:spPr/>
    </dgm:pt>
    <dgm:pt modelId="{9ABC29F2-6297-4FCB-8D64-6B4D99A74A83}" type="pres">
      <dgm:prSet presAssocID="{920A63C1-E86F-4AC8-A520-34423854F493}" presName="Name1" presStyleCnt="0"/>
      <dgm:spPr/>
    </dgm:pt>
    <dgm:pt modelId="{10B6BAE8-803F-46AE-A1AD-9E2A282D1A02}" type="pres">
      <dgm:prSet presAssocID="{920A63C1-E86F-4AC8-A520-34423854F493}" presName="cycle" presStyleCnt="0"/>
      <dgm:spPr/>
    </dgm:pt>
    <dgm:pt modelId="{4AA83F42-BCB6-449C-8DD5-652DAFA317A1}" type="pres">
      <dgm:prSet presAssocID="{920A63C1-E86F-4AC8-A520-34423854F493}" presName="srcNode" presStyleLbl="node1" presStyleIdx="0" presStyleCnt="7"/>
      <dgm:spPr/>
    </dgm:pt>
    <dgm:pt modelId="{8A1E6F63-F6B6-48C9-8753-7169FE6CDE81}" type="pres">
      <dgm:prSet presAssocID="{920A63C1-E86F-4AC8-A520-34423854F493}" presName="conn" presStyleLbl="parChTrans1D2" presStyleIdx="0" presStyleCnt="1"/>
      <dgm:spPr/>
    </dgm:pt>
    <dgm:pt modelId="{F030D759-139D-4636-A254-A285F600ADC0}" type="pres">
      <dgm:prSet presAssocID="{920A63C1-E86F-4AC8-A520-34423854F493}" presName="extraNode" presStyleLbl="node1" presStyleIdx="0" presStyleCnt="7"/>
      <dgm:spPr/>
    </dgm:pt>
    <dgm:pt modelId="{59A0AFF6-AC07-4EEE-93F1-7E07FCD7F1C6}" type="pres">
      <dgm:prSet presAssocID="{920A63C1-E86F-4AC8-A520-34423854F493}" presName="dstNode" presStyleLbl="node1" presStyleIdx="0" presStyleCnt="7"/>
      <dgm:spPr/>
    </dgm:pt>
    <dgm:pt modelId="{6154AD9E-DA8F-4026-848D-61BA178EDFF8}" type="pres">
      <dgm:prSet presAssocID="{EA95935A-28D7-4531-9143-C7F68FD0F032}" presName="text_1" presStyleLbl="node1" presStyleIdx="0" presStyleCnt="7">
        <dgm:presLayoutVars>
          <dgm:bulletEnabled val="1"/>
        </dgm:presLayoutVars>
      </dgm:prSet>
      <dgm:spPr/>
    </dgm:pt>
    <dgm:pt modelId="{B9AA94EC-0004-4CC6-95A1-144A8AC08EEE}" type="pres">
      <dgm:prSet presAssocID="{EA95935A-28D7-4531-9143-C7F68FD0F032}" presName="accent_1" presStyleCnt="0"/>
      <dgm:spPr/>
    </dgm:pt>
    <dgm:pt modelId="{14632E45-95B1-4BE4-B650-CD27421A5B43}" type="pres">
      <dgm:prSet presAssocID="{EA95935A-28D7-4531-9143-C7F68FD0F032}" presName="accentRepeatNode" presStyleLbl="solidFgAcc1" presStyleIdx="0" presStyleCnt="7"/>
      <dgm:spPr/>
    </dgm:pt>
    <dgm:pt modelId="{D6A03760-71FB-410B-9912-C4EEB890828F}" type="pres">
      <dgm:prSet presAssocID="{7AECA79B-DB30-40C9-BD43-B389E0260F90}" presName="text_2" presStyleLbl="node1" presStyleIdx="1" presStyleCnt="7">
        <dgm:presLayoutVars>
          <dgm:bulletEnabled val="1"/>
        </dgm:presLayoutVars>
      </dgm:prSet>
      <dgm:spPr/>
    </dgm:pt>
    <dgm:pt modelId="{7111C5AD-68BC-4DE4-9C68-2A3D90B14D85}" type="pres">
      <dgm:prSet presAssocID="{7AECA79B-DB30-40C9-BD43-B389E0260F90}" presName="accent_2" presStyleCnt="0"/>
      <dgm:spPr/>
    </dgm:pt>
    <dgm:pt modelId="{8292C4CB-A7AD-4A8D-864A-E005812F0DB9}" type="pres">
      <dgm:prSet presAssocID="{7AECA79B-DB30-40C9-BD43-B389E0260F90}" presName="accentRepeatNode" presStyleLbl="solidFgAcc1" presStyleIdx="1" presStyleCnt="7"/>
      <dgm:spPr/>
    </dgm:pt>
    <dgm:pt modelId="{FA039950-E3EB-46D3-B638-D877927BC62B}" type="pres">
      <dgm:prSet presAssocID="{D5C89037-1B54-4451-B61E-4E2BFD78899B}" presName="text_3" presStyleLbl="node1" presStyleIdx="2" presStyleCnt="7">
        <dgm:presLayoutVars>
          <dgm:bulletEnabled val="1"/>
        </dgm:presLayoutVars>
      </dgm:prSet>
      <dgm:spPr/>
    </dgm:pt>
    <dgm:pt modelId="{72894593-7604-4CF2-AE77-2F91DDD057CB}" type="pres">
      <dgm:prSet presAssocID="{D5C89037-1B54-4451-B61E-4E2BFD78899B}" presName="accent_3" presStyleCnt="0"/>
      <dgm:spPr/>
    </dgm:pt>
    <dgm:pt modelId="{43EF6C31-C568-4350-8C8A-E0D95B6034BB}" type="pres">
      <dgm:prSet presAssocID="{D5C89037-1B54-4451-B61E-4E2BFD78899B}" presName="accentRepeatNode" presStyleLbl="solidFgAcc1" presStyleIdx="2" presStyleCnt="7"/>
      <dgm:spPr/>
    </dgm:pt>
    <dgm:pt modelId="{E1F5C251-6852-40F0-9510-C0A7D830FED9}" type="pres">
      <dgm:prSet presAssocID="{F515E573-7726-401B-88E8-33AA68F8D59B}" presName="text_4" presStyleLbl="node1" presStyleIdx="3" presStyleCnt="7">
        <dgm:presLayoutVars>
          <dgm:bulletEnabled val="1"/>
        </dgm:presLayoutVars>
      </dgm:prSet>
      <dgm:spPr/>
    </dgm:pt>
    <dgm:pt modelId="{35A44373-F881-4178-A030-2CF6F6B0AEB3}" type="pres">
      <dgm:prSet presAssocID="{F515E573-7726-401B-88E8-33AA68F8D59B}" presName="accent_4" presStyleCnt="0"/>
      <dgm:spPr/>
    </dgm:pt>
    <dgm:pt modelId="{1C758216-7FCF-4DF5-BD9B-5FDBA9651D72}" type="pres">
      <dgm:prSet presAssocID="{F515E573-7726-401B-88E8-33AA68F8D59B}" presName="accentRepeatNode" presStyleLbl="solidFgAcc1" presStyleIdx="3" presStyleCnt="7"/>
      <dgm:spPr/>
    </dgm:pt>
    <dgm:pt modelId="{1B880EE8-6AF0-43E6-A3C7-56414A3D62F9}" type="pres">
      <dgm:prSet presAssocID="{F2134703-CD64-4790-8EA8-DA6DAEF26E99}" presName="text_5" presStyleLbl="node1" presStyleIdx="4" presStyleCnt="7">
        <dgm:presLayoutVars>
          <dgm:bulletEnabled val="1"/>
        </dgm:presLayoutVars>
      </dgm:prSet>
      <dgm:spPr/>
    </dgm:pt>
    <dgm:pt modelId="{C5761FDF-5D11-47DD-9CE6-20F9EAB4E996}" type="pres">
      <dgm:prSet presAssocID="{F2134703-CD64-4790-8EA8-DA6DAEF26E99}" presName="accent_5" presStyleCnt="0"/>
      <dgm:spPr/>
    </dgm:pt>
    <dgm:pt modelId="{BC84082A-CA2D-48A3-BBA4-D44574044B39}" type="pres">
      <dgm:prSet presAssocID="{F2134703-CD64-4790-8EA8-DA6DAEF26E99}" presName="accentRepeatNode" presStyleLbl="solidFgAcc1" presStyleIdx="4" presStyleCnt="7"/>
      <dgm:spPr/>
    </dgm:pt>
    <dgm:pt modelId="{2264AC03-4FB9-4B04-BF02-10D1F5CA615B}" type="pres">
      <dgm:prSet presAssocID="{82C53203-0BAF-43E3-A883-142E8B21E783}" presName="text_6" presStyleLbl="node1" presStyleIdx="5" presStyleCnt="7">
        <dgm:presLayoutVars>
          <dgm:bulletEnabled val="1"/>
        </dgm:presLayoutVars>
      </dgm:prSet>
      <dgm:spPr/>
    </dgm:pt>
    <dgm:pt modelId="{29410A8A-0A44-47C9-B611-49062C9E04BA}" type="pres">
      <dgm:prSet presAssocID="{82C53203-0BAF-43E3-A883-142E8B21E783}" presName="accent_6" presStyleCnt="0"/>
      <dgm:spPr/>
    </dgm:pt>
    <dgm:pt modelId="{462E7B12-E661-4F4E-BAA7-2F0B1F124A43}" type="pres">
      <dgm:prSet presAssocID="{82C53203-0BAF-43E3-A883-142E8B21E783}" presName="accentRepeatNode" presStyleLbl="solidFgAcc1" presStyleIdx="5" presStyleCnt="7"/>
      <dgm:spPr/>
    </dgm:pt>
    <dgm:pt modelId="{43E77E9A-0C54-4250-915F-91D37A8E1513}" type="pres">
      <dgm:prSet presAssocID="{CDBDB5A6-2911-420B-88B8-AB69CD3F6715}" presName="text_7" presStyleLbl="node1" presStyleIdx="6" presStyleCnt="7">
        <dgm:presLayoutVars>
          <dgm:bulletEnabled val="1"/>
        </dgm:presLayoutVars>
      </dgm:prSet>
      <dgm:spPr/>
    </dgm:pt>
    <dgm:pt modelId="{5D5ABCD9-D35B-464C-96DD-4BB1B4128E9E}" type="pres">
      <dgm:prSet presAssocID="{CDBDB5A6-2911-420B-88B8-AB69CD3F6715}" presName="accent_7" presStyleCnt="0"/>
      <dgm:spPr/>
    </dgm:pt>
    <dgm:pt modelId="{A3AE0844-4AC5-4CED-B2EF-BD26B911493D}" type="pres">
      <dgm:prSet presAssocID="{CDBDB5A6-2911-420B-88B8-AB69CD3F6715}" presName="accentRepeatNode" presStyleLbl="solidFgAcc1" presStyleIdx="6" presStyleCnt="7"/>
      <dgm:spPr/>
    </dgm:pt>
  </dgm:ptLst>
  <dgm:cxnLst>
    <dgm:cxn modelId="{1C42D411-6598-458E-AB4F-9BA7063DF09A}" type="presOf" srcId="{920A63C1-E86F-4AC8-A520-34423854F493}" destId="{FA3B730F-EC82-4BFD-AEAA-3EA7D323F489}" srcOrd="0" destOrd="0" presId="urn:microsoft.com/office/officeart/2008/layout/VerticalCurvedList"/>
    <dgm:cxn modelId="{0788212C-0028-4A12-8AB8-DF8534B555A2}" srcId="{920A63C1-E86F-4AC8-A520-34423854F493}" destId="{82C53203-0BAF-43E3-A883-142E8B21E783}" srcOrd="5" destOrd="0" parTransId="{D51719D6-FEB6-4028-8D06-15F5BDFC7F36}" sibTransId="{00C20BD3-50EE-4995-BE09-3D57A78B6E93}"/>
    <dgm:cxn modelId="{6EFD2C2F-4B18-4D3A-AD3D-86E6F3368D8D}" type="presOf" srcId="{D5C89037-1B54-4451-B61E-4E2BFD78899B}" destId="{FA039950-E3EB-46D3-B638-D877927BC62B}" srcOrd="0" destOrd="0" presId="urn:microsoft.com/office/officeart/2008/layout/VerticalCurvedList"/>
    <dgm:cxn modelId="{367DD536-5E4A-475F-9CF4-5D00B0E893D6}" srcId="{920A63C1-E86F-4AC8-A520-34423854F493}" destId="{CDBDB5A6-2911-420B-88B8-AB69CD3F6715}" srcOrd="6" destOrd="0" parTransId="{15113714-CDA8-4979-82E2-D9183B05C2C4}" sibTransId="{5AF9FDF8-B829-4369-AA8A-61EE23043DC6}"/>
    <dgm:cxn modelId="{DDAB903C-9C9C-4E00-98A0-F6D4B460607E}" type="presOf" srcId="{7AECA79B-DB30-40C9-BD43-B389E0260F90}" destId="{D6A03760-71FB-410B-9912-C4EEB890828F}" srcOrd="0" destOrd="0" presId="urn:microsoft.com/office/officeart/2008/layout/VerticalCurvedList"/>
    <dgm:cxn modelId="{3260705F-7692-427B-BFF6-1A3935D71C7F}" srcId="{920A63C1-E86F-4AC8-A520-34423854F493}" destId="{F515E573-7726-401B-88E8-33AA68F8D59B}" srcOrd="3" destOrd="0" parTransId="{6AB161EE-E90E-4B61-A95C-A52E7AA0F4D9}" sibTransId="{DFF2E396-9B7A-42FC-9092-6A278B716795}"/>
    <dgm:cxn modelId="{586B9546-9641-446B-9424-BA179F150DDE}" type="presOf" srcId="{3F83FF68-E083-4C52-A5C0-AAAFEC141C05}" destId="{8A1E6F63-F6B6-48C9-8753-7169FE6CDE81}" srcOrd="0" destOrd="0" presId="urn:microsoft.com/office/officeart/2008/layout/VerticalCurvedList"/>
    <dgm:cxn modelId="{E10CDF48-6638-4B44-803E-C430971AE8F1}" type="presOf" srcId="{EA95935A-28D7-4531-9143-C7F68FD0F032}" destId="{6154AD9E-DA8F-4026-848D-61BA178EDFF8}" srcOrd="0" destOrd="0" presId="urn:microsoft.com/office/officeart/2008/layout/VerticalCurvedList"/>
    <dgm:cxn modelId="{5743356A-420D-4448-8D63-EE706BD88333}" type="presOf" srcId="{F2134703-CD64-4790-8EA8-DA6DAEF26E99}" destId="{1B880EE8-6AF0-43E6-A3C7-56414A3D62F9}" srcOrd="0" destOrd="0" presId="urn:microsoft.com/office/officeart/2008/layout/VerticalCurvedList"/>
    <dgm:cxn modelId="{8828C36E-5180-409D-825C-181585F86995}" type="presOf" srcId="{CDBDB5A6-2911-420B-88B8-AB69CD3F6715}" destId="{43E77E9A-0C54-4250-915F-91D37A8E1513}" srcOrd="0" destOrd="0" presId="urn:microsoft.com/office/officeart/2008/layout/VerticalCurvedList"/>
    <dgm:cxn modelId="{9F263680-F225-45E1-98C2-A55E1C492D5E}" srcId="{920A63C1-E86F-4AC8-A520-34423854F493}" destId="{7AECA79B-DB30-40C9-BD43-B389E0260F90}" srcOrd="1" destOrd="0" parTransId="{A677D926-02AA-467B-8C66-BC1EC266EA3F}" sibTransId="{608BEBA4-5982-48D6-92DD-8F55613C4590}"/>
    <dgm:cxn modelId="{45D44699-3193-4B9E-B73B-3C22E669FB97}" srcId="{920A63C1-E86F-4AC8-A520-34423854F493}" destId="{F2134703-CD64-4790-8EA8-DA6DAEF26E99}" srcOrd="4" destOrd="0" parTransId="{65402AF7-9A14-4126-B11F-D567BED686CE}" sibTransId="{2FF7BC1F-9C30-494A-A88E-359E10F4282F}"/>
    <dgm:cxn modelId="{24CC409A-40A7-4906-B9BA-4F2DA0D3B07C}" srcId="{920A63C1-E86F-4AC8-A520-34423854F493}" destId="{EA95935A-28D7-4531-9143-C7F68FD0F032}" srcOrd="0" destOrd="0" parTransId="{2196E009-1006-4BE2-A2FA-FE66AE700AC1}" sibTransId="{3F83FF68-E083-4C52-A5C0-AAAFEC141C05}"/>
    <dgm:cxn modelId="{189A75AC-AD13-4CBD-8BDE-510AD95B9C67}" srcId="{920A63C1-E86F-4AC8-A520-34423854F493}" destId="{D5C89037-1B54-4451-B61E-4E2BFD78899B}" srcOrd="2" destOrd="0" parTransId="{D46D6711-62F8-47A9-8FC6-BCD77FA802BA}" sibTransId="{AD4EA6CD-1030-485B-8BDB-933A4239FA4B}"/>
    <dgm:cxn modelId="{91E5F4E5-3AA4-435F-BD8B-9165A88E27DC}" type="presOf" srcId="{F515E573-7726-401B-88E8-33AA68F8D59B}" destId="{E1F5C251-6852-40F0-9510-C0A7D830FED9}" srcOrd="0" destOrd="0" presId="urn:microsoft.com/office/officeart/2008/layout/VerticalCurvedList"/>
    <dgm:cxn modelId="{65D37CEB-C192-4F5D-83E1-D3B846F4BD6D}" type="presOf" srcId="{82C53203-0BAF-43E3-A883-142E8B21E783}" destId="{2264AC03-4FB9-4B04-BF02-10D1F5CA615B}" srcOrd="0" destOrd="0" presId="urn:microsoft.com/office/officeart/2008/layout/VerticalCurvedList"/>
    <dgm:cxn modelId="{EA494FA3-8EBA-4C5A-9491-275646973A7D}" type="presParOf" srcId="{FA3B730F-EC82-4BFD-AEAA-3EA7D323F489}" destId="{9ABC29F2-6297-4FCB-8D64-6B4D99A74A83}" srcOrd="0" destOrd="0" presId="urn:microsoft.com/office/officeart/2008/layout/VerticalCurvedList"/>
    <dgm:cxn modelId="{14E276F5-E07E-4B73-B14C-36614DDDF9C6}" type="presParOf" srcId="{9ABC29F2-6297-4FCB-8D64-6B4D99A74A83}" destId="{10B6BAE8-803F-46AE-A1AD-9E2A282D1A02}" srcOrd="0" destOrd="0" presId="urn:microsoft.com/office/officeart/2008/layout/VerticalCurvedList"/>
    <dgm:cxn modelId="{C1CCDC42-7CB2-4A99-BD9F-6AD1EC72AAFF}" type="presParOf" srcId="{10B6BAE8-803F-46AE-A1AD-9E2A282D1A02}" destId="{4AA83F42-BCB6-449C-8DD5-652DAFA317A1}" srcOrd="0" destOrd="0" presId="urn:microsoft.com/office/officeart/2008/layout/VerticalCurvedList"/>
    <dgm:cxn modelId="{DD29390B-3515-445A-9641-BFBA0D583553}" type="presParOf" srcId="{10B6BAE8-803F-46AE-A1AD-9E2A282D1A02}" destId="{8A1E6F63-F6B6-48C9-8753-7169FE6CDE81}" srcOrd="1" destOrd="0" presId="urn:microsoft.com/office/officeart/2008/layout/VerticalCurvedList"/>
    <dgm:cxn modelId="{050F6FAC-1ABD-4E94-9769-92D29CB47A92}" type="presParOf" srcId="{10B6BAE8-803F-46AE-A1AD-9E2A282D1A02}" destId="{F030D759-139D-4636-A254-A285F600ADC0}" srcOrd="2" destOrd="0" presId="urn:microsoft.com/office/officeart/2008/layout/VerticalCurvedList"/>
    <dgm:cxn modelId="{DDEA29CA-1A24-49CD-893C-75DB33EB167D}" type="presParOf" srcId="{10B6BAE8-803F-46AE-A1AD-9E2A282D1A02}" destId="{59A0AFF6-AC07-4EEE-93F1-7E07FCD7F1C6}" srcOrd="3" destOrd="0" presId="urn:microsoft.com/office/officeart/2008/layout/VerticalCurvedList"/>
    <dgm:cxn modelId="{D93E0ECF-4D88-438B-8EC3-C9D9C1DFB895}" type="presParOf" srcId="{9ABC29F2-6297-4FCB-8D64-6B4D99A74A83}" destId="{6154AD9E-DA8F-4026-848D-61BA178EDFF8}" srcOrd="1" destOrd="0" presId="urn:microsoft.com/office/officeart/2008/layout/VerticalCurvedList"/>
    <dgm:cxn modelId="{93E5C573-DC43-4B0B-A739-C51C56DC738B}" type="presParOf" srcId="{9ABC29F2-6297-4FCB-8D64-6B4D99A74A83}" destId="{B9AA94EC-0004-4CC6-95A1-144A8AC08EEE}" srcOrd="2" destOrd="0" presId="urn:microsoft.com/office/officeart/2008/layout/VerticalCurvedList"/>
    <dgm:cxn modelId="{83B43D64-54CF-4CCA-8F8F-D369B7BBC096}" type="presParOf" srcId="{B9AA94EC-0004-4CC6-95A1-144A8AC08EEE}" destId="{14632E45-95B1-4BE4-B650-CD27421A5B43}" srcOrd="0" destOrd="0" presId="urn:microsoft.com/office/officeart/2008/layout/VerticalCurvedList"/>
    <dgm:cxn modelId="{0C2EFAE8-74E6-4C8A-8748-E840252057C3}" type="presParOf" srcId="{9ABC29F2-6297-4FCB-8D64-6B4D99A74A83}" destId="{D6A03760-71FB-410B-9912-C4EEB890828F}" srcOrd="3" destOrd="0" presId="urn:microsoft.com/office/officeart/2008/layout/VerticalCurvedList"/>
    <dgm:cxn modelId="{6C3DA2BA-6E7B-464C-B45A-BF5F99694732}" type="presParOf" srcId="{9ABC29F2-6297-4FCB-8D64-6B4D99A74A83}" destId="{7111C5AD-68BC-4DE4-9C68-2A3D90B14D85}" srcOrd="4" destOrd="0" presId="urn:microsoft.com/office/officeart/2008/layout/VerticalCurvedList"/>
    <dgm:cxn modelId="{C8BA8D56-C4B6-4D82-A929-8DAA1A2AEB95}" type="presParOf" srcId="{7111C5AD-68BC-4DE4-9C68-2A3D90B14D85}" destId="{8292C4CB-A7AD-4A8D-864A-E005812F0DB9}" srcOrd="0" destOrd="0" presId="urn:microsoft.com/office/officeart/2008/layout/VerticalCurvedList"/>
    <dgm:cxn modelId="{ADB0970E-AFA3-49D1-A39C-931A853C3AF8}" type="presParOf" srcId="{9ABC29F2-6297-4FCB-8D64-6B4D99A74A83}" destId="{FA039950-E3EB-46D3-B638-D877927BC62B}" srcOrd="5" destOrd="0" presId="urn:microsoft.com/office/officeart/2008/layout/VerticalCurvedList"/>
    <dgm:cxn modelId="{62C01A4C-79E1-4143-BBB4-026D68AB9488}" type="presParOf" srcId="{9ABC29F2-6297-4FCB-8D64-6B4D99A74A83}" destId="{72894593-7604-4CF2-AE77-2F91DDD057CB}" srcOrd="6" destOrd="0" presId="urn:microsoft.com/office/officeart/2008/layout/VerticalCurvedList"/>
    <dgm:cxn modelId="{9B408A92-4F0B-4797-B6E7-380A1331DD64}" type="presParOf" srcId="{72894593-7604-4CF2-AE77-2F91DDD057CB}" destId="{43EF6C31-C568-4350-8C8A-E0D95B6034BB}" srcOrd="0" destOrd="0" presId="urn:microsoft.com/office/officeart/2008/layout/VerticalCurvedList"/>
    <dgm:cxn modelId="{71A83903-15D6-4A3F-805F-B5EE20F3D618}" type="presParOf" srcId="{9ABC29F2-6297-4FCB-8D64-6B4D99A74A83}" destId="{E1F5C251-6852-40F0-9510-C0A7D830FED9}" srcOrd="7" destOrd="0" presId="urn:microsoft.com/office/officeart/2008/layout/VerticalCurvedList"/>
    <dgm:cxn modelId="{3B39F400-DEB1-439E-BCBB-726F260056CB}" type="presParOf" srcId="{9ABC29F2-6297-4FCB-8D64-6B4D99A74A83}" destId="{35A44373-F881-4178-A030-2CF6F6B0AEB3}" srcOrd="8" destOrd="0" presId="urn:microsoft.com/office/officeart/2008/layout/VerticalCurvedList"/>
    <dgm:cxn modelId="{0D8D05B7-C0D7-4330-94D2-21A0B5864722}" type="presParOf" srcId="{35A44373-F881-4178-A030-2CF6F6B0AEB3}" destId="{1C758216-7FCF-4DF5-BD9B-5FDBA9651D72}" srcOrd="0" destOrd="0" presId="urn:microsoft.com/office/officeart/2008/layout/VerticalCurvedList"/>
    <dgm:cxn modelId="{AD8ADB0A-ACD4-4818-9A1A-4E796EAE06E2}" type="presParOf" srcId="{9ABC29F2-6297-4FCB-8D64-6B4D99A74A83}" destId="{1B880EE8-6AF0-43E6-A3C7-56414A3D62F9}" srcOrd="9" destOrd="0" presId="urn:microsoft.com/office/officeart/2008/layout/VerticalCurvedList"/>
    <dgm:cxn modelId="{B2E0E52D-E2B0-4C18-8385-213B64217023}" type="presParOf" srcId="{9ABC29F2-6297-4FCB-8D64-6B4D99A74A83}" destId="{C5761FDF-5D11-47DD-9CE6-20F9EAB4E996}" srcOrd="10" destOrd="0" presId="urn:microsoft.com/office/officeart/2008/layout/VerticalCurvedList"/>
    <dgm:cxn modelId="{5CAFD7F8-A762-449E-A640-DE55E013B090}" type="presParOf" srcId="{C5761FDF-5D11-47DD-9CE6-20F9EAB4E996}" destId="{BC84082A-CA2D-48A3-BBA4-D44574044B39}" srcOrd="0" destOrd="0" presId="urn:microsoft.com/office/officeart/2008/layout/VerticalCurvedList"/>
    <dgm:cxn modelId="{F798FDC3-F298-435F-9F3E-27F9D2FDBDF5}" type="presParOf" srcId="{9ABC29F2-6297-4FCB-8D64-6B4D99A74A83}" destId="{2264AC03-4FB9-4B04-BF02-10D1F5CA615B}" srcOrd="11" destOrd="0" presId="urn:microsoft.com/office/officeart/2008/layout/VerticalCurvedList"/>
    <dgm:cxn modelId="{2BC11A54-C5D3-41CC-9EBB-CA93C6A426AA}" type="presParOf" srcId="{9ABC29F2-6297-4FCB-8D64-6B4D99A74A83}" destId="{29410A8A-0A44-47C9-B611-49062C9E04BA}" srcOrd="12" destOrd="0" presId="urn:microsoft.com/office/officeart/2008/layout/VerticalCurvedList"/>
    <dgm:cxn modelId="{6B0F57FE-8864-478E-A872-BBD6FFC30EFF}" type="presParOf" srcId="{29410A8A-0A44-47C9-B611-49062C9E04BA}" destId="{462E7B12-E661-4F4E-BAA7-2F0B1F124A43}" srcOrd="0" destOrd="0" presId="urn:microsoft.com/office/officeart/2008/layout/VerticalCurvedList"/>
    <dgm:cxn modelId="{C1093AC5-5B22-4E8A-8AAA-274254F5723A}" type="presParOf" srcId="{9ABC29F2-6297-4FCB-8D64-6B4D99A74A83}" destId="{43E77E9A-0C54-4250-915F-91D37A8E1513}" srcOrd="13" destOrd="0" presId="urn:microsoft.com/office/officeart/2008/layout/VerticalCurvedList"/>
    <dgm:cxn modelId="{89541888-06BD-4AB9-A151-5D5B2C251CD2}" type="presParOf" srcId="{9ABC29F2-6297-4FCB-8D64-6B4D99A74A83}" destId="{5D5ABCD9-D35B-464C-96DD-4BB1B4128E9E}" srcOrd="14" destOrd="0" presId="urn:microsoft.com/office/officeart/2008/layout/VerticalCurvedList"/>
    <dgm:cxn modelId="{5952480B-00BE-4545-9CA5-F16F0672E9BF}" type="presParOf" srcId="{5D5ABCD9-D35B-464C-96DD-4BB1B4128E9E}" destId="{A3AE0844-4AC5-4CED-B2EF-BD26B911493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70482B-1540-46A6-BFD5-5EB5E7202F87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19952647-DD72-4287-B227-16E1E28BAA8F}">
      <dgm:prSet phldrT="[ข้อความ]" custT="1"/>
      <dgm:spPr/>
      <dgm:t>
        <a:bodyPr/>
        <a:lstStyle/>
        <a:p>
          <a:pPr algn="ctr"/>
          <a: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ระบบพัฒนาบุคลากร/ราชการ</a:t>
          </a:r>
        </a:p>
      </dgm:t>
    </dgm:pt>
    <dgm:pt modelId="{5A025673-179E-44CB-8236-49121F3D567F}" type="parTrans" cxnId="{9468EF94-5D3B-48B0-87A9-19504692BD10}">
      <dgm:prSet/>
      <dgm:spPr/>
      <dgm:t>
        <a:bodyPr/>
        <a:lstStyle/>
        <a:p>
          <a:pPr algn="ctr"/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27EAF4F-5327-48DD-9EAD-146954D60E8F}" type="sibTrans" cxnId="{9468EF94-5D3B-48B0-87A9-19504692BD10}">
      <dgm:prSet/>
      <dgm:spPr/>
      <dgm:t>
        <a:bodyPr/>
        <a:lstStyle/>
        <a:p>
          <a:pPr algn="ctr"/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18E504B-F35E-48D8-8935-69EA051BD72A}">
      <dgm:prSet phldrT="[ข้อความ]" custT="1"/>
      <dgm:spPr/>
      <dgm:t>
        <a:bodyPr/>
        <a:lstStyle/>
        <a:p>
          <a:pPr algn="ctr"/>
          <a:endParaRPr lang="th-TH" sz="2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BC19BDC-0EB6-4622-ABF0-8638F7FF6815}" type="parTrans" cxnId="{4D52E93B-D74C-4E81-BD84-A875D492047A}">
      <dgm:prSet/>
      <dgm:spPr/>
      <dgm:t>
        <a:bodyPr/>
        <a:lstStyle/>
        <a:p>
          <a:pPr algn="ctr"/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34354C2-35F3-4B47-ACE7-530FFF127072}" type="sibTrans" cxnId="{4D52E93B-D74C-4E81-BD84-A875D492047A}">
      <dgm:prSet/>
      <dgm:spPr/>
      <dgm:t>
        <a:bodyPr/>
        <a:lstStyle/>
        <a:p>
          <a:pPr algn="ctr"/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A56686D-4C0C-4CDE-82B9-2C48995E7F52}">
      <dgm:prSet phldrT="[ข้อความ]" custT="1"/>
      <dgm:spPr/>
      <dgm:t>
        <a:bodyPr/>
        <a:lstStyle/>
        <a:p>
          <a:pPr algn="ctr"/>
          <a: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ระบบงานสรรบรรณ</a:t>
          </a:r>
        </a:p>
      </dgm:t>
    </dgm:pt>
    <dgm:pt modelId="{D03AD42D-D8A2-478B-85DC-AF4C97D829FB}" type="parTrans" cxnId="{84276143-9E45-4638-B42F-06EF41802C6B}">
      <dgm:prSet/>
      <dgm:spPr/>
      <dgm:t>
        <a:bodyPr/>
        <a:lstStyle/>
        <a:p>
          <a:pPr algn="ctr"/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1402DA6-F158-4DEA-899F-4AD995687BBC}" type="sibTrans" cxnId="{84276143-9E45-4638-B42F-06EF41802C6B}">
      <dgm:prSet/>
      <dgm:spPr/>
      <dgm:t>
        <a:bodyPr/>
        <a:lstStyle/>
        <a:p>
          <a:pPr algn="ctr"/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8053932-A59A-4FC7-8F85-B7BA524BE5D6}">
      <dgm:prSet phldrT="[ข้อความ]" custT="1"/>
      <dgm:spPr/>
      <dgm:t>
        <a:bodyPr/>
        <a:lstStyle/>
        <a:p>
          <a:pPr algn="ctr"/>
          <a:endParaRPr lang="th-TH" sz="2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D69DB3C-2432-4306-B009-1B84F3E68367}" type="parTrans" cxnId="{B8611773-8A26-4FCE-8B0A-FD894E58ECD9}">
      <dgm:prSet/>
      <dgm:spPr/>
      <dgm:t>
        <a:bodyPr/>
        <a:lstStyle/>
        <a:p>
          <a:pPr algn="ctr"/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A2C0199-FD0C-48CD-AF3D-5775DCDF5D27}" type="sibTrans" cxnId="{B8611773-8A26-4FCE-8B0A-FD894E58ECD9}">
      <dgm:prSet/>
      <dgm:spPr/>
      <dgm:t>
        <a:bodyPr/>
        <a:lstStyle/>
        <a:p>
          <a:pPr algn="ctr"/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F861364-2B93-4484-80DE-0D26335F7806}">
      <dgm:prSet phldrT="[ข้อความ]" custT="1"/>
      <dgm:spPr>
        <a:solidFill>
          <a:schemeClr val="accent4">
            <a:lumMod val="50000"/>
          </a:schemeClr>
        </a:solidFill>
      </dgm:spPr>
      <dgm:t>
        <a:bodyPr/>
        <a:lstStyle/>
        <a:p>
          <a:pPr algn="ctr"/>
          <a: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ระบบแจ้งซ่อมคอมพิวเตอร์</a:t>
          </a:r>
        </a:p>
      </dgm:t>
    </dgm:pt>
    <dgm:pt modelId="{D4190541-356E-459D-B05A-DA338D5E0951}" type="parTrans" cxnId="{A1BBF8FE-23A0-4A6A-B701-DE406D6670CB}">
      <dgm:prSet/>
      <dgm:spPr/>
      <dgm:t>
        <a:bodyPr/>
        <a:lstStyle/>
        <a:p>
          <a:pPr algn="ctr"/>
          <a:endParaRPr lang="th-TH"/>
        </a:p>
      </dgm:t>
    </dgm:pt>
    <dgm:pt modelId="{1EDD5A02-9CFB-4B23-B003-59613097CFCD}" type="sibTrans" cxnId="{A1BBF8FE-23A0-4A6A-B701-DE406D6670CB}">
      <dgm:prSet/>
      <dgm:spPr/>
      <dgm:t>
        <a:bodyPr/>
        <a:lstStyle/>
        <a:p>
          <a:pPr algn="ctr"/>
          <a:endParaRPr lang="th-TH"/>
        </a:p>
      </dgm:t>
    </dgm:pt>
    <dgm:pt modelId="{F784CC63-511D-46AB-8491-F670F56188F6}">
      <dgm:prSet phldrT="[ข้อความ]" custT="1"/>
      <dgm:spPr/>
      <dgm:t>
        <a:bodyPr/>
        <a:lstStyle/>
        <a:p>
          <a:pPr algn="ctr"/>
          <a:endParaRPr lang="th-TH" sz="2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136177E3-594A-438C-BE43-DD9A9E5CAE77}" type="parTrans" cxnId="{852A2D51-3F40-4299-A6E6-1626F6851553}">
      <dgm:prSet/>
      <dgm:spPr/>
      <dgm:t>
        <a:bodyPr/>
        <a:lstStyle/>
        <a:p>
          <a:pPr algn="ctr"/>
          <a:endParaRPr lang="th-TH"/>
        </a:p>
      </dgm:t>
    </dgm:pt>
    <dgm:pt modelId="{810D3F42-42BB-48B9-A46A-1397F8EBD060}" type="sibTrans" cxnId="{852A2D51-3F40-4299-A6E6-1626F6851553}">
      <dgm:prSet/>
      <dgm:spPr/>
      <dgm:t>
        <a:bodyPr/>
        <a:lstStyle/>
        <a:p>
          <a:pPr algn="ctr"/>
          <a:endParaRPr lang="th-TH"/>
        </a:p>
      </dgm:t>
    </dgm:pt>
    <dgm:pt modelId="{6F6E127E-B22F-4FA7-9DED-8EA48D4B7571}" type="pres">
      <dgm:prSet presAssocID="{8370482B-1540-46A6-BFD5-5EB5E7202F87}" presName="linear" presStyleCnt="0">
        <dgm:presLayoutVars>
          <dgm:dir/>
          <dgm:animLvl val="lvl"/>
          <dgm:resizeHandles val="exact"/>
        </dgm:presLayoutVars>
      </dgm:prSet>
      <dgm:spPr/>
    </dgm:pt>
    <dgm:pt modelId="{694BFC6A-D14B-4E9C-9803-663F10640863}" type="pres">
      <dgm:prSet presAssocID="{19952647-DD72-4287-B227-16E1E28BAA8F}" presName="parentLin" presStyleCnt="0"/>
      <dgm:spPr/>
    </dgm:pt>
    <dgm:pt modelId="{BDF32B1F-41DF-46AA-AF33-2F3DC9E49C19}" type="pres">
      <dgm:prSet presAssocID="{19952647-DD72-4287-B227-16E1E28BAA8F}" presName="parentLeftMargin" presStyleLbl="node1" presStyleIdx="0" presStyleCnt="3"/>
      <dgm:spPr/>
    </dgm:pt>
    <dgm:pt modelId="{1B728A57-437A-4131-AC17-97892F9057E5}" type="pres">
      <dgm:prSet presAssocID="{19952647-DD72-4287-B227-16E1E28BAA8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7D1E1D4-D61D-4FC6-85A8-E102AB21982E}" type="pres">
      <dgm:prSet presAssocID="{19952647-DD72-4287-B227-16E1E28BAA8F}" presName="negativeSpace" presStyleCnt="0"/>
      <dgm:spPr/>
    </dgm:pt>
    <dgm:pt modelId="{CEFA3AD8-1773-4AFC-BE61-1064DF803ACA}" type="pres">
      <dgm:prSet presAssocID="{19952647-DD72-4287-B227-16E1E28BAA8F}" presName="childText" presStyleLbl="conFgAcc1" presStyleIdx="0" presStyleCnt="3">
        <dgm:presLayoutVars>
          <dgm:bulletEnabled val="1"/>
        </dgm:presLayoutVars>
      </dgm:prSet>
      <dgm:spPr/>
    </dgm:pt>
    <dgm:pt modelId="{02B41365-44AB-421B-B11C-667665F8AD60}" type="pres">
      <dgm:prSet presAssocID="{827EAF4F-5327-48DD-9EAD-146954D60E8F}" presName="spaceBetweenRectangles" presStyleCnt="0"/>
      <dgm:spPr/>
    </dgm:pt>
    <dgm:pt modelId="{E45AD9F0-2301-4861-AC53-16948136B41B}" type="pres">
      <dgm:prSet presAssocID="{5A56686D-4C0C-4CDE-82B9-2C48995E7F52}" presName="parentLin" presStyleCnt="0"/>
      <dgm:spPr/>
    </dgm:pt>
    <dgm:pt modelId="{D171C835-E75B-4BFD-92DD-0279B3E799B8}" type="pres">
      <dgm:prSet presAssocID="{5A56686D-4C0C-4CDE-82B9-2C48995E7F52}" presName="parentLeftMargin" presStyleLbl="node1" presStyleIdx="0" presStyleCnt="3"/>
      <dgm:spPr/>
    </dgm:pt>
    <dgm:pt modelId="{C50FD221-E8E1-4DEB-BD82-5877DB4288D8}" type="pres">
      <dgm:prSet presAssocID="{5A56686D-4C0C-4CDE-82B9-2C48995E7F5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539A29D-4A16-45CD-A6AD-5D9FFFD93BC0}" type="pres">
      <dgm:prSet presAssocID="{5A56686D-4C0C-4CDE-82B9-2C48995E7F52}" presName="negativeSpace" presStyleCnt="0"/>
      <dgm:spPr/>
    </dgm:pt>
    <dgm:pt modelId="{56F69BBC-2455-49FB-A1F6-0B75154B26E0}" type="pres">
      <dgm:prSet presAssocID="{5A56686D-4C0C-4CDE-82B9-2C48995E7F52}" presName="childText" presStyleLbl="conFgAcc1" presStyleIdx="1" presStyleCnt="3">
        <dgm:presLayoutVars>
          <dgm:bulletEnabled val="1"/>
        </dgm:presLayoutVars>
      </dgm:prSet>
      <dgm:spPr/>
    </dgm:pt>
    <dgm:pt modelId="{98C75773-B03C-49BA-B624-7F39B980E7DA}" type="pres">
      <dgm:prSet presAssocID="{21402DA6-F158-4DEA-899F-4AD995687BBC}" presName="spaceBetweenRectangles" presStyleCnt="0"/>
      <dgm:spPr/>
    </dgm:pt>
    <dgm:pt modelId="{775447CD-5F9D-4366-B513-5F369889E632}" type="pres">
      <dgm:prSet presAssocID="{AF861364-2B93-4484-80DE-0D26335F7806}" presName="parentLin" presStyleCnt="0"/>
      <dgm:spPr/>
    </dgm:pt>
    <dgm:pt modelId="{B6F1D416-D3A8-44C4-B5CE-2AE11B14299C}" type="pres">
      <dgm:prSet presAssocID="{AF861364-2B93-4484-80DE-0D26335F7806}" presName="parentLeftMargin" presStyleLbl="node1" presStyleIdx="1" presStyleCnt="3"/>
      <dgm:spPr/>
    </dgm:pt>
    <dgm:pt modelId="{BECFF934-836B-4CE6-A1DB-8609A50918B4}" type="pres">
      <dgm:prSet presAssocID="{AF861364-2B93-4484-80DE-0D26335F7806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583084F0-A052-49E7-BED2-532174AE271D}" type="pres">
      <dgm:prSet presAssocID="{AF861364-2B93-4484-80DE-0D26335F7806}" presName="negativeSpace" presStyleCnt="0"/>
      <dgm:spPr/>
    </dgm:pt>
    <dgm:pt modelId="{436B0DD3-F53D-465C-84CD-6E68058DADD6}" type="pres">
      <dgm:prSet presAssocID="{AF861364-2B93-4484-80DE-0D26335F780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DC6D723-9D9A-418E-9690-4271F2865C09}" type="presOf" srcId="{8370482B-1540-46A6-BFD5-5EB5E7202F87}" destId="{6F6E127E-B22F-4FA7-9DED-8EA48D4B7571}" srcOrd="0" destOrd="0" presId="urn:microsoft.com/office/officeart/2005/8/layout/list1"/>
    <dgm:cxn modelId="{D5983033-892C-4A09-877C-1AB07D99222B}" type="presOf" srcId="{F784CC63-511D-46AB-8491-F670F56188F6}" destId="{436B0DD3-F53D-465C-84CD-6E68058DADD6}" srcOrd="0" destOrd="0" presId="urn:microsoft.com/office/officeart/2005/8/layout/list1"/>
    <dgm:cxn modelId="{CED59335-FDFC-4728-ADCE-5CED794AA734}" type="presOf" srcId="{5A56686D-4C0C-4CDE-82B9-2C48995E7F52}" destId="{C50FD221-E8E1-4DEB-BD82-5877DB4288D8}" srcOrd="1" destOrd="0" presId="urn:microsoft.com/office/officeart/2005/8/layout/list1"/>
    <dgm:cxn modelId="{4D52E93B-D74C-4E81-BD84-A875D492047A}" srcId="{19952647-DD72-4287-B227-16E1E28BAA8F}" destId="{518E504B-F35E-48D8-8935-69EA051BD72A}" srcOrd="0" destOrd="0" parTransId="{BBC19BDC-0EB6-4622-ABF0-8638F7FF6815}" sibTransId="{734354C2-35F3-4B47-ACE7-530FFF127072}"/>
    <dgm:cxn modelId="{2812095F-4185-4CA6-A4A4-B08B7E5D1098}" type="presOf" srcId="{D8053932-A59A-4FC7-8F85-B7BA524BE5D6}" destId="{56F69BBC-2455-49FB-A1F6-0B75154B26E0}" srcOrd="0" destOrd="0" presId="urn:microsoft.com/office/officeart/2005/8/layout/list1"/>
    <dgm:cxn modelId="{84276143-9E45-4638-B42F-06EF41802C6B}" srcId="{8370482B-1540-46A6-BFD5-5EB5E7202F87}" destId="{5A56686D-4C0C-4CDE-82B9-2C48995E7F52}" srcOrd="1" destOrd="0" parTransId="{D03AD42D-D8A2-478B-85DC-AF4C97D829FB}" sibTransId="{21402DA6-F158-4DEA-899F-4AD995687BBC}"/>
    <dgm:cxn modelId="{E4262A49-994D-41BA-9F27-5AD30C78CD4A}" type="presOf" srcId="{AF861364-2B93-4484-80DE-0D26335F7806}" destId="{BECFF934-836B-4CE6-A1DB-8609A50918B4}" srcOrd="1" destOrd="0" presId="urn:microsoft.com/office/officeart/2005/8/layout/list1"/>
    <dgm:cxn modelId="{30862C49-A529-4009-BC50-00196472F74C}" type="presOf" srcId="{19952647-DD72-4287-B227-16E1E28BAA8F}" destId="{1B728A57-437A-4131-AC17-97892F9057E5}" srcOrd="1" destOrd="0" presId="urn:microsoft.com/office/officeart/2005/8/layout/list1"/>
    <dgm:cxn modelId="{4AE5756E-8407-4D22-8E6C-D90312159C52}" type="presOf" srcId="{518E504B-F35E-48D8-8935-69EA051BD72A}" destId="{CEFA3AD8-1773-4AFC-BE61-1064DF803ACA}" srcOrd="0" destOrd="0" presId="urn:microsoft.com/office/officeart/2005/8/layout/list1"/>
    <dgm:cxn modelId="{852A2D51-3F40-4299-A6E6-1626F6851553}" srcId="{AF861364-2B93-4484-80DE-0D26335F7806}" destId="{F784CC63-511D-46AB-8491-F670F56188F6}" srcOrd="0" destOrd="0" parTransId="{136177E3-594A-438C-BE43-DD9A9E5CAE77}" sibTransId="{810D3F42-42BB-48B9-A46A-1397F8EBD060}"/>
    <dgm:cxn modelId="{B8611773-8A26-4FCE-8B0A-FD894E58ECD9}" srcId="{5A56686D-4C0C-4CDE-82B9-2C48995E7F52}" destId="{D8053932-A59A-4FC7-8F85-B7BA524BE5D6}" srcOrd="0" destOrd="0" parTransId="{CD69DB3C-2432-4306-B009-1B84F3E68367}" sibTransId="{AA2C0199-FD0C-48CD-AF3D-5775DCDF5D27}"/>
    <dgm:cxn modelId="{9EBBB28A-4AF1-439F-9468-EFC3E0629AA0}" type="presOf" srcId="{5A56686D-4C0C-4CDE-82B9-2C48995E7F52}" destId="{D171C835-E75B-4BFD-92DD-0279B3E799B8}" srcOrd="0" destOrd="0" presId="urn:microsoft.com/office/officeart/2005/8/layout/list1"/>
    <dgm:cxn modelId="{9468EF94-5D3B-48B0-87A9-19504692BD10}" srcId="{8370482B-1540-46A6-BFD5-5EB5E7202F87}" destId="{19952647-DD72-4287-B227-16E1E28BAA8F}" srcOrd="0" destOrd="0" parTransId="{5A025673-179E-44CB-8236-49121F3D567F}" sibTransId="{827EAF4F-5327-48DD-9EAD-146954D60E8F}"/>
    <dgm:cxn modelId="{C19D339C-D471-4B03-97BA-D4360BB3D491}" type="presOf" srcId="{19952647-DD72-4287-B227-16E1E28BAA8F}" destId="{BDF32B1F-41DF-46AA-AF33-2F3DC9E49C19}" srcOrd="0" destOrd="0" presId="urn:microsoft.com/office/officeart/2005/8/layout/list1"/>
    <dgm:cxn modelId="{B445C9EB-A944-4B54-87A7-E847D41E6559}" type="presOf" srcId="{AF861364-2B93-4484-80DE-0D26335F7806}" destId="{B6F1D416-D3A8-44C4-B5CE-2AE11B14299C}" srcOrd="0" destOrd="0" presId="urn:microsoft.com/office/officeart/2005/8/layout/list1"/>
    <dgm:cxn modelId="{A1BBF8FE-23A0-4A6A-B701-DE406D6670CB}" srcId="{8370482B-1540-46A6-BFD5-5EB5E7202F87}" destId="{AF861364-2B93-4484-80DE-0D26335F7806}" srcOrd="2" destOrd="0" parTransId="{D4190541-356E-459D-B05A-DA338D5E0951}" sibTransId="{1EDD5A02-9CFB-4B23-B003-59613097CFCD}"/>
    <dgm:cxn modelId="{BD92E754-EF01-4486-A383-EB049100E6F0}" type="presParOf" srcId="{6F6E127E-B22F-4FA7-9DED-8EA48D4B7571}" destId="{694BFC6A-D14B-4E9C-9803-663F10640863}" srcOrd="0" destOrd="0" presId="urn:microsoft.com/office/officeart/2005/8/layout/list1"/>
    <dgm:cxn modelId="{C28D3B7C-C5B5-495F-BCAC-B102E11495B7}" type="presParOf" srcId="{694BFC6A-D14B-4E9C-9803-663F10640863}" destId="{BDF32B1F-41DF-46AA-AF33-2F3DC9E49C19}" srcOrd="0" destOrd="0" presId="urn:microsoft.com/office/officeart/2005/8/layout/list1"/>
    <dgm:cxn modelId="{3D34ABC8-FA18-4D21-9C92-45EF53A6E19F}" type="presParOf" srcId="{694BFC6A-D14B-4E9C-9803-663F10640863}" destId="{1B728A57-437A-4131-AC17-97892F9057E5}" srcOrd="1" destOrd="0" presId="urn:microsoft.com/office/officeart/2005/8/layout/list1"/>
    <dgm:cxn modelId="{64CA4709-2B00-4EC4-9FE3-70D4A0B57A74}" type="presParOf" srcId="{6F6E127E-B22F-4FA7-9DED-8EA48D4B7571}" destId="{F7D1E1D4-D61D-4FC6-85A8-E102AB21982E}" srcOrd="1" destOrd="0" presId="urn:microsoft.com/office/officeart/2005/8/layout/list1"/>
    <dgm:cxn modelId="{47127E5D-1FA4-47EF-9B58-18138F3E7386}" type="presParOf" srcId="{6F6E127E-B22F-4FA7-9DED-8EA48D4B7571}" destId="{CEFA3AD8-1773-4AFC-BE61-1064DF803ACA}" srcOrd="2" destOrd="0" presId="urn:microsoft.com/office/officeart/2005/8/layout/list1"/>
    <dgm:cxn modelId="{60524BD1-5221-48F9-AE99-E64212010A04}" type="presParOf" srcId="{6F6E127E-B22F-4FA7-9DED-8EA48D4B7571}" destId="{02B41365-44AB-421B-B11C-667665F8AD60}" srcOrd="3" destOrd="0" presId="urn:microsoft.com/office/officeart/2005/8/layout/list1"/>
    <dgm:cxn modelId="{5954F51D-5798-4EBE-99AA-7DE41BACBAD2}" type="presParOf" srcId="{6F6E127E-B22F-4FA7-9DED-8EA48D4B7571}" destId="{E45AD9F0-2301-4861-AC53-16948136B41B}" srcOrd="4" destOrd="0" presId="urn:microsoft.com/office/officeart/2005/8/layout/list1"/>
    <dgm:cxn modelId="{70018FEB-642B-4BAB-8D8B-917C998C24B6}" type="presParOf" srcId="{E45AD9F0-2301-4861-AC53-16948136B41B}" destId="{D171C835-E75B-4BFD-92DD-0279B3E799B8}" srcOrd="0" destOrd="0" presId="urn:microsoft.com/office/officeart/2005/8/layout/list1"/>
    <dgm:cxn modelId="{51695726-B6B9-4116-950A-9403ED4DF0CA}" type="presParOf" srcId="{E45AD9F0-2301-4861-AC53-16948136B41B}" destId="{C50FD221-E8E1-4DEB-BD82-5877DB4288D8}" srcOrd="1" destOrd="0" presId="urn:microsoft.com/office/officeart/2005/8/layout/list1"/>
    <dgm:cxn modelId="{E3939C19-16EB-49DA-AEA6-3E4BC84F18C1}" type="presParOf" srcId="{6F6E127E-B22F-4FA7-9DED-8EA48D4B7571}" destId="{E539A29D-4A16-45CD-A6AD-5D9FFFD93BC0}" srcOrd="5" destOrd="0" presId="urn:microsoft.com/office/officeart/2005/8/layout/list1"/>
    <dgm:cxn modelId="{42084A1B-BC17-424C-AE72-777F8B42F5A6}" type="presParOf" srcId="{6F6E127E-B22F-4FA7-9DED-8EA48D4B7571}" destId="{56F69BBC-2455-49FB-A1F6-0B75154B26E0}" srcOrd="6" destOrd="0" presId="urn:microsoft.com/office/officeart/2005/8/layout/list1"/>
    <dgm:cxn modelId="{4285FBD4-0912-4D5C-8825-A69605A7B1AD}" type="presParOf" srcId="{6F6E127E-B22F-4FA7-9DED-8EA48D4B7571}" destId="{98C75773-B03C-49BA-B624-7F39B980E7DA}" srcOrd="7" destOrd="0" presId="urn:microsoft.com/office/officeart/2005/8/layout/list1"/>
    <dgm:cxn modelId="{07F14412-2789-4670-A428-8F339A0C6D25}" type="presParOf" srcId="{6F6E127E-B22F-4FA7-9DED-8EA48D4B7571}" destId="{775447CD-5F9D-4366-B513-5F369889E632}" srcOrd="8" destOrd="0" presId="urn:microsoft.com/office/officeart/2005/8/layout/list1"/>
    <dgm:cxn modelId="{D1528CE6-8EBA-458C-AB06-FABC2FC86A79}" type="presParOf" srcId="{775447CD-5F9D-4366-B513-5F369889E632}" destId="{B6F1D416-D3A8-44C4-B5CE-2AE11B14299C}" srcOrd="0" destOrd="0" presId="urn:microsoft.com/office/officeart/2005/8/layout/list1"/>
    <dgm:cxn modelId="{9E3F4EAC-DFC3-44E8-B1FE-24CBA7AD5F25}" type="presParOf" srcId="{775447CD-5F9D-4366-B513-5F369889E632}" destId="{BECFF934-836B-4CE6-A1DB-8609A50918B4}" srcOrd="1" destOrd="0" presId="urn:microsoft.com/office/officeart/2005/8/layout/list1"/>
    <dgm:cxn modelId="{F4FCB49B-1DBC-45ED-B8E7-E8C244F59032}" type="presParOf" srcId="{6F6E127E-B22F-4FA7-9DED-8EA48D4B7571}" destId="{583084F0-A052-49E7-BED2-532174AE271D}" srcOrd="9" destOrd="0" presId="urn:microsoft.com/office/officeart/2005/8/layout/list1"/>
    <dgm:cxn modelId="{6C4DEA23-407D-4CDF-B100-3D934C7B155C}" type="presParOf" srcId="{6F6E127E-B22F-4FA7-9DED-8EA48D4B7571}" destId="{436B0DD3-F53D-465C-84CD-6E68058DADD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70482B-1540-46A6-BFD5-5EB5E7202F87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h-TH"/>
        </a:p>
      </dgm:t>
    </dgm:pt>
    <dgm:pt modelId="{19952647-DD72-4287-B227-16E1E28BAA8F}">
      <dgm:prSet phldrT="[ข้อความ]" custT="1"/>
      <dgm:spPr/>
      <dgm:t>
        <a:bodyPr/>
        <a:lstStyle/>
        <a:p>
          <a:pPr algn="ctr"/>
          <a: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ระบบบริหารทรัพย์สิน</a:t>
          </a:r>
        </a:p>
      </dgm:t>
    </dgm:pt>
    <dgm:pt modelId="{5A025673-179E-44CB-8236-49121F3D567F}" type="parTrans" cxnId="{9468EF94-5D3B-48B0-87A9-19504692BD10}">
      <dgm:prSet/>
      <dgm:spPr/>
      <dgm:t>
        <a:bodyPr/>
        <a:lstStyle/>
        <a:p>
          <a:pPr algn="r"/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827EAF4F-5327-48DD-9EAD-146954D60E8F}" type="sibTrans" cxnId="{9468EF94-5D3B-48B0-87A9-19504692BD10}">
      <dgm:prSet/>
      <dgm:spPr/>
      <dgm:t>
        <a:bodyPr/>
        <a:lstStyle/>
        <a:p>
          <a:pPr algn="r"/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18E504B-F35E-48D8-8935-69EA051BD72A}">
      <dgm:prSet phldrT="[ข้อความ]" custT="1"/>
      <dgm:spPr/>
      <dgm:t>
        <a:bodyPr/>
        <a:lstStyle/>
        <a:p>
          <a:pPr algn="r"/>
          <a:endParaRPr lang="th-TH" sz="2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BBC19BDC-0EB6-4622-ABF0-8638F7FF6815}" type="parTrans" cxnId="{4D52E93B-D74C-4E81-BD84-A875D492047A}">
      <dgm:prSet/>
      <dgm:spPr/>
      <dgm:t>
        <a:bodyPr/>
        <a:lstStyle/>
        <a:p>
          <a:pPr algn="r"/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734354C2-35F3-4B47-ACE7-530FFF127072}" type="sibTrans" cxnId="{4D52E93B-D74C-4E81-BD84-A875D492047A}">
      <dgm:prSet/>
      <dgm:spPr/>
      <dgm:t>
        <a:bodyPr/>
        <a:lstStyle/>
        <a:p>
          <a:pPr algn="r"/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A56686D-4C0C-4CDE-82B9-2C48995E7F52}">
      <dgm:prSet phldrT="[ข้อความ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/>
          <a:r>
            <a:rPr lang="th-TH" sz="28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ระบบบริหารวัสดุไปรษณีย์</a:t>
          </a:r>
        </a:p>
      </dgm:t>
    </dgm:pt>
    <dgm:pt modelId="{D03AD42D-D8A2-478B-85DC-AF4C97D829FB}" type="parTrans" cxnId="{84276143-9E45-4638-B42F-06EF41802C6B}">
      <dgm:prSet/>
      <dgm:spPr/>
      <dgm:t>
        <a:bodyPr/>
        <a:lstStyle/>
        <a:p>
          <a:pPr algn="r"/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21402DA6-F158-4DEA-899F-4AD995687BBC}" type="sibTrans" cxnId="{84276143-9E45-4638-B42F-06EF41802C6B}">
      <dgm:prSet/>
      <dgm:spPr/>
      <dgm:t>
        <a:bodyPr/>
        <a:lstStyle/>
        <a:p>
          <a:pPr algn="r"/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8053932-A59A-4FC7-8F85-B7BA524BE5D6}">
      <dgm:prSet phldrT="[ข้อความ]" custT="1"/>
      <dgm:spPr/>
      <dgm:t>
        <a:bodyPr/>
        <a:lstStyle/>
        <a:p>
          <a:pPr algn="r"/>
          <a:endParaRPr lang="th-TH" sz="24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CD69DB3C-2432-4306-B009-1B84F3E68367}" type="parTrans" cxnId="{B8611773-8A26-4FCE-8B0A-FD894E58ECD9}">
      <dgm:prSet/>
      <dgm:spPr/>
      <dgm:t>
        <a:bodyPr/>
        <a:lstStyle/>
        <a:p>
          <a:pPr algn="r"/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AA2C0199-FD0C-48CD-AF3D-5775DCDF5D27}" type="sibTrans" cxnId="{B8611773-8A26-4FCE-8B0A-FD894E58ECD9}">
      <dgm:prSet/>
      <dgm:spPr/>
      <dgm:t>
        <a:bodyPr/>
        <a:lstStyle/>
        <a:p>
          <a:pPr algn="r"/>
          <a:endParaRPr lang="th-TH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2B28283-E396-40BD-A93E-055F2E9AB74C}" type="pres">
      <dgm:prSet presAssocID="{8370482B-1540-46A6-BFD5-5EB5E7202F87}" presName="linear" presStyleCnt="0">
        <dgm:presLayoutVars>
          <dgm:dir/>
          <dgm:animLvl val="lvl"/>
          <dgm:resizeHandles val="exact"/>
        </dgm:presLayoutVars>
      </dgm:prSet>
      <dgm:spPr/>
    </dgm:pt>
    <dgm:pt modelId="{3D85D2E1-441D-452E-9C57-64645C0AC89A}" type="pres">
      <dgm:prSet presAssocID="{19952647-DD72-4287-B227-16E1E28BAA8F}" presName="parentLin" presStyleCnt="0"/>
      <dgm:spPr/>
    </dgm:pt>
    <dgm:pt modelId="{D7D1516C-C3BC-45B6-A50D-23F53A1E8F8F}" type="pres">
      <dgm:prSet presAssocID="{19952647-DD72-4287-B227-16E1E28BAA8F}" presName="parentLeftMargin" presStyleLbl="node1" presStyleIdx="0" presStyleCnt="2"/>
      <dgm:spPr/>
    </dgm:pt>
    <dgm:pt modelId="{18CF8BF8-DE18-4CDE-A20F-C525845A68DE}" type="pres">
      <dgm:prSet presAssocID="{19952647-DD72-4287-B227-16E1E28BAA8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A0A3BC2-77F8-498F-A0E4-74288C125DFA}" type="pres">
      <dgm:prSet presAssocID="{19952647-DD72-4287-B227-16E1E28BAA8F}" presName="negativeSpace" presStyleCnt="0"/>
      <dgm:spPr/>
    </dgm:pt>
    <dgm:pt modelId="{DE5B4072-6690-41E0-B0DC-4B062F3936FC}" type="pres">
      <dgm:prSet presAssocID="{19952647-DD72-4287-B227-16E1E28BAA8F}" presName="childText" presStyleLbl="conFgAcc1" presStyleIdx="0" presStyleCnt="2">
        <dgm:presLayoutVars>
          <dgm:bulletEnabled val="1"/>
        </dgm:presLayoutVars>
      </dgm:prSet>
      <dgm:spPr/>
    </dgm:pt>
    <dgm:pt modelId="{558D98D0-9D72-4E16-B8EA-89D35EDA6995}" type="pres">
      <dgm:prSet presAssocID="{827EAF4F-5327-48DD-9EAD-146954D60E8F}" presName="spaceBetweenRectangles" presStyleCnt="0"/>
      <dgm:spPr/>
    </dgm:pt>
    <dgm:pt modelId="{CC0679DE-97B4-449A-B24B-D3421DF4755F}" type="pres">
      <dgm:prSet presAssocID="{5A56686D-4C0C-4CDE-82B9-2C48995E7F52}" presName="parentLin" presStyleCnt="0"/>
      <dgm:spPr/>
    </dgm:pt>
    <dgm:pt modelId="{7DCD5702-FBE2-44AA-B254-B4F36C012396}" type="pres">
      <dgm:prSet presAssocID="{5A56686D-4C0C-4CDE-82B9-2C48995E7F52}" presName="parentLeftMargin" presStyleLbl="node1" presStyleIdx="0" presStyleCnt="2"/>
      <dgm:spPr/>
    </dgm:pt>
    <dgm:pt modelId="{D2F7257B-D929-420B-BE23-105EF7AC800E}" type="pres">
      <dgm:prSet presAssocID="{5A56686D-4C0C-4CDE-82B9-2C48995E7F52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09CEBE5-12E0-4620-BAEC-26C730E2CB43}" type="pres">
      <dgm:prSet presAssocID="{5A56686D-4C0C-4CDE-82B9-2C48995E7F52}" presName="negativeSpace" presStyleCnt="0"/>
      <dgm:spPr/>
    </dgm:pt>
    <dgm:pt modelId="{979E706D-667C-4751-A565-EC32B7D0307E}" type="pres">
      <dgm:prSet presAssocID="{5A56686D-4C0C-4CDE-82B9-2C48995E7F52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88CC1B0B-A391-4331-829E-106E2F4C08EC}" type="presOf" srcId="{5A56686D-4C0C-4CDE-82B9-2C48995E7F52}" destId="{7DCD5702-FBE2-44AA-B254-B4F36C012396}" srcOrd="0" destOrd="0" presId="urn:microsoft.com/office/officeart/2005/8/layout/list1"/>
    <dgm:cxn modelId="{E4C6F117-5191-48B5-94CA-BDE06DDE944D}" type="presOf" srcId="{8370482B-1540-46A6-BFD5-5EB5E7202F87}" destId="{42B28283-E396-40BD-A93E-055F2E9AB74C}" srcOrd="0" destOrd="0" presId="urn:microsoft.com/office/officeart/2005/8/layout/list1"/>
    <dgm:cxn modelId="{ED1C7C1D-9421-47CC-9360-068CE860741D}" type="presOf" srcId="{19952647-DD72-4287-B227-16E1E28BAA8F}" destId="{18CF8BF8-DE18-4CDE-A20F-C525845A68DE}" srcOrd="1" destOrd="0" presId="urn:microsoft.com/office/officeart/2005/8/layout/list1"/>
    <dgm:cxn modelId="{4D52E93B-D74C-4E81-BD84-A875D492047A}" srcId="{19952647-DD72-4287-B227-16E1E28BAA8F}" destId="{518E504B-F35E-48D8-8935-69EA051BD72A}" srcOrd="0" destOrd="0" parTransId="{BBC19BDC-0EB6-4622-ABF0-8638F7FF6815}" sibTransId="{734354C2-35F3-4B47-ACE7-530FFF127072}"/>
    <dgm:cxn modelId="{84276143-9E45-4638-B42F-06EF41802C6B}" srcId="{8370482B-1540-46A6-BFD5-5EB5E7202F87}" destId="{5A56686D-4C0C-4CDE-82B9-2C48995E7F52}" srcOrd="1" destOrd="0" parTransId="{D03AD42D-D8A2-478B-85DC-AF4C97D829FB}" sibTransId="{21402DA6-F158-4DEA-899F-4AD995687BBC}"/>
    <dgm:cxn modelId="{3E247D50-6F8A-4AEA-BA39-DCF6C51D5C74}" type="presOf" srcId="{5A56686D-4C0C-4CDE-82B9-2C48995E7F52}" destId="{D2F7257B-D929-420B-BE23-105EF7AC800E}" srcOrd="1" destOrd="0" presId="urn:microsoft.com/office/officeart/2005/8/layout/list1"/>
    <dgm:cxn modelId="{B8611773-8A26-4FCE-8B0A-FD894E58ECD9}" srcId="{5A56686D-4C0C-4CDE-82B9-2C48995E7F52}" destId="{D8053932-A59A-4FC7-8F85-B7BA524BE5D6}" srcOrd="0" destOrd="0" parTransId="{CD69DB3C-2432-4306-B009-1B84F3E68367}" sibTransId="{AA2C0199-FD0C-48CD-AF3D-5775DCDF5D27}"/>
    <dgm:cxn modelId="{9468EF94-5D3B-48B0-87A9-19504692BD10}" srcId="{8370482B-1540-46A6-BFD5-5EB5E7202F87}" destId="{19952647-DD72-4287-B227-16E1E28BAA8F}" srcOrd="0" destOrd="0" parTransId="{5A025673-179E-44CB-8236-49121F3D567F}" sibTransId="{827EAF4F-5327-48DD-9EAD-146954D60E8F}"/>
    <dgm:cxn modelId="{97A021A9-70BA-473C-9442-8B89A5398A0A}" type="presOf" srcId="{D8053932-A59A-4FC7-8F85-B7BA524BE5D6}" destId="{979E706D-667C-4751-A565-EC32B7D0307E}" srcOrd="0" destOrd="0" presId="urn:microsoft.com/office/officeart/2005/8/layout/list1"/>
    <dgm:cxn modelId="{283575D2-4967-4B72-BE51-CF4D2D118383}" type="presOf" srcId="{19952647-DD72-4287-B227-16E1E28BAA8F}" destId="{D7D1516C-C3BC-45B6-A50D-23F53A1E8F8F}" srcOrd="0" destOrd="0" presId="urn:microsoft.com/office/officeart/2005/8/layout/list1"/>
    <dgm:cxn modelId="{AEBECFE0-5B3A-412E-86B9-922AE949F56B}" type="presOf" srcId="{518E504B-F35E-48D8-8935-69EA051BD72A}" destId="{DE5B4072-6690-41E0-B0DC-4B062F3936FC}" srcOrd="0" destOrd="0" presId="urn:microsoft.com/office/officeart/2005/8/layout/list1"/>
    <dgm:cxn modelId="{370C6ED1-8FE3-4AEC-9D7D-053EE1AC910D}" type="presParOf" srcId="{42B28283-E396-40BD-A93E-055F2E9AB74C}" destId="{3D85D2E1-441D-452E-9C57-64645C0AC89A}" srcOrd="0" destOrd="0" presId="urn:microsoft.com/office/officeart/2005/8/layout/list1"/>
    <dgm:cxn modelId="{B9EAC3F2-84D1-473E-A2D3-A9BDCFB1CE94}" type="presParOf" srcId="{3D85D2E1-441D-452E-9C57-64645C0AC89A}" destId="{D7D1516C-C3BC-45B6-A50D-23F53A1E8F8F}" srcOrd="0" destOrd="0" presId="urn:microsoft.com/office/officeart/2005/8/layout/list1"/>
    <dgm:cxn modelId="{B2AD947F-F74A-41FC-A339-1A30B8CE004A}" type="presParOf" srcId="{3D85D2E1-441D-452E-9C57-64645C0AC89A}" destId="{18CF8BF8-DE18-4CDE-A20F-C525845A68DE}" srcOrd="1" destOrd="0" presId="urn:microsoft.com/office/officeart/2005/8/layout/list1"/>
    <dgm:cxn modelId="{F01F7746-0674-4FF3-8626-7B020653AFEC}" type="presParOf" srcId="{42B28283-E396-40BD-A93E-055F2E9AB74C}" destId="{AA0A3BC2-77F8-498F-A0E4-74288C125DFA}" srcOrd="1" destOrd="0" presId="urn:microsoft.com/office/officeart/2005/8/layout/list1"/>
    <dgm:cxn modelId="{B60CFA00-8D2E-4946-8731-C86AC2F0BE70}" type="presParOf" srcId="{42B28283-E396-40BD-A93E-055F2E9AB74C}" destId="{DE5B4072-6690-41E0-B0DC-4B062F3936FC}" srcOrd="2" destOrd="0" presId="urn:microsoft.com/office/officeart/2005/8/layout/list1"/>
    <dgm:cxn modelId="{229DFFAC-DDE1-4AAC-AD42-707696262C86}" type="presParOf" srcId="{42B28283-E396-40BD-A93E-055F2E9AB74C}" destId="{558D98D0-9D72-4E16-B8EA-89D35EDA6995}" srcOrd="3" destOrd="0" presId="urn:microsoft.com/office/officeart/2005/8/layout/list1"/>
    <dgm:cxn modelId="{81281FEF-1A15-4434-8453-4729E352BBB9}" type="presParOf" srcId="{42B28283-E396-40BD-A93E-055F2E9AB74C}" destId="{CC0679DE-97B4-449A-B24B-D3421DF4755F}" srcOrd="4" destOrd="0" presId="urn:microsoft.com/office/officeart/2005/8/layout/list1"/>
    <dgm:cxn modelId="{6B63AAC0-A77C-44F8-A998-B40E48A231BC}" type="presParOf" srcId="{CC0679DE-97B4-449A-B24B-D3421DF4755F}" destId="{7DCD5702-FBE2-44AA-B254-B4F36C012396}" srcOrd="0" destOrd="0" presId="urn:microsoft.com/office/officeart/2005/8/layout/list1"/>
    <dgm:cxn modelId="{FDFE0994-90F4-4FA8-9002-EF3F7BFE353C}" type="presParOf" srcId="{CC0679DE-97B4-449A-B24B-D3421DF4755F}" destId="{D2F7257B-D929-420B-BE23-105EF7AC800E}" srcOrd="1" destOrd="0" presId="urn:microsoft.com/office/officeart/2005/8/layout/list1"/>
    <dgm:cxn modelId="{29C9B780-BC1E-42B6-97C0-4D2BC8A32EBC}" type="presParOf" srcId="{42B28283-E396-40BD-A93E-055F2E9AB74C}" destId="{509CEBE5-12E0-4620-BAEC-26C730E2CB43}" srcOrd="5" destOrd="0" presId="urn:microsoft.com/office/officeart/2005/8/layout/list1"/>
    <dgm:cxn modelId="{13AB4363-E9B1-4156-A483-A719FA0CBDF2}" type="presParOf" srcId="{42B28283-E396-40BD-A93E-055F2E9AB74C}" destId="{979E706D-667C-4751-A565-EC32B7D0307E}" srcOrd="6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E6F63-F6B6-48C9-8753-7169FE6CDE81}">
      <dsp:nvSpPr>
        <dsp:cNvPr id="0" name=""/>
        <dsp:cNvSpPr/>
      </dsp:nvSpPr>
      <dsp:spPr>
        <a:xfrm>
          <a:off x="-5644372" y="-864528"/>
          <a:ext cx="6723993" cy="6723993"/>
        </a:xfrm>
        <a:prstGeom prst="blockArc">
          <a:avLst>
            <a:gd name="adj1" fmla="val 18900000"/>
            <a:gd name="adj2" fmla="val 2700000"/>
            <a:gd name="adj3" fmla="val 321"/>
          </a:avLst>
        </a:pr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54AD9E-DA8F-4026-848D-61BA178EDFF8}">
      <dsp:nvSpPr>
        <dsp:cNvPr id="0" name=""/>
        <dsp:cNvSpPr/>
      </dsp:nvSpPr>
      <dsp:spPr>
        <a:xfrm>
          <a:off x="350394" y="227069"/>
          <a:ext cx="4136150" cy="45393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31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ระบบบุคลากร</a:t>
          </a:r>
        </a:p>
      </dsp:txBody>
      <dsp:txXfrm>
        <a:off x="350394" y="227069"/>
        <a:ext cx="4136150" cy="453939"/>
      </dsp:txXfrm>
    </dsp:sp>
    <dsp:sp modelId="{14632E45-95B1-4BE4-B650-CD27421A5B43}">
      <dsp:nvSpPr>
        <dsp:cNvPr id="0" name=""/>
        <dsp:cNvSpPr/>
      </dsp:nvSpPr>
      <dsp:spPr>
        <a:xfrm>
          <a:off x="66682" y="170327"/>
          <a:ext cx="567424" cy="567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A03760-71FB-410B-9912-C4EEB890828F}">
      <dsp:nvSpPr>
        <dsp:cNvPr id="0" name=""/>
        <dsp:cNvSpPr/>
      </dsp:nvSpPr>
      <dsp:spPr>
        <a:xfrm>
          <a:off x="761477" y="908379"/>
          <a:ext cx="3725067" cy="453939"/>
        </a:xfrm>
        <a:prstGeom prst="rect">
          <a:avLst/>
        </a:prstGeom>
        <a:solidFill>
          <a:schemeClr val="accent4">
            <a:hueOff val="-787589"/>
            <a:satOff val="-1261"/>
            <a:lumOff val="1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31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ระบบการลา</a:t>
          </a:r>
        </a:p>
      </dsp:txBody>
      <dsp:txXfrm>
        <a:off x="761477" y="908379"/>
        <a:ext cx="3725067" cy="453939"/>
      </dsp:txXfrm>
    </dsp:sp>
    <dsp:sp modelId="{8292C4CB-A7AD-4A8D-864A-E005812F0DB9}">
      <dsp:nvSpPr>
        <dsp:cNvPr id="0" name=""/>
        <dsp:cNvSpPr/>
      </dsp:nvSpPr>
      <dsp:spPr>
        <a:xfrm>
          <a:off x="477765" y="851636"/>
          <a:ext cx="567424" cy="567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787589"/>
              <a:satOff val="-1261"/>
              <a:lumOff val="1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39950-E3EB-46D3-B638-D877927BC62B}">
      <dsp:nvSpPr>
        <dsp:cNvPr id="0" name=""/>
        <dsp:cNvSpPr/>
      </dsp:nvSpPr>
      <dsp:spPr>
        <a:xfrm>
          <a:off x="986749" y="1589188"/>
          <a:ext cx="3499795" cy="453939"/>
        </a:xfrm>
        <a:prstGeom prst="rect">
          <a:avLst/>
        </a:prstGeom>
        <a:solidFill>
          <a:schemeClr val="accent4">
            <a:hueOff val="-1575177"/>
            <a:satOff val="-2523"/>
            <a:lumOff val="2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31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ระบบบริหารความเสี่ยง</a:t>
          </a:r>
        </a:p>
      </dsp:txBody>
      <dsp:txXfrm>
        <a:off x="986749" y="1589188"/>
        <a:ext cx="3499795" cy="453939"/>
      </dsp:txXfrm>
    </dsp:sp>
    <dsp:sp modelId="{43EF6C31-C568-4350-8C8A-E0D95B6034BB}">
      <dsp:nvSpPr>
        <dsp:cNvPr id="0" name=""/>
        <dsp:cNvSpPr/>
      </dsp:nvSpPr>
      <dsp:spPr>
        <a:xfrm>
          <a:off x="703037" y="1532446"/>
          <a:ext cx="567424" cy="567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1575177"/>
              <a:satOff val="-2523"/>
              <a:lumOff val="26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5C251-6852-40F0-9510-C0A7D830FED9}">
      <dsp:nvSpPr>
        <dsp:cNvPr id="0" name=""/>
        <dsp:cNvSpPr/>
      </dsp:nvSpPr>
      <dsp:spPr>
        <a:xfrm>
          <a:off x="1058676" y="2270498"/>
          <a:ext cx="3427868" cy="453939"/>
        </a:xfrm>
        <a:prstGeom prst="rect">
          <a:avLst/>
        </a:prstGeom>
        <a:solidFill>
          <a:schemeClr val="accent4">
            <a:hueOff val="-2362766"/>
            <a:satOff val="-3784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31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ระบบบริหารพัสดุ</a:t>
          </a:r>
        </a:p>
      </dsp:txBody>
      <dsp:txXfrm>
        <a:off x="1058676" y="2270498"/>
        <a:ext cx="3427868" cy="453939"/>
      </dsp:txXfrm>
    </dsp:sp>
    <dsp:sp modelId="{1C758216-7FCF-4DF5-BD9B-5FDBA9651D72}">
      <dsp:nvSpPr>
        <dsp:cNvPr id="0" name=""/>
        <dsp:cNvSpPr/>
      </dsp:nvSpPr>
      <dsp:spPr>
        <a:xfrm>
          <a:off x="774964" y="2213755"/>
          <a:ext cx="567424" cy="567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2362766"/>
              <a:satOff val="-3784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880EE8-6AF0-43E6-A3C7-56414A3D62F9}">
      <dsp:nvSpPr>
        <dsp:cNvPr id="0" name=""/>
        <dsp:cNvSpPr/>
      </dsp:nvSpPr>
      <dsp:spPr>
        <a:xfrm>
          <a:off x="986749" y="2951807"/>
          <a:ext cx="3499795" cy="453939"/>
        </a:xfrm>
        <a:prstGeom prst="rect">
          <a:avLst/>
        </a:prstGeom>
        <a:solidFill>
          <a:schemeClr val="accent4">
            <a:hueOff val="-3150354"/>
            <a:satOff val="-5046"/>
            <a:lumOff val="5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31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ระบบบริหารยานพาหนะ</a:t>
          </a:r>
        </a:p>
      </dsp:txBody>
      <dsp:txXfrm>
        <a:off x="986749" y="2951807"/>
        <a:ext cx="3499795" cy="453939"/>
      </dsp:txXfrm>
    </dsp:sp>
    <dsp:sp modelId="{BC84082A-CA2D-48A3-BBA4-D44574044B39}">
      <dsp:nvSpPr>
        <dsp:cNvPr id="0" name=""/>
        <dsp:cNvSpPr/>
      </dsp:nvSpPr>
      <dsp:spPr>
        <a:xfrm>
          <a:off x="703037" y="2895064"/>
          <a:ext cx="567424" cy="567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3150354"/>
              <a:satOff val="-5046"/>
              <a:lumOff val="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64AC03-4FB9-4B04-BF02-10D1F5CA615B}">
      <dsp:nvSpPr>
        <dsp:cNvPr id="0" name=""/>
        <dsp:cNvSpPr/>
      </dsp:nvSpPr>
      <dsp:spPr>
        <a:xfrm>
          <a:off x="761477" y="3632617"/>
          <a:ext cx="3725067" cy="453939"/>
        </a:xfrm>
        <a:prstGeom prst="rect">
          <a:avLst/>
        </a:prstGeom>
        <a:solidFill>
          <a:schemeClr val="accent4">
            <a:hueOff val="-3937942"/>
            <a:satOff val="-6307"/>
            <a:lumOff val="6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31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ระบบบริหารห้องประชุม</a:t>
          </a:r>
        </a:p>
      </dsp:txBody>
      <dsp:txXfrm>
        <a:off x="761477" y="3632617"/>
        <a:ext cx="3725067" cy="453939"/>
      </dsp:txXfrm>
    </dsp:sp>
    <dsp:sp modelId="{462E7B12-E661-4F4E-BAA7-2F0B1F124A43}">
      <dsp:nvSpPr>
        <dsp:cNvPr id="0" name=""/>
        <dsp:cNvSpPr/>
      </dsp:nvSpPr>
      <dsp:spPr>
        <a:xfrm>
          <a:off x="477765" y="3575874"/>
          <a:ext cx="567424" cy="567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3937942"/>
              <a:satOff val="-6307"/>
              <a:lumOff val="65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E77E9A-0C54-4250-915F-91D37A8E1513}">
      <dsp:nvSpPr>
        <dsp:cNvPr id="0" name=""/>
        <dsp:cNvSpPr/>
      </dsp:nvSpPr>
      <dsp:spPr>
        <a:xfrm>
          <a:off x="350394" y="4313926"/>
          <a:ext cx="4136150" cy="453939"/>
        </a:xfrm>
        <a:prstGeom prst="rect">
          <a:avLst/>
        </a:prstGeom>
        <a:solidFill>
          <a:schemeClr val="accent4">
            <a:hueOff val="-4725531"/>
            <a:satOff val="-7569"/>
            <a:lumOff val="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31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ระบบซ่อมบำรุง</a:t>
          </a:r>
        </a:p>
      </dsp:txBody>
      <dsp:txXfrm>
        <a:off x="350394" y="4313926"/>
        <a:ext cx="4136150" cy="453939"/>
      </dsp:txXfrm>
    </dsp:sp>
    <dsp:sp modelId="{A3AE0844-4AC5-4CED-B2EF-BD26B911493D}">
      <dsp:nvSpPr>
        <dsp:cNvPr id="0" name=""/>
        <dsp:cNvSpPr/>
      </dsp:nvSpPr>
      <dsp:spPr>
        <a:xfrm>
          <a:off x="66682" y="4257183"/>
          <a:ext cx="567424" cy="5674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4725531"/>
              <a:satOff val="-7569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A3AD8-1773-4AFC-BE61-1064DF803ACA}">
      <dsp:nvSpPr>
        <dsp:cNvPr id="0" name=""/>
        <dsp:cNvSpPr/>
      </dsp:nvSpPr>
      <dsp:spPr>
        <a:xfrm>
          <a:off x="0" y="415644"/>
          <a:ext cx="495972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930" tIns="499872" rIns="384930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h-TH" sz="2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0" y="415644"/>
        <a:ext cx="4959728" cy="604800"/>
      </dsp:txXfrm>
    </dsp:sp>
    <dsp:sp modelId="{1B728A57-437A-4131-AC17-97892F9057E5}">
      <dsp:nvSpPr>
        <dsp:cNvPr id="0" name=""/>
        <dsp:cNvSpPr/>
      </dsp:nvSpPr>
      <dsp:spPr>
        <a:xfrm>
          <a:off x="247986" y="61404"/>
          <a:ext cx="3471809" cy="708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226" tIns="0" rIns="131226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ระบบพัฒนาบุคลากร/ราชการ</a:t>
          </a:r>
        </a:p>
      </dsp:txBody>
      <dsp:txXfrm>
        <a:off x="282571" y="95989"/>
        <a:ext cx="3402639" cy="639310"/>
      </dsp:txXfrm>
    </dsp:sp>
    <dsp:sp modelId="{56F69BBC-2455-49FB-A1F6-0B75154B26E0}">
      <dsp:nvSpPr>
        <dsp:cNvPr id="0" name=""/>
        <dsp:cNvSpPr/>
      </dsp:nvSpPr>
      <dsp:spPr>
        <a:xfrm>
          <a:off x="0" y="1504284"/>
          <a:ext cx="495972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2362766"/>
              <a:satOff val="-3784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930" tIns="499872" rIns="384930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h-TH" sz="2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0" y="1504284"/>
        <a:ext cx="4959728" cy="604800"/>
      </dsp:txXfrm>
    </dsp:sp>
    <dsp:sp modelId="{C50FD221-E8E1-4DEB-BD82-5877DB4288D8}">
      <dsp:nvSpPr>
        <dsp:cNvPr id="0" name=""/>
        <dsp:cNvSpPr/>
      </dsp:nvSpPr>
      <dsp:spPr>
        <a:xfrm>
          <a:off x="247986" y="1150044"/>
          <a:ext cx="3471809" cy="708480"/>
        </a:xfrm>
        <a:prstGeom prst="roundRect">
          <a:avLst/>
        </a:prstGeom>
        <a:solidFill>
          <a:schemeClr val="accent4">
            <a:hueOff val="-2362766"/>
            <a:satOff val="-3784"/>
            <a:lumOff val="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226" tIns="0" rIns="131226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ระบบงานสรรบรรณ</a:t>
          </a:r>
        </a:p>
      </dsp:txBody>
      <dsp:txXfrm>
        <a:off x="282571" y="1184629"/>
        <a:ext cx="3402639" cy="639310"/>
      </dsp:txXfrm>
    </dsp:sp>
    <dsp:sp modelId="{436B0DD3-F53D-465C-84CD-6E68058DADD6}">
      <dsp:nvSpPr>
        <dsp:cNvPr id="0" name=""/>
        <dsp:cNvSpPr/>
      </dsp:nvSpPr>
      <dsp:spPr>
        <a:xfrm>
          <a:off x="0" y="2592924"/>
          <a:ext cx="4959728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4725531"/>
              <a:satOff val="-7569"/>
              <a:lumOff val="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930" tIns="499872" rIns="384930" bIns="170688" numCol="1" spcCol="1270" anchor="t" anchorCtr="0">
          <a:noAutofit/>
        </a:bodyPr>
        <a:lstStyle/>
        <a:p>
          <a:pPr marL="228600" lvl="1" indent="-228600" algn="ct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h-TH" sz="2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0" y="2592924"/>
        <a:ext cx="4959728" cy="604800"/>
      </dsp:txXfrm>
    </dsp:sp>
    <dsp:sp modelId="{BECFF934-836B-4CE6-A1DB-8609A50918B4}">
      <dsp:nvSpPr>
        <dsp:cNvPr id="0" name=""/>
        <dsp:cNvSpPr/>
      </dsp:nvSpPr>
      <dsp:spPr>
        <a:xfrm>
          <a:off x="247986" y="2238684"/>
          <a:ext cx="3471809" cy="708480"/>
        </a:xfrm>
        <a:prstGeom prst="roundRect">
          <a:avLst/>
        </a:prstGeom>
        <a:solidFill>
          <a:schemeClr val="accent4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1226" tIns="0" rIns="131226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ระบบแจ้งซ่อมคอมพิวเตอร์</a:t>
          </a:r>
        </a:p>
      </dsp:txBody>
      <dsp:txXfrm>
        <a:off x="282571" y="2273269"/>
        <a:ext cx="3402639" cy="639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B4072-6690-41E0-B0DC-4B062F3936FC}">
      <dsp:nvSpPr>
        <dsp:cNvPr id="0" name=""/>
        <dsp:cNvSpPr/>
      </dsp:nvSpPr>
      <dsp:spPr>
        <a:xfrm>
          <a:off x="0" y="362007"/>
          <a:ext cx="463060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386" tIns="499872" rIns="359386" bIns="170688" numCol="1" spcCol="1270" anchor="t" anchorCtr="0">
          <a:noAutofit/>
        </a:bodyPr>
        <a:lstStyle/>
        <a:p>
          <a:pPr marL="228600" lvl="1" indent="-228600" algn="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h-TH" sz="2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0" y="362007"/>
        <a:ext cx="4630602" cy="604800"/>
      </dsp:txXfrm>
    </dsp:sp>
    <dsp:sp modelId="{18CF8BF8-DE18-4CDE-A20F-C525845A68DE}">
      <dsp:nvSpPr>
        <dsp:cNvPr id="0" name=""/>
        <dsp:cNvSpPr/>
      </dsp:nvSpPr>
      <dsp:spPr>
        <a:xfrm>
          <a:off x="231530" y="7767"/>
          <a:ext cx="3241421" cy="708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518" tIns="0" rIns="122518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ระบบบริหารทรัพย์สิน</a:t>
          </a:r>
        </a:p>
      </dsp:txBody>
      <dsp:txXfrm>
        <a:off x="266115" y="42352"/>
        <a:ext cx="3172251" cy="639310"/>
      </dsp:txXfrm>
    </dsp:sp>
    <dsp:sp modelId="{979E706D-667C-4751-A565-EC32B7D0307E}">
      <dsp:nvSpPr>
        <dsp:cNvPr id="0" name=""/>
        <dsp:cNvSpPr/>
      </dsp:nvSpPr>
      <dsp:spPr>
        <a:xfrm>
          <a:off x="0" y="1450647"/>
          <a:ext cx="4630602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16421869"/>
              <a:satOff val="-4260"/>
              <a:lumOff val="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9386" tIns="499872" rIns="359386" bIns="170688" numCol="1" spcCol="1270" anchor="t" anchorCtr="0">
          <a:noAutofit/>
        </a:bodyPr>
        <a:lstStyle/>
        <a:p>
          <a:pPr marL="228600" lvl="1" indent="-228600" algn="r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th-TH" sz="2400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>
        <a:off x="0" y="1450647"/>
        <a:ext cx="4630602" cy="604800"/>
      </dsp:txXfrm>
    </dsp:sp>
    <dsp:sp modelId="{D2F7257B-D929-420B-BE23-105EF7AC800E}">
      <dsp:nvSpPr>
        <dsp:cNvPr id="0" name=""/>
        <dsp:cNvSpPr/>
      </dsp:nvSpPr>
      <dsp:spPr>
        <a:xfrm>
          <a:off x="231530" y="1096407"/>
          <a:ext cx="3241421" cy="708480"/>
        </a:xfrm>
        <a:prstGeom prst="roundRect">
          <a:avLst/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2518" tIns="0" rIns="122518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8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ระบบบริหารวัสดุไปรษณีย์</a:t>
          </a:r>
        </a:p>
      </dsp:txBody>
      <dsp:txXfrm>
        <a:off x="266115" y="1130992"/>
        <a:ext cx="3172251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C203E6-29B3-4FB8-A64A-F79046D133B9}" type="datetimeFigureOut">
              <a:rPr lang="th-TH" smtClean="0"/>
              <a:t>30/03/64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93414-01D7-4C72-AA40-83AD59F2204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407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93414-01D7-4C72-AA40-83AD59F22043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3500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93414-01D7-4C72-AA40-83AD59F22043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79362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93414-01D7-4C72-AA40-83AD59F22043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8508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93414-01D7-4C72-AA40-83AD59F22043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3092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93414-01D7-4C72-AA40-83AD59F22043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8046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93414-01D7-4C72-AA40-83AD59F22043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8047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93414-01D7-4C72-AA40-83AD59F22043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9989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93414-01D7-4C72-AA40-83AD59F22043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9181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93414-01D7-4C72-AA40-83AD59F22043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9897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93414-01D7-4C72-AA40-83AD59F22043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99927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93414-01D7-4C72-AA40-83AD59F22043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9585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93414-01D7-4C72-AA40-83AD59F22043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4064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93414-01D7-4C72-AA40-83AD59F22043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0431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17.emf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17.emf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17.em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17.emf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QuickStyle" Target="../diagrams/quickStyle3.xml"/><Relationship Id="rId3" Type="http://schemas.openxmlformats.org/officeDocument/2006/relationships/image" Target="../media/image3.jpg"/><Relationship Id="rId7" Type="http://schemas.openxmlformats.org/officeDocument/2006/relationships/diagramLayout" Target="../diagrams/layout2.xml"/><Relationship Id="rId12" Type="http://schemas.openxmlformats.org/officeDocument/2006/relationships/diagramLayout" Target="../diagrams/layout3.xm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2.gif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diagramData" Target="../diagrams/data3.xml"/><Relationship Id="rId5" Type="http://schemas.openxmlformats.org/officeDocument/2006/relationships/image" Target="../media/image17.emf"/><Relationship Id="rId15" Type="http://schemas.microsoft.com/office/2007/relationships/diagramDrawing" Target="../diagrams/drawing3.xml"/><Relationship Id="rId10" Type="http://schemas.microsoft.com/office/2007/relationships/diagramDrawing" Target="../diagrams/drawing2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2.xml"/><Relationship Id="rId14" Type="http://schemas.openxmlformats.org/officeDocument/2006/relationships/diagramColors" Target="../diagrams/colors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em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jp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4.png"/><Relationship Id="rId4" Type="http://schemas.openxmlformats.org/officeDocument/2006/relationships/image" Target="../media/image19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17.em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7.em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-3" y="-13276"/>
            <a:ext cx="13060414" cy="6871276"/>
            <a:chOff x="-3" y="-13276"/>
            <a:chExt cx="13060414" cy="6871276"/>
          </a:xfrm>
        </p:grpSpPr>
        <p:sp>
          <p:nvSpPr>
            <p:cNvPr id="4" name="สี่เหลี่ยมผืนผ้า 3"/>
            <p:cNvSpPr/>
            <p:nvPr/>
          </p:nvSpPr>
          <p:spPr>
            <a:xfrm>
              <a:off x="0" y="-13276"/>
              <a:ext cx="12191997" cy="6871276"/>
            </a:xfrm>
            <a:prstGeom prst="rect">
              <a:avLst/>
            </a:prstGeom>
            <a:blipFill dpi="0" rotWithShape="1">
              <a:blip r:embed="rId2">
                <a:alphaModFix amt="3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2" name="กลุ่ม 1"/>
            <p:cNvGrpSpPr/>
            <p:nvPr/>
          </p:nvGrpSpPr>
          <p:grpSpPr>
            <a:xfrm>
              <a:off x="-3" y="-13275"/>
              <a:ext cx="13060414" cy="6871275"/>
              <a:chOff x="-3" y="-13275"/>
              <a:chExt cx="13060414" cy="6871275"/>
            </a:xfrm>
          </p:grpSpPr>
          <p:pic>
            <p:nvPicPr>
              <p:cNvPr id="8" name="รูปภาพ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0742" y="1192262"/>
                <a:ext cx="1770516" cy="1810191"/>
              </a:xfrm>
              <a:prstGeom prst="rect">
                <a:avLst/>
              </a:prstGeom>
            </p:spPr>
          </p:pic>
          <p:sp>
            <p:nvSpPr>
              <p:cNvPr id="21" name="สี่เหลี่ยมผืนผ้า 20"/>
              <p:cNvSpPr/>
              <p:nvPr/>
            </p:nvSpPr>
            <p:spPr>
              <a:xfrm>
                <a:off x="0" y="6481482"/>
                <a:ext cx="12192000" cy="376518"/>
              </a:xfrm>
              <a:prstGeom prst="rect">
                <a:avLst/>
              </a:prstGeom>
              <a:solidFill>
                <a:srgbClr val="0E99C4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th-TH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เป็นเลิศด้านงานบริการ มุ่งเน้นประสิทธิภาพในการทำงาน ปฏิบัติงานด้วยความโปร่งใส</a:t>
                </a:r>
              </a:p>
            </p:txBody>
          </p:sp>
          <p:grpSp>
            <p:nvGrpSpPr>
              <p:cNvPr id="22" name="กลุ่ม 21"/>
              <p:cNvGrpSpPr/>
              <p:nvPr/>
            </p:nvGrpSpPr>
            <p:grpSpPr>
              <a:xfrm flipH="1">
                <a:off x="9587750" y="6396335"/>
                <a:ext cx="2604247" cy="461665"/>
                <a:chOff x="0" y="-1"/>
                <a:chExt cx="3092824" cy="1075767"/>
              </a:xfrm>
            </p:grpSpPr>
            <p:sp>
              <p:nvSpPr>
                <p:cNvPr id="23" name="สี่เหลี่ยมด้านขนาน 22"/>
                <p:cNvSpPr/>
                <p:nvPr/>
              </p:nvSpPr>
              <p:spPr>
                <a:xfrm>
                  <a:off x="0" y="-1"/>
                  <a:ext cx="1216152" cy="1075766"/>
                </a:xfrm>
                <a:prstGeom prst="parallelogram">
                  <a:avLst>
                    <a:gd name="adj" fmla="val 0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4" name="สี่เหลี่ยมด้านขนาน 23"/>
                <p:cNvSpPr/>
                <p:nvPr/>
              </p:nvSpPr>
              <p:spPr>
                <a:xfrm>
                  <a:off x="0" y="0"/>
                  <a:ext cx="3092824" cy="1075766"/>
                </a:xfrm>
                <a:prstGeom prst="parallelogram">
                  <a:avLst>
                    <a:gd name="adj" fmla="val 49515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26" name="สี่เหลี่ยมด้านขนาน 25"/>
              <p:cNvSpPr/>
              <p:nvPr/>
            </p:nvSpPr>
            <p:spPr>
              <a:xfrm flipH="1">
                <a:off x="9589883" y="6481482"/>
                <a:ext cx="236287" cy="376518"/>
              </a:xfrm>
              <a:prstGeom prst="parallelogram">
                <a:avLst>
                  <a:gd name="adj" fmla="val 8313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7" name="กล่องข้อความ 26"/>
              <p:cNvSpPr txBox="1"/>
              <p:nvPr/>
            </p:nvSpPr>
            <p:spPr>
              <a:xfrm>
                <a:off x="2593576" y="2534055"/>
                <a:ext cx="6998338" cy="364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th-TH" sz="6600" b="1" dirty="0">
                    <a:solidFill>
                      <a:srgbClr val="0000FF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โรงพยาบาลวังสมบูรณ์</a:t>
                </a:r>
              </a:p>
              <a:p>
                <a:pPr algn="ctr"/>
                <a:r>
                  <a:rPr lang="en-US" sz="6600" b="1" dirty="0">
                    <a:solidFill>
                      <a:srgbClr val="0000FF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Wang </a:t>
                </a:r>
                <a:r>
                  <a:rPr lang="en-US" sz="6600" b="1" dirty="0" err="1">
                    <a:solidFill>
                      <a:srgbClr val="0000FF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Somboon</a:t>
                </a:r>
                <a:r>
                  <a:rPr lang="en-US" sz="6600" b="1" dirty="0">
                    <a:solidFill>
                      <a:srgbClr val="0000FF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Hospital</a:t>
                </a:r>
                <a:endParaRPr lang="th-TH" sz="6600" b="1" dirty="0">
                  <a:solidFill>
                    <a:srgbClr val="0000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  <a:p>
                <a:pPr algn="ctr"/>
                <a:endParaRPr lang="th-TH" sz="6600" b="1" dirty="0">
                  <a:solidFill>
                    <a:srgbClr val="0000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4" name="กล่องข้อความ 33"/>
              <p:cNvSpPr txBox="1"/>
              <p:nvPr/>
            </p:nvSpPr>
            <p:spPr>
              <a:xfrm>
                <a:off x="9756055" y="6454391"/>
                <a:ext cx="33043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สำนักงานสาธารณสุขจังหวัดสระแก้ว</a:t>
                </a:r>
              </a:p>
            </p:txBody>
          </p:sp>
          <p:sp>
            <p:nvSpPr>
              <p:cNvPr id="40" name="สี่เหลี่ยมผืนผ้า 39"/>
              <p:cNvSpPr/>
              <p:nvPr/>
            </p:nvSpPr>
            <p:spPr>
              <a:xfrm>
                <a:off x="-3" y="-13275"/>
                <a:ext cx="12192000" cy="838658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grpSp>
          <p:nvGrpSpPr>
            <p:cNvPr id="11" name="กลุ่ม 10"/>
            <p:cNvGrpSpPr/>
            <p:nvPr/>
          </p:nvGrpSpPr>
          <p:grpSpPr>
            <a:xfrm>
              <a:off x="3730169" y="3838569"/>
              <a:ext cx="4775969" cy="611299"/>
              <a:chOff x="3730169" y="3838569"/>
              <a:chExt cx="4775969" cy="611299"/>
            </a:xfrm>
          </p:grpSpPr>
          <p:pic>
            <p:nvPicPr>
              <p:cNvPr id="1026" name="Picture 2" descr="Electrocardiography อัตราการเต้นของชีพจรค้นหา &amp;  บันทึกสวัสดิการสายการเต้นของหัวใจการเต้นของหัวใจ, แอมป์, มุม png | PNGEg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9170" y="3838569"/>
                <a:ext cx="2292373" cy="6112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0" name="ตัวเชื่อมต่อตรง 9"/>
              <p:cNvCxnSpPr/>
              <p:nvPr/>
            </p:nvCxnSpPr>
            <p:spPr>
              <a:xfrm flipH="1">
                <a:off x="3730169" y="4270547"/>
                <a:ext cx="1394141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5" name="ตัวเชื่อมต่อตรง 24"/>
              <p:cNvCxnSpPr/>
              <p:nvPr/>
            </p:nvCxnSpPr>
            <p:spPr>
              <a:xfrm flipH="1">
                <a:off x="7111997" y="4205622"/>
                <a:ext cx="1394141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  <p:pic>
          <p:nvPicPr>
            <p:cNvPr id="13" name="รูปภาพ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34" y="4706471"/>
              <a:ext cx="2421366" cy="19632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470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/>
          <p:cNvGrpSpPr/>
          <p:nvPr/>
        </p:nvGrpSpPr>
        <p:grpSpPr>
          <a:xfrm>
            <a:off x="-1" y="-13276"/>
            <a:ext cx="13060412" cy="6871276"/>
            <a:chOff x="-1" y="-13276"/>
            <a:chExt cx="13060412" cy="6871276"/>
          </a:xfrm>
        </p:grpSpPr>
        <p:sp>
          <p:nvSpPr>
            <p:cNvPr id="29" name="สี่เหลี่ยมผืนผ้า 28"/>
            <p:cNvSpPr/>
            <p:nvPr/>
          </p:nvSpPr>
          <p:spPr>
            <a:xfrm>
              <a:off x="0" y="-13276"/>
              <a:ext cx="12191997" cy="6871276"/>
            </a:xfrm>
            <a:prstGeom prst="rect">
              <a:avLst/>
            </a:prstGeom>
            <a:blipFill dpi="0" rotWithShape="1">
              <a:blip r:embed="rId3">
                <a:alphaModFix amt="23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สี่เหลี่ยมผืนผ้า 11"/>
            <p:cNvSpPr/>
            <p:nvPr/>
          </p:nvSpPr>
          <p:spPr>
            <a:xfrm>
              <a:off x="2097740" y="1"/>
              <a:ext cx="10094259" cy="94411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8" name="กลุ่ม 17"/>
            <p:cNvGrpSpPr/>
            <p:nvPr/>
          </p:nvGrpSpPr>
          <p:grpSpPr>
            <a:xfrm>
              <a:off x="-1" y="0"/>
              <a:ext cx="3227296" cy="1048872"/>
              <a:chOff x="0" y="-1"/>
              <a:chExt cx="3092824" cy="1075767"/>
            </a:xfrm>
          </p:grpSpPr>
          <p:sp>
            <p:nvSpPr>
              <p:cNvPr id="14" name="สี่เหลี่ยมด้านขนาน 13"/>
              <p:cNvSpPr/>
              <p:nvPr/>
            </p:nvSpPr>
            <p:spPr>
              <a:xfrm>
                <a:off x="0" y="-1"/>
                <a:ext cx="1216152" cy="1075766"/>
              </a:xfrm>
              <a:prstGeom prst="parallelogram">
                <a:avLst>
                  <a:gd name="adj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" name="สี่เหลี่ยมด้านขนาน 12"/>
              <p:cNvSpPr/>
              <p:nvPr/>
            </p:nvSpPr>
            <p:spPr>
              <a:xfrm>
                <a:off x="0" y="0"/>
                <a:ext cx="3092824" cy="1075766"/>
              </a:xfrm>
              <a:prstGeom prst="parallelogram">
                <a:avLst>
                  <a:gd name="adj" fmla="val 49515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7" name="สี่เหลี่ยมด้านขนาน 16"/>
            <p:cNvSpPr/>
            <p:nvPr/>
          </p:nvSpPr>
          <p:spPr>
            <a:xfrm>
              <a:off x="2629061" y="-10386"/>
              <a:ext cx="699247" cy="1086349"/>
            </a:xfrm>
            <a:prstGeom prst="parallelogram">
              <a:avLst>
                <a:gd name="adj" fmla="val 9054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8" name="รูปภาพ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95" y="47142"/>
              <a:ext cx="922335" cy="972701"/>
            </a:xfrm>
            <a:prstGeom prst="rect">
              <a:avLst/>
            </a:prstGeom>
          </p:spPr>
        </p:pic>
        <p:sp>
          <p:nvSpPr>
            <p:cNvPr id="21" name="สี่เหลี่ยมผืนผ้า 20"/>
            <p:cNvSpPr/>
            <p:nvPr/>
          </p:nvSpPr>
          <p:spPr>
            <a:xfrm>
              <a:off x="0" y="6481482"/>
              <a:ext cx="12192000" cy="376518"/>
            </a:xfrm>
            <a:prstGeom prst="rect">
              <a:avLst/>
            </a:prstGeom>
            <a:solidFill>
              <a:srgbClr val="0E99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เป็นเลิศด้านงานบริการ มุ่งเน้นประสิทธิภาพในการทำงาน ปฏิบัติงานด้วยความโปร่งใส</a:t>
              </a:r>
            </a:p>
          </p:txBody>
        </p:sp>
        <p:grpSp>
          <p:nvGrpSpPr>
            <p:cNvPr id="22" name="กลุ่ม 21"/>
            <p:cNvGrpSpPr/>
            <p:nvPr/>
          </p:nvGrpSpPr>
          <p:grpSpPr>
            <a:xfrm flipH="1">
              <a:off x="9587750" y="6396335"/>
              <a:ext cx="2604247" cy="461665"/>
              <a:chOff x="0" y="-1"/>
              <a:chExt cx="3092824" cy="1075767"/>
            </a:xfrm>
          </p:grpSpPr>
          <p:sp>
            <p:nvSpPr>
              <p:cNvPr id="23" name="สี่เหลี่ยมด้านขนาน 22"/>
              <p:cNvSpPr/>
              <p:nvPr/>
            </p:nvSpPr>
            <p:spPr>
              <a:xfrm>
                <a:off x="0" y="-1"/>
                <a:ext cx="1216152" cy="1075766"/>
              </a:xfrm>
              <a:prstGeom prst="parallelogram">
                <a:avLst>
                  <a:gd name="adj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" name="สี่เหลี่ยมด้านขนาน 23"/>
              <p:cNvSpPr/>
              <p:nvPr/>
            </p:nvSpPr>
            <p:spPr>
              <a:xfrm>
                <a:off x="0" y="0"/>
                <a:ext cx="3092824" cy="1075766"/>
              </a:xfrm>
              <a:prstGeom prst="parallelogram">
                <a:avLst>
                  <a:gd name="adj" fmla="val 49515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6" name="สี่เหลี่ยมด้านขนาน 25"/>
            <p:cNvSpPr/>
            <p:nvPr/>
          </p:nvSpPr>
          <p:spPr>
            <a:xfrm flipH="1">
              <a:off x="9589883" y="6481482"/>
              <a:ext cx="236287" cy="376518"/>
            </a:xfrm>
            <a:prstGeom prst="parallelogram">
              <a:avLst>
                <a:gd name="adj" fmla="val 8313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7" name="กล่องข้อความ 26"/>
            <p:cNvSpPr txBox="1"/>
            <p:nvPr/>
          </p:nvSpPr>
          <p:spPr>
            <a:xfrm>
              <a:off x="926981" y="83158"/>
              <a:ext cx="20975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โรงพยาบาลวังสมบูรณ์</a:t>
              </a:r>
            </a:p>
          </p:txBody>
        </p:sp>
        <p:sp>
          <p:nvSpPr>
            <p:cNvPr id="28" name="กล่องข้อความ 27"/>
            <p:cNvSpPr txBox="1"/>
            <p:nvPr/>
          </p:nvSpPr>
          <p:spPr>
            <a:xfrm>
              <a:off x="909266" y="574780"/>
              <a:ext cx="2527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Wang </a:t>
              </a:r>
              <a:r>
                <a:rPr lang="en-US" b="1" dirty="0" err="1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Somboon</a:t>
              </a: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Hospital</a:t>
              </a:r>
              <a:endParaRPr lang="th-TH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33" name="ตัวเชื่อมต่อตรง 32"/>
            <p:cNvCxnSpPr/>
            <p:nvPr/>
          </p:nvCxnSpPr>
          <p:spPr>
            <a:xfrm>
              <a:off x="1062518" y="578795"/>
              <a:ext cx="177481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กล่องข้อความ 33"/>
            <p:cNvSpPr txBox="1"/>
            <p:nvPr/>
          </p:nvSpPr>
          <p:spPr>
            <a:xfrm>
              <a:off x="9756055" y="6454391"/>
              <a:ext cx="3304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สำนักงานสาธารณสุขจังหวัดสระแก้ว</a:t>
              </a:r>
            </a:p>
          </p:txBody>
        </p:sp>
        <p:sp>
          <p:nvSpPr>
            <p:cNvPr id="36" name="กากบาท 35"/>
            <p:cNvSpPr/>
            <p:nvPr/>
          </p:nvSpPr>
          <p:spPr>
            <a:xfrm>
              <a:off x="11487272" y="276111"/>
              <a:ext cx="443470" cy="435089"/>
            </a:xfrm>
            <a:prstGeom prst="plus">
              <a:avLst>
                <a:gd name="adj" fmla="val 31841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7" name="วงรี 36"/>
            <p:cNvSpPr/>
            <p:nvPr/>
          </p:nvSpPr>
          <p:spPr>
            <a:xfrm>
              <a:off x="11304692" y="98780"/>
              <a:ext cx="800226" cy="78727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กล่องข้อความ 18"/>
            <p:cNvSpPr txBox="1"/>
            <p:nvPr/>
          </p:nvSpPr>
          <p:spPr>
            <a:xfrm>
              <a:off x="4617445" y="1839"/>
              <a:ext cx="58508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ระบบบริหารยานพาหนะ</a:t>
              </a:r>
            </a:p>
          </p:txBody>
        </p:sp>
        <p:sp>
          <p:nvSpPr>
            <p:cNvPr id="4" name="วงรี 3"/>
            <p:cNvSpPr/>
            <p:nvPr/>
          </p:nvSpPr>
          <p:spPr>
            <a:xfrm>
              <a:off x="4494025" y="146585"/>
              <a:ext cx="672456" cy="64893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5" name="กล่องข้อความ 34"/>
            <p:cNvSpPr txBox="1"/>
            <p:nvPr/>
          </p:nvSpPr>
          <p:spPr>
            <a:xfrm>
              <a:off x="4534306" y="117557"/>
              <a:ext cx="62092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CR</a:t>
              </a:r>
              <a:endPara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86478" y="3419479"/>
              <a:ext cx="19044" cy="19041"/>
            </a:xfrm>
            <a:prstGeom prst="rect">
              <a:avLst/>
            </a:prstGeom>
          </p:spPr>
        </p:pic>
        <p:pic>
          <p:nvPicPr>
            <p:cNvPr id="7" name="รูปภาพ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1892" y="1264907"/>
              <a:ext cx="8562484" cy="5000539"/>
            </a:xfrm>
            <a:prstGeom prst="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pic>
          <p:nvPicPr>
            <p:cNvPr id="5" name="รูปภาพ 4"/>
            <p:cNvPicPr>
              <a:picLocks noChangeAspect="1"/>
            </p:cNvPicPr>
            <p:nvPr/>
          </p:nvPicPr>
          <p:blipFill rotWithShape="1">
            <a:blip r:embed="rId7"/>
            <a:srcRect l="18309" t="564" r="18052" b="32737"/>
            <a:stretch/>
          </p:blipFill>
          <p:spPr>
            <a:xfrm>
              <a:off x="4074459" y="1281410"/>
              <a:ext cx="7820955" cy="4984036"/>
            </a:xfrm>
            <a:prstGeom prst="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836235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/>
          <p:cNvGrpSpPr/>
          <p:nvPr/>
        </p:nvGrpSpPr>
        <p:grpSpPr>
          <a:xfrm>
            <a:off x="-1" y="-13276"/>
            <a:ext cx="13060412" cy="6871276"/>
            <a:chOff x="-1" y="-13276"/>
            <a:chExt cx="13060412" cy="6871276"/>
          </a:xfrm>
        </p:grpSpPr>
        <p:sp>
          <p:nvSpPr>
            <p:cNvPr id="30" name="สี่เหลี่ยมผืนผ้า 29"/>
            <p:cNvSpPr/>
            <p:nvPr/>
          </p:nvSpPr>
          <p:spPr>
            <a:xfrm>
              <a:off x="0" y="-13276"/>
              <a:ext cx="12191997" cy="6871276"/>
            </a:xfrm>
            <a:prstGeom prst="rect">
              <a:avLst/>
            </a:prstGeom>
            <a:blipFill dpi="0" rotWithShape="1">
              <a:blip r:embed="rId3">
                <a:alphaModFix amt="23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สี่เหลี่ยมผืนผ้า 11"/>
            <p:cNvSpPr/>
            <p:nvPr/>
          </p:nvSpPr>
          <p:spPr>
            <a:xfrm>
              <a:off x="2097740" y="1"/>
              <a:ext cx="10094259" cy="94411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8" name="กลุ่ม 17"/>
            <p:cNvGrpSpPr/>
            <p:nvPr/>
          </p:nvGrpSpPr>
          <p:grpSpPr>
            <a:xfrm>
              <a:off x="-1" y="0"/>
              <a:ext cx="3227296" cy="1048872"/>
              <a:chOff x="0" y="-1"/>
              <a:chExt cx="3092824" cy="1075767"/>
            </a:xfrm>
          </p:grpSpPr>
          <p:sp>
            <p:nvSpPr>
              <p:cNvPr id="14" name="สี่เหลี่ยมด้านขนาน 13"/>
              <p:cNvSpPr/>
              <p:nvPr/>
            </p:nvSpPr>
            <p:spPr>
              <a:xfrm>
                <a:off x="0" y="-1"/>
                <a:ext cx="1216152" cy="1075766"/>
              </a:xfrm>
              <a:prstGeom prst="parallelogram">
                <a:avLst>
                  <a:gd name="adj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" name="สี่เหลี่ยมด้านขนาน 12"/>
              <p:cNvSpPr/>
              <p:nvPr/>
            </p:nvSpPr>
            <p:spPr>
              <a:xfrm>
                <a:off x="0" y="0"/>
                <a:ext cx="3092824" cy="1075766"/>
              </a:xfrm>
              <a:prstGeom prst="parallelogram">
                <a:avLst>
                  <a:gd name="adj" fmla="val 49515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7" name="สี่เหลี่ยมด้านขนาน 16"/>
            <p:cNvSpPr/>
            <p:nvPr/>
          </p:nvSpPr>
          <p:spPr>
            <a:xfrm>
              <a:off x="2629061" y="-10386"/>
              <a:ext cx="699247" cy="1086349"/>
            </a:xfrm>
            <a:prstGeom prst="parallelogram">
              <a:avLst>
                <a:gd name="adj" fmla="val 9054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8" name="รูปภาพ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95" y="47142"/>
              <a:ext cx="922335" cy="972701"/>
            </a:xfrm>
            <a:prstGeom prst="rect">
              <a:avLst/>
            </a:prstGeom>
          </p:spPr>
        </p:pic>
        <p:sp>
          <p:nvSpPr>
            <p:cNvPr id="21" name="สี่เหลี่ยมผืนผ้า 20"/>
            <p:cNvSpPr/>
            <p:nvPr/>
          </p:nvSpPr>
          <p:spPr>
            <a:xfrm>
              <a:off x="0" y="6481482"/>
              <a:ext cx="12192000" cy="376518"/>
            </a:xfrm>
            <a:prstGeom prst="rect">
              <a:avLst/>
            </a:prstGeom>
            <a:solidFill>
              <a:srgbClr val="0E99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เป็นเลิศด้านงานบริการ มุ่งเน้นประสิทธิภาพในการทำงาน ปฏิบัติงานด้วยความโปร่งใส</a:t>
              </a:r>
            </a:p>
          </p:txBody>
        </p:sp>
        <p:grpSp>
          <p:nvGrpSpPr>
            <p:cNvPr id="22" name="กลุ่ม 21"/>
            <p:cNvGrpSpPr/>
            <p:nvPr/>
          </p:nvGrpSpPr>
          <p:grpSpPr>
            <a:xfrm flipH="1">
              <a:off x="9587750" y="6396335"/>
              <a:ext cx="2604247" cy="461665"/>
              <a:chOff x="0" y="-1"/>
              <a:chExt cx="3092824" cy="1075767"/>
            </a:xfrm>
          </p:grpSpPr>
          <p:sp>
            <p:nvSpPr>
              <p:cNvPr id="23" name="สี่เหลี่ยมด้านขนาน 22"/>
              <p:cNvSpPr/>
              <p:nvPr/>
            </p:nvSpPr>
            <p:spPr>
              <a:xfrm>
                <a:off x="0" y="-1"/>
                <a:ext cx="1216152" cy="1075766"/>
              </a:xfrm>
              <a:prstGeom prst="parallelogram">
                <a:avLst>
                  <a:gd name="adj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" name="สี่เหลี่ยมด้านขนาน 23"/>
              <p:cNvSpPr/>
              <p:nvPr/>
            </p:nvSpPr>
            <p:spPr>
              <a:xfrm>
                <a:off x="0" y="0"/>
                <a:ext cx="3092824" cy="1075766"/>
              </a:xfrm>
              <a:prstGeom prst="parallelogram">
                <a:avLst>
                  <a:gd name="adj" fmla="val 49515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6" name="สี่เหลี่ยมด้านขนาน 25"/>
            <p:cNvSpPr/>
            <p:nvPr/>
          </p:nvSpPr>
          <p:spPr>
            <a:xfrm flipH="1">
              <a:off x="9589883" y="6481482"/>
              <a:ext cx="236287" cy="376518"/>
            </a:xfrm>
            <a:prstGeom prst="parallelogram">
              <a:avLst>
                <a:gd name="adj" fmla="val 8313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7" name="กล่องข้อความ 26"/>
            <p:cNvSpPr txBox="1"/>
            <p:nvPr/>
          </p:nvSpPr>
          <p:spPr>
            <a:xfrm>
              <a:off x="926981" y="83158"/>
              <a:ext cx="20975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โรงพยาบาลวังสมบูรณ์</a:t>
              </a:r>
            </a:p>
          </p:txBody>
        </p:sp>
        <p:sp>
          <p:nvSpPr>
            <p:cNvPr id="28" name="กล่องข้อความ 27"/>
            <p:cNvSpPr txBox="1"/>
            <p:nvPr/>
          </p:nvSpPr>
          <p:spPr>
            <a:xfrm>
              <a:off x="909266" y="574780"/>
              <a:ext cx="2527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Wang </a:t>
              </a:r>
              <a:r>
                <a:rPr lang="en-US" b="1" dirty="0" err="1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Somboon</a:t>
              </a: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Hospital</a:t>
              </a:r>
              <a:endParaRPr lang="th-TH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33" name="ตัวเชื่อมต่อตรง 32"/>
            <p:cNvCxnSpPr/>
            <p:nvPr/>
          </p:nvCxnSpPr>
          <p:spPr>
            <a:xfrm>
              <a:off x="1062518" y="578795"/>
              <a:ext cx="177481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กล่องข้อความ 33"/>
            <p:cNvSpPr txBox="1"/>
            <p:nvPr/>
          </p:nvSpPr>
          <p:spPr>
            <a:xfrm>
              <a:off x="9756055" y="6454391"/>
              <a:ext cx="3304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สำนักงานสาธารณสุขจังหวัดสระแก้ว</a:t>
              </a:r>
            </a:p>
          </p:txBody>
        </p:sp>
        <p:sp>
          <p:nvSpPr>
            <p:cNvPr id="36" name="กากบาท 35"/>
            <p:cNvSpPr/>
            <p:nvPr/>
          </p:nvSpPr>
          <p:spPr>
            <a:xfrm>
              <a:off x="11487272" y="276111"/>
              <a:ext cx="443470" cy="435089"/>
            </a:xfrm>
            <a:prstGeom prst="plus">
              <a:avLst>
                <a:gd name="adj" fmla="val 31841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7" name="วงรี 36"/>
            <p:cNvSpPr/>
            <p:nvPr/>
          </p:nvSpPr>
          <p:spPr>
            <a:xfrm>
              <a:off x="11304692" y="98780"/>
              <a:ext cx="800226" cy="78727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กล่องข้อความ 18"/>
            <p:cNvSpPr txBox="1"/>
            <p:nvPr/>
          </p:nvSpPr>
          <p:spPr>
            <a:xfrm>
              <a:off x="4617445" y="1839"/>
              <a:ext cx="58508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ระบบบริหารยานพาหนะ</a:t>
              </a:r>
            </a:p>
          </p:txBody>
        </p:sp>
        <p:sp>
          <p:nvSpPr>
            <p:cNvPr id="4" name="วงรี 3"/>
            <p:cNvSpPr/>
            <p:nvPr/>
          </p:nvSpPr>
          <p:spPr>
            <a:xfrm>
              <a:off x="4494025" y="146585"/>
              <a:ext cx="672456" cy="64893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5" name="กล่องข้อความ 34"/>
            <p:cNvSpPr txBox="1"/>
            <p:nvPr/>
          </p:nvSpPr>
          <p:spPr>
            <a:xfrm>
              <a:off x="4534306" y="117557"/>
              <a:ext cx="62092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CR</a:t>
              </a:r>
              <a:endPara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86478" y="3419479"/>
              <a:ext cx="19044" cy="19041"/>
            </a:xfrm>
            <a:prstGeom prst="rect">
              <a:avLst/>
            </a:prstGeom>
          </p:spPr>
        </p:pic>
        <p:pic>
          <p:nvPicPr>
            <p:cNvPr id="7" name="รูปภาพ 6"/>
            <p:cNvPicPr>
              <a:picLocks noChangeAspect="1"/>
            </p:cNvPicPr>
            <p:nvPr/>
          </p:nvPicPr>
          <p:blipFill rotWithShape="1">
            <a:blip r:embed="rId6"/>
            <a:srcRect t="3809" b="45608"/>
            <a:stretch/>
          </p:blipFill>
          <p:spPr>
            <a:xfrm>
              <a:off x="5166481" y="1158466"/>
              <a:ext cx="4058201" cy="4771687"/>
            </a:xfrm>
            <a:prstGeom prst="rect">
              <a:avLst/>
            </a:prstGeom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</p:pic>
        <p:sp>
          <p:nvSpPr>
            <p:cNvPr id="29" name="กล่องข้อความ 28"/>
            <p:cNvSpPr txBox="1"/>
            <p:nvPr/>
          </p:nvSpPr>
          <p:spPr>
            <a:xfrm>
              <a:off x="2591691" y="3419479"/>
              <a:ext cx="2207216" cy="461665"/>
            </a:xfrm>
            <a:prstGeom prst="rect">
              <a:avLst/>
            </a:prstGeom>
            <a:solidFill>
              <a:schemeClr val="bg2">
                <a:lumMod val="60000"/>
                <a:lumOff val="40000"/>
                <a:alpha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แจ้งเตือนผ่าน 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Line</a:t>
              </a:r>
              <a:endParaRPr lang="th-TH" sz="24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31" name="รูปภาพ 30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3" t="9740" r="15097" b="9957"/>
            <a:stretch/>
          </p:blipFill>
          <p:spPr>
            <a:xfrm>
              <a:off x="3437215" y="3966291"/>
              <a:ext cx="419307" cy="407146"/>
            </a:xfrm>
            <a:prstGeom prst="rect">
              <a:avLst/>
            </a:prstGeom>
          </p:spPr>
        </p:pic>
        <p:pic>
          <p:nvPicPr>
            <p:cNvPr id="1026" name="Picture 2" descr="LINE vs. WhatsApp: Which Is Better? | Free logo templates, Free logo, Logos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6649" y="3359526"/>
              <a:ext cx="575997" cy="575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8544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กลุ่ม 6"/>
          <p:cNvGrpSpPr/>
          <p:nvPr/>
        </p:nvGrpSpPr>
        <p:grpSpPr>
          <a:xfrm>
            <a:off x="-1" y="-13276"/>
            <a:ext cx="13060412" cy="6871276"/>
            <a:chOff x="-1" y="-13276"/>
            <a:chExt cx="13060412" cy="6871276"/>
          </a:xfrm>
        </p:grpSpPr>
        <p:sp>
          <p:nvSpPr>
            <p:cNvPr id="29" name="สี่เหลี่ยมผืนผ้า 28"/>
            <p:cNvSpPr/>
            <p:nvPr/>
          </p:nvSpPr>
          <p:spPr>
            <a:xfrm>
              <a:off x="0" y="-13276"/>
              <a:ext cx="12191997" cy="6871276"/>
            </a:xfrm>
            <a:prstGeom prst="rect">
              <a:avLst/>
            </a:prstGeom>
            <a:blipFill dpi="0" rotWithShape="1">
              <a:blip r:embed="rId3">
                <a:alphaModFix amt="23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2" name="กลุ่ม 1"/>
            <p:cNvGrpSpPr/>
            <p:nvPr/>
          </p:nvGrpSpPr>
          <p:grpSpPr>
            <a:xfrm>
              <a:off x="-1" y="-10386"/>
              <a:ext cx="13060412" cy="6868386"/>
              <a:chOff x="-1" y="-10386"/>
              <a:chExt cx="13060412" cy="6868386"/>
            </a:xfrm>
          </p:grpSpPr>
          <p:sp>
            <p:nvSpPr>
              <p:cNvPr id="12" name="สี่เหลี่ยมผืนผ้า 11"/>
              <p:cNvSpPr/>
              <p:nvPr/>
            </p:nvSpPr>
            <p:spPr>
              <a:xfrm>
                <a:off x="2097740" y="1"/>
                <a:ext cx="10094259" cy="944111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8" name="กลุ่ม 17"/>
              <p:cNvGrpSpPr/>
              <p:nvPr/>
            </p:nvGrpSpPr>
            <p:grpSpPr>
              <a:xfrm>
                <a:off x="-1" y="0"/>
                <a:ext cx="3227296" cy="1048872"/>
                <a:chOff x="0" y="-1"/>
                <a:chExt cx="3092824" cy="1075767"/>
              </a:xfrm>
            </p:grpSpPr>
            <p:sp>
              <p:nvSpPr>
                <p:cNvPr id="14" name="สี่เหลี่ยมด้านขนาน 13"/>
                <p:cNvSpPr/>
                <p:nvPr/>
              </p:nvSpPr>
              <p:spPr>
                <a:xfrm>
                  <a:off x="0" y="-1"/>
                  <a:ext cx="1216152" cy="1075766"/>
                </a:xfrm>
                <a:prstGeom prst="parallelogram">
                  <a:avLst>
                    <a:gd name="adj" fmla="val 0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3" name="สี่เหลี่ยมด้านขนาน 12"/>
                <p:cNvSpPr/>
                <p:nvPr/>
              </p:nvSpPr>
              <p:spPr>
                <a:xfrm>
                  <a:off x="0" y="0"/>
                  <a:ext cx="3092824" cy="1075766"/>
                </a:xfrm>
                <a:prstGeom prst="parallelogram">
                  <a:avLst>
                    <a:gd name="adj" fmla="val 49515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17" name="สี่เหลี่ยมด้านขนาน 16"/>
              <p:cNvSpPr/>
              <p:nvPr/>
            </p:nvSpPr>
            <p:spPr>
              <a:xfrm>
                <a:off x="2629061" y="-10386"/>
                <a:ext cx="699247" cy="1086349"/>
              </a:xfrm>
              <a:prstGeom prst="parallelogram">
                <a:avLst>
                  <a:gd name="adj" fmla="val 905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pic>
            <p:nvPicPr>
              <p:cNvPr id="8" name="รูปภาพ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95" y="47142"/>
                <a:ext cx="922335" cy="972701"/>
              </a:xfrm>
              <a:prstGeom prst="rect">
                <a:avLst/>
              </a:prstGeom>
            </p:spPr>
          </p:pic>
          <p:sp>
            <p:nvSpPr>
              <p:cNvPr id="21" name="สี่เหลี่ยมผืนผ้า 20"/>
              <p:cNvSpPr/>
              <p:nvPr/>
            </p:nvSpPr>
            <p:spPr>
              <a:xfrm>
                <a:off x="0" y="6481482"/>
                <a:ext cx="12192000" cy="376518"/>
              </a:xfrm>
              <a:prstGeom prst="rect">
                <a:avLst/>
              </a:prstGeom>
              <a:solidFill>
                <a:srgbClr val="0E99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th-TH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เป็นเลิศด้านงานบริการ มุ่งเน้นประสิทธิภาพในการทำงาน ปฏิบัติงานด้วยความโปร่งใส</a:t>
                </a:r>
              </a:p>
            </p:txBody>
          </p:sp>
          <p:grpSp>
            <p:nvGrpSpPr>
              <p:cNvPr id="22" name="กลุ่ม 21"/>
              <p:cNvGrpSpPr/>
              <p:nvPr/>
            </p:nvGrpSpPr>
            <p:grpSpPr>
              <a:xfrm flipH="1">
                <a:off x="9587750" y="6396335"/>
                <a:ext cx="2604247" cy="461665"/>
                <a:chOff x="0" y="-1"/>
                <a:chExt cx="3092824" cy="1075767"/>
              </a:xfrm>
            </p:grpSpPr>
            <p:sp>
              <p:nvSpPr>
                <p:cNvPr id="23" name="สี่เหลี่ยมด้านขนาน 22"/>
                <p:cNvSpPr/>
                <p:nvPr/>
              </p:nvSpPr>
              <p:spPr>
                <a:xfrm>
                  <a:off x="0" y="-1"/>
                  <a:ext cx="1216152" cy="1075766"/>
                </a:xfrm>
                <a:prstGeom prst="parallelogram">
                  <a:avLst>
                    <a:gd name="adj" fmla="val 0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4" name="สี่เหลี่ยมด้านขนาน 23"/>
                <p:cNvSpPr/>
                <p:nvPr/>
              </p:nvSpPr>
              <p:spPr>
                <a:xfrm>
                  <a:off x="0" y="0"/>
                  <a:ext cx="3092824" cy="1075766"/>
                </a:xfrm>
                <a:prstGeom prst="parallelogram">
                  <a:avLst>
                    <a:gd name="adj" fmla="val 49515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26" name="สี่เหลี่ยมด้านขนาน 25"/>
              <p:cNvSpPr/>
              <p:nvPr/>
            </p:nvSpPr>
            <p:spPr>
              <a:xfrm flipH="1">
                <a:off x="9589883" y="6481482"/>
                <a:ext cx="236287" cy="376518"/>
              </a:xfrm>
              <a:prstGeom prst="parallelogram">
                <a:avLst>
                  <a:gd name="adj" fmla="val 8313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7" name="กล่องข้อความ 26"/>
              <p:cNvSpPr txBox="1"/>
              <p:nvPr/>
            </p:nvSpPr>
            <p:spPr>
              <a:xfrm>
                <a:off x="926981" y="83158"/>
                <a:ext cx="20975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400" b="1" dirty="0">
                    <a:solidFill>
                      <a:schemeClr val="bg1">
                        <a:lumMod val="95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โรงพยาบาลวังสมบูรณ์</a:t>
                </a:r>
              </a:p>
            </p:txBody>
          </p:sp>
          <p:sp>
            <p:nvSpPr>
              <p:cNvPr id="28" name="กล่องข้อความ 27"/>
              <p:cNvSpPr txBox="1"/>
              <p:nvPr/>
            </p:nvSpPr>
            <p:spPr>
              <a:xfrm>
                <a:off x="909266" y="574780"/>
                <a:ext cx="25279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>
                        <a:lumMod val="95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Wang </a:t>
                </a:r>
                <a:r>
                  <a:rPr lang="en-US" b="1" dirty="0" err="1">
                    <a:solidFill>
                      <a:schemeClr val="bg1">
                        <a:lumMod val="95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Somboon</a:t>
                </a:r>
                <a:r>
                  <a:rPr lang="en-US" b="1" dirty="0">
                    <a:solidFill>
                      <a:schemeClr val="bg1">
                        <a:lumMod val="95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Hospital</a:t>
                </a:r>
                <a:endParaRPr lang="th-TH" b="1" dirty="0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33" name="ตัวเชื่อมต่อตรง 32"/>
              <p:cNvCxnSpPr/>
              <p:nvPr/>
            </p:nvCxnSpPr>
            <p:spPr>
              <a:xfrm>
                <a:off x="1062518" y="578795"/>
                <a:ext cx="1774811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กล่องข้อความ 33"/>
              <p:cNvSpPr txBox="1"/>
              <p:nvPr/>
            </p:nvSpPr>
            <p:spPr>
              <a:xfrm>
                <a:off x="9756055" y="6454391"/>
                <a:ext cx="33043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สำนักงานสาธารณสุขจังหวัดสระแก้ว</a:t>
                </a:r>
              </a:p>
            </p:txBody>
          </p:sp>
          <p:sp>
            <p:nvSpPr>
              <p:cNvPr id="36" name="กากบาท 35"/>
              <p:cNvSpPr/>
              <p:nvPr/>
            </p:nvSpPr>
            <p:spPr>
              <a:xfrm>
                <a:off x="11487272" y="276111"/>
                <a:ext cx="443470" cy="435089"/>
              </a:xfrm>
              <a:prstGeom prst="plus">
                <a:avLst>
                  <a:gd name="adj" fmla="val 31841"/>
                </a:avLst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7" name="วงรี 36"/>
              <p:cNvSpPr/>
              <p:nvPr/>
            </p:nvSpPr>
            <p:spPr>
              <a:xfrm>
                <a:off x="11304692" y="98780"/>
                <a:ext cx="800226" cy="787275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9" name="กล่องข้อความ 18"/>
              <p:cNvSpPr txBox="1"/>
              <p:nvPr/>
            </p:nvSpPr>
            <p:spPr>
              <a:xfrm>
                <a:off x="4617445" y="1839"/>
                <a:ext cx="585082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4800" b="1" dirty="0">
                    <a:solidFill>
                      <a:schemeClr val="bg1">
                        <a:lumMod val="95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ระบบบริหารห้องประชุม</a:t>
                </a:r>
              </a:p>
            </p:txBody>
          </p:sp>
          <p:sp>
            <p:nvSpPr>
              <p:cNvPr id="4" name="วงรี 3"/>
              <p:cNvSpPr/>
              <p:nvPr/>
            </p:nvSpPr>
            <p:spPr>
              <a:xfrm>
                <a:off x="4494025" y="146585"/>
                <a:ext cx="672456" cy="648936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5" name="กล่องข้อความ 34"/>
              <p:cNvSpPr txBox="1"/>
              <p:nvPr/>
            </p:nvSpPr>
            <p:spPr>
              <a:xfrm>
                <a:off x="4534306" y="117557"/>
                <a:ext cx="62092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RR</a:t>
                </a:r>
                <a:endParaRPr lang="th-TH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pic>
            <p:nvPicPr>
              <p:cNvPr id="6" name="รูปภาพ 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86478" y="3419479"/>
                <a:ext cx="19044" cy="19041"/>
              </a:xfrm>
              <a:prstGeom prst="rect">
                <a:avLst/>
              </a:prstGeom>
            </p:spPr>
          </p:pic>
          <p:pic>
            <p:nvPicPr>
              <p:cNvPr id="3" name="รูปภาพ 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49923" y="1232199"/>
                <a:ext cx="8105935" cy="4557363"/>
              </a:xfrm>
              <a:prstGeom prst="rect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</p:pic>
          <p:pic>
            <p:nvPicPr>
              <p:cNvPr id="5" name="รูปภาพ 4"/>
              <p:cNvPicPr>
                <a:picLocks noChangeAspect="1"/>
              </p:cNvPicPr>
              <p:nvPr/>
            </p:nvPicPr>
            <p:blipFill rotWithShape="1">
              <a:blip r:embed="rId7"/>
              <a:srcRect b="44526"/>
              <a:stretch/>
            </p:blipFill>
            <p:spPr>
              <a:xfrm>
                <a:off x="1949920" y="3407910"/>
                <a:ext cx="8105938" cy="2812895"/>
              </a:xfrm>
              <a:prstGeom prst="rect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378481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/>
          <p:cNvGrpSpPr/>
          <p:nvPr/>
        </p:nvGrpSpPr>
        <p:grpSpPr>
          <a:xfrm>
            <a:off x="-1" y="-13276"/>
            <a:ext cx="13060412" cy="6871276"/>
            <a:chOff x="-1" y="-13276"/>
            <a:chExt cx="13060412" cy="6871276"/>
          </a:xfrm>
        </p:grpSpPr>
        <p:sp>
          <p:nvSpPr>
            <p:cNvPr id="29" name="สี่เหลี่ยมผืนผ้า 28"/>
            <p:cNvSpPr/>
            <p:nvPr/>
          </p:nvSpPr>
          <p:spPr>
            <a:xfrm>
              <a:off x="0" y="-13276"/>
              <a:ext cx="12191997" cy="6871276"/>
            </a:xfrm>
            <a:prstGeom prst="rect">
              <a:avLst/>
            </a:prstGeom>
            <a:blipFill dpi="0" rotWithShape="1">
              <a:blip r:embed="rId3">
                <a:alphaModFix amt="23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สี่เหลี่ยมผืนผ้า 11"/>
            <p:cNvSpPr/>
            <p:nvPr/>
          </p:nvSpPr>
          <p:spPr>
            <a:xfrm>
              <a:off x="2097740" y="1"/>
              <a:ext cx="10094259" cy="94411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8" name="กลุ่ม 17"/>
            <p:cNvGrpSpPr/>
            <p:nvPr/>
          </p:nvGrpSpPr>
          <p:grpSpPr>
            <a:xfrm>
              <a:off x="-1" y="0"/>
              <a:ext cx="3227296" cy="1048872"/>
              <a:chOff x="0" y="-1"/>
              <a:chExt cx="3092824" cy="1075767"/>
            </a:xfrm>
          </p:grpSpPr>
          <p:sp>
            <p:nvSpPr>
              <p:cNvPr id="14" name="สี่เหลี่ยมด้านขนาน 13"/>
              <p:cNvSpPr/>
              <p:nvPr/>
            </p:nvSpPr>
            <p:spPr>
              <a:xfrm>
                <a:off x="0" y="-1"/>
                <a:ext cx="1216152" cy="1075766"/>
              </a:xfrm>
              <a:prstGeom prst="parallelogram">
                <a:avLst>
                  <a:gd name="adj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" name="สี่เหลี่ยมด้านขนาน 12"/>
              <p:cNvSpPr/>
              <p:nvPr/>
            </p:nvSpPr>
            <p:spPr>
              <a:xfrm>
                <a:off x="0" y="0"/>
                <a:ext cx="3092824" cy="1075766"/>
              </a:xfrm>
              <a:prstGeom prst="parallelogram">
                <a:avLst>
                  <a:gd name="adj" fmla="val 49515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7" name="สี่เหลี่ยมด้านขนาน 16"/>
            <p:cNvSpPr/>
            <p:nvPr/>
          </p:nvSpPr>
          <p:spPr>
            <a:xfrm>
              <a:off x="2643575" y="-10386"/>
              <a:ext cx="699247" cy="1059257"/>
            </a:xfrm>
            <a:prstGeom prst="parallelogram">
              <a:avLst>
                <a:gd name="adj" fmla="val 9054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8" name="รูปภาพ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95" y="47142"/>
              <a:ext cx="922335" cy="972701"/>
            </a:xfrm>
            <a:prstGeom prst="rect">
              <a:avLst/>
            </a:prstGeom>
          </p:spPr>
        </p:pic>
        <p:sp>
          <p:nvSpPr>
            <p:cNvPr id="21" name="สี่เหลี่ยมผืนผ้า 20"/>
            <p:cNvSpPr/>
            <p:nvPr/>
          </p:nvSpPr>
          <p:spPr>
            <a:xfrm>
              <a:off x="0" y="6481482"/>
              <a:ext cx="12192000" cy="376518"/>
            </a:xfrm>
            <a:prstGeom prst="rect">
              <a:avLst/>
            </a:prstGeom>
            <a:solidFill>
              <a:srgbClr val="0E99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เป็นเลิศด้านงานบริการ มุ่งเน้นประสิทธิภาพในการทำงาน ปฏิบัติงานด้วยความโปร่งใส</a:t>
              </a:r>
            </a:p>
          </p:txBody>
        </p:sp>
        <p:grpSp>
          <p:nvGrpSpPr>
            <p:cNvPr id="22" name="กลุ่ม 21"/>
            <p:cNvGrpSpPr/>
            <p:nvPr/>
          </p:nvGrpSpPr>
          <p:grpSpPr>
            <a:xfrm flipH="1">
              <a:off x="9587750" y="6396335"/>
              <a:ext cx="2604247" cy="461665"/>
              <a:chOff x="0" y="-1"/>
              <a:chExt cx="3092824" cy="1075767"/>
            </a:xfrm>
          </p:grpSpPr>
          <p:sp>
            <p:nvSpPr>
              <p:cNvPr id="23" name="สี่เหลี่ยมด้านขนาน 22"/>
              <p:cNvSpPr/>
              <p:nvPr/>
            </p:nvSpPr>
            <p:spPr>
              <a:xfrm>
                <a:off x="0" y="-1"/>
                <a:ext cx="1216152" cy="1075766"/>
              </a:xfrm>
              <a:prstGeom prst="parallelogram">
                <a:avLst>
                  <a:gd name="adj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" name="สี่เหลี่ยมด้านขนาน 23"/>
              <p:cNvSpPr/>
              <p:nvPr/>
            </p:nvSpPr>
            <p:spPr>
              <a:xfrm>
                <a:off x="0" y="0"/>
                <a:ext cx="3092824" cy="1075766"/>
              </a:xfrm>
              <a:prstGeom prst="parallelogram">
                <a:avLst>
                  <a:gd name="adj" fmla="val 49515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6" name="สี่เหลี่ยมด้านขนาน 25"/>
            <p:cNvSpPr/>
            <p:nvPr/>
          </p:nvSpPr>
          <p:spPr>
            <a:xfrm flipH="1">
              <a:off x="9589883" y="6481482"/>
              <a:ext cx="236287" cy="376518"/>
            </a:xfrm>
            <a:prstGeom prst="parallelogram">
              <a:avLst>
                <a:gd name="adj" fmla="val 8313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7" name="กล่องข้อความ 26"/>
            <p:cNvSpPr txBox="1"/>
            <p:nvPr/>
          </p:nvSpPr>
          <p:spPr>
            <a:xfrm>
              <a:off x="926981" y="83158"/>
              <a:ext cx="20975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โรงพยาบาลวังสมบูรณ์</a:t>
              </a:r>
            </a:p>
          </p:txBody>
        </p:sp>
        <p:sp>
          <p:nvSpPr>
            <p:cNvPr id="28" name="กล่องข้อความ 27"/>
            <p:cNvSpPr txBox="1"/>
            <p:nvPr/>
          </p:nvSpPr>
          <p:spPr>
            <a:xfrm>
              <a:off x="909266" y="574780"/>
              <a:ext cx="2527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Wang </a:t>
              </a:r>
              <a:r>
                <a:rPr lang="en-US" b="1" dirty="0" err="1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Somboon</a:t>
              </a: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Hospital</a:t>
              </a:r>
              <a:endParaRPr lang="th-TH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33" name="ตัวเชื่อมต่อตรง 32"/>
            <p:cNvCxnSpPr/>
            <p:nvPr/>
          </p:nvCxnSpPr>
          <p:spPr>
            <a:xfrm>
              <a:off x="1062518" y="578795"/>
              <a:ext cx="177481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กล่องข้อความ 33"/>
            <p:cNvSpPr txBox="1"/>
            <p:nvPr/>
          </p:nvSpPr>
          <p:spPr>
            <a:xfrm>
              <a:off x="9756055" y="6454391"/>
              <a:ext cx="3304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สำนักงานสาธารณสุขจังหวัดสระแก้ว</a:t>
              </a:r>
            </a:p>
          </p:txBody>
        </p:sp>
        <p:sp>
          <p:nvSpPr>
            <p:cNvPr id="36" name="กากบาท 35"/>
            <p:cNvSpPr/>
            <p:nvPr/>
          </p:nvSpPr>
          <p:spPr>
            <a:xfrm>
              <a:off x="11487272" y="276111"/>
              <a:ext cx="443470" cy="435089"/>
            </a:xfrm>
            <a:prstGeom prst="plus">
              <a:avLst>
                <a:gd name="adj" fmla="val 31841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7" name="วงรี 36"/>
            <p:cNvSpPr/>
            <p:nvPr/>
          </p:nvSpPr>
          <p:spPr>
            <a:xfrm>
              <a:off x="11304692" y="98780"/>
              <a:ext cx="800226" cy="78727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กล่องข้อความ 18"/>
            <p:cNvSpPr txBox="1"/>
            <p:nvPr/>
          </p:nvSpPr>
          <p:spPr>
            <a:xfrm>
              <a:off x="4617446" y="1839"/>
              <a:ext cx="496923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ระบบการซ่อมบำรุง</a:t>
              </a:r>
            </a:p>
          </p:txBody>
        </p:sp>
        <p:sp>
          <p:nvSpPr>
            <p:cNvPr id="4" name="วงรี 3"/>
            <p:cNvSpPr/>
            <p:nvPr/>
          </p:nvSpPr>
          <p:spPr>
            <a:xfrm>
              <a:off x="4494025" y="146585"/>
              <a:ext cx="672456" cy="64893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5" name="กล่องข้อความ 34"/>
            <p:cNvSpPr txBox="1"/>
            <p:nvPr/>
          </p:nvSpPr>
          <p:spPr>
            <a:xfrm>
              <a:off x="4534306" y="117557"/>
              <a:ext cx="62092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RP</a:t>
              </a:r>
              <a:endPara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86478" y="3419479"/>
              <a:ext cx="19044" cy="19041"/>
            </a:xfrm>
            <a:prstGeom prst="rect">
              <a:avLst/>
            </a:prstGeom>
          </p:spPr>
        </p:pic>
        <p:pic>
          <p:nvPicPr>
            <p:cNvPr id="7" name="รูปภาพ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6052" y="1323159"/>
              <a:ext cx="7612949" cy="4280194"/>
            </a:xfrm>
            <a:prstGeom prst="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pic>
          <p:nvPicPr>
            <p:cNvPr id="5" name="รูปภาพ 4"/>
            <p:cNvPicPr>
              <a:picLocks noChangeAspect="1"/>
            </p:cNvPicPr>
            <p:nvPr/>
          </p:nvPicPr>
          <p:blipFill rotWithShape="1">
            <a:blip r:embed="rId7"/>
            <a:srcRect l="17380" t="1035" r="17620" b="16744"/>
            <a:stretch/>
          </p:blipFill>
          <p:spPr>
            <a:xfrm>
              <a:off x="5855216" y="1913078"/>
              <a:ext cx="6075526" cy="4352368"/>
            </a:xfrm>
            <a:prstGeom prst="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967148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สี่เหลี่ยมผืนผ้า 24"/>
          <p:cNvSpPr/>
          <p:nvPr/>
        </p:nvSpPr>
        <p:spPr>
          <a:xfrm>
            <a:off x="0" y="-13276"/>
            <a:ext cx="12191997" cy="6871276"/>
          </a:xfrm>
          <a:prstGeom prst="rect">
            <a:avLst/>
          </a:prstGeom>
          <a:blipFill dpi="0" rotWithShape="1">
            <a:blip r:embed="rId3">
              <a:alphaModFix amt="2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2097740" y="1"/>
            <a:ext cx="10094259" cy="9441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8" name="กลุ่ม 17"/>
          <p:cNvGrpSpPr/>
          <p:nvPr/>
        </p:nvGrpSpPr>
        <p:grpSpPr>
          <a:xfrm>
            <a:off x="-1" y="0"/>
            <a:ext cx="3227296" cy="1048872"/>
            <a:chOff x="0" y="-1"/>
            <a:chExt cx="3092824" cy="1075767"/>
          </a:xfrm>
        </p:grpSpPr>
        <p:sp>
          <p:nvSpPr>
            <p:cNvPr id="14" name="สี่เหลี่ยมด้านขนาน 13"/>
            <p:cNvSpPr/>
            <p:nvPr/>
          </p:nvSpPr>
          <p:spPr>
            <a:xfrm>
              <a:off x="0" y="-1"/>
              <a:ext cx="1216152" cy="1075766"/>
            </a:xfrm>
            <a:prstGeom prst="parallelogram">
              <a:avLst>
                <a:gd name="adj" fmla="val 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สี่เหลี่ยมด้านขนาน 12"/>
            <p:cNvSpPr/>
            <p:nvPr/>
          </p:nvSpPr>
          <p:spPr>
            <a:xfrm>
              <a:off x="0" y="0"/>
              <a:ext cx="3092824" cy="1075766"/>
            </a:xfrm>
            <a:prstGeom prst="parallelogram">
              <a:avLst>
                <a:gd name="adj" fmla="val 49515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7" name="สี่เหลี่ยมด้านขนาน 16"/>
          <p:cNvSpPr/>
          <p:nvPr/>
        </p:nvSpPr>
        <p:spPr>
          <a:xfrm>
            <a:off x="2643575" y="-10386"/>
            <a:ext cx="699247" cy="1059257"/>
          </a:xfrm>
          <a:prstGeom prst="parallelogram">
            <a:avLst>
              <a:gd name="adj" fmla="val 9054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5" y="47142"/>
            <a:ext cx="922335" cy="972701"/>
          </a:xfrm>
          <a:prstGeom prst="rect">
            <a:avLst/>
          </a:prstGeom>
        </p:spPr>
      </p:pic>
      <p:sp>
        <p:nvSpPr>
          <p:cNvPr id="21" name="สี่เหลี่ยมผืนผ้า 20"/>
          <p:cNvSpPr/>
          <p:nvPr/>
        </p:nvSpPr>
        <p:spPr>
          <a:xfrm>
            <a:off x="0" y="6481482"/>
            <a:ext cx="12192000" cy="376518"/>
          </a:xfrm>
          <a:prstGeom prst="rect">
            <a:avLst/>
          </a:prstGeom>
          <a:solidFill>
            <a:srgbClr val="0E99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เป็นเลิศด้านงานบริการ มุ่งเน้นประสิทธิภาพในการทำงาน ปฏิบัติงานด้วยความโปร่งใส</a:t>
            </a:r>
          </a:p>
        </p:txBody>
      </p:sp>
      <p:grpSp>
        <p:nvGrpSpPr>
          <p:cNvPr id="22" name="กลุ่ม 21"/>
          <p:cNvGrpSpPr/>
          <p:nvPr/>
        </p:nvGrpSpPr>
        <p:grpSpPr>
          <a:xfrm flipH="1">
            <a:off x="9587750" y="6396335"/>
            <a:ext cx="2604247" cy="461665"/>
            <a:chOff x="0" y="-1"/>
            <a:chExt cx="3092824" cy="1075767"/>
          </a:xfrm>
        </p:grpSpPr>
        <p:sp>
          <p:nvSpPr>
            <p:cNvPr id="23" name="สี่เหลี่ยมด้านขนาน 22"/>
            <p:cNvSpPr/>
            <p:nvPr/>
          </p:nvSpPr>
          <p:spPr>
            <a:xfrm>
              <a:off x="0" y="-1"/>
              <a:ext cx="1216152" cy="1075766"/>
            </a:xfrm>
            <a:prstGeom prst="parallelogram">
              <a:avLst>
                <a:gd name="adj" fmla="val 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4" name="สี่เหลี่ยมด้านขนาน 23"/>
            <p:cNvSpPr/>
            <p:nvPr/>
          </p:nvSpPr>
          <p:spPr>
            <a:xfrm>
              <a:off x="0" y="0"/>
              <a:ext cx="3092824" cy="1075766"/>
            </a:xfrm>
            <a:prstGeom prst="parallelogram">
              <a:avLst>
                <a:gd name="adj" fmla="val 49515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6" name="สี่เหลี่ยมด้านขนาน 25"/>
          <p:cNvSpPr/>
          <p:nvPr/>
        </p:nvSpPr>
        <p:spPr>
          <a:xfrm flipH="1">
            <a:off x="9589883" y="6481482"/>
            <a:ext cx="236287" cy="376518"/>
          </a:xfrm>
          <a:prstGeom prst="parallelogram">
            <a:avLst>
              <a:gd name="adj" fmla="val 831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กล่องข้อความ 26"/>
          <p:cNvSpPr txBox="1"/>
          <p:nvPr/>
        </p:nvSpPr>
        <p:spPr>
          <a:xfrm>
            <a:off x="926981" y="83158"/>
            <a:ext cx="2097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โรงพยาบาลวังสมบูรณ์</a:t>
            </a:r>
          </a:p>
        </p:txBody>
      </p:sp>
      <p:sp>
        <p:nvSpPr>
          <p:cNvPr id="28" name="กล่องข้อความ 27"/>
          <p:cNvSpPr txBox="1"/>
          <p:nvPr/>
        </p:nvSpPr>
        <p:spPr>
          <a:xfrm>
            <a:off x="909266" y="574780"/>
            <a:ext cx="2527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Wang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Somboon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Hospital</a:t>
            </a:r>
            <a:endParaRPr lang="th-TH" b="1" dirty="0">
              <a:solidFill>
                <a:schemeClr val="bg1">
                  <a:lumMod val="9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33" name="ตัวเชื่อมต่อตรง 32"/>
          <p:cNvCxnSpPr/>
          <p:nvPr/>
        </p:nvCxnSpPr>
        <p:spPr>
          <a:xfrm>
            <a:off x="1062518" y="578795"/>
            <a:ext cx="177481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กล่องข้อความ 33"/>
          <p:cNvSpPr txBox="1"/>
          <p:nvPr/>
        </p:nvSpPr>
        <p:spPr>
          <a:xfrm>
            <a:off x="9756055" y="6454391"/>
            <a:ext cx="330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สำนักงานสาธารณสุขจังหวัดสระแก้ว</a:t>
            </a:r>
          </a:p>
        </p:txBody>
      </p:sp>
      <p:sp>
        <p:nvSpPr>
          <p:cNvPr id="36" name="กากบาท 35"/>
          <p:cNvSpPr/>
          <p:nvPr/>
        </p:nvSpPr>
        <p:spPr>
          <a:xfrm>
            <a:off x="11487272" y="276111"/>
            <a:ext cx="443470" cy="435089"/>
          </a:xfrm>
          <a:prstGeom prst="plus">
            <a:avLst>
              <a:gd name="adj" fmla="val 3184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วงรี 36"/>
          <p:cNvSpPr/>
          <p:nvPr/>
        </p:nvSpPr>
        <p:spPr>
          <a:xfrm>
            <a:off x="11304692" y="98780"/>
            <a:ext cx="800226" cy="7872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กล่องข้อความ 18"/>
          <p:cNvSpPr txBox="1"/>
          <p:nvPr/>
        </p:nvSpPr>
        <p:spPr>
          <a:xfrm>
            <a:off x="3313691" y="1839"/>
            <a:ext cx="8086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แนวทางขับเคลื่อนการใช้งานต่อไป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6478" y="3419479"/>
            <a:ext cx="19044" cy="19041"/>
          </a:xfrm>
          <a:prstGeom prst="rect">
            <a:avLst/>
          </a:prstGeom>
        </p:spPr>
      </p:pic>
      <p:graphicFrame>
        <p:nvGraphicFramePr>
          <p:cNvPr id="7" name="ไดอะแกรม 6"/>
          <p:cNvGraphicFramePr/>
          <p:nvPr>
            <p:extLst>
              <p:ext uri="{D42A27DB-BD31-4B8C-83A1-F6EECF244321}">
                <p14:modId xmlns:p14="http://schemas.microsoft.com/office/powerpoint/2010/main" val="147982475"/>
              </p:ext>
            </p:extLst>
          </p:nvPr>
        </p:nvGraphicFramePr>
        <p:xfrm>
          <a:off x="1005643" y="2193074"/>
          <a:ext cx="4959728" cy="3259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39" name="ไดอะแกรม 38"/>
          <p:cNvGraphicFramePr/>
          <p:nvPr>
            <p:extLst>
              <p:ext uri="{D42A27DB-BD31-4B8C-83A1-F6EECF244321}">
                <p14:modId xmlns:p14="http://schemas.microsoft.com/office/powerpoint/2010/main" val="3531436163"/>
              </p:ext>
            </p:extLst>
          </p:nvPr>
        </p:nvGraphicFramePr>
        <p:xfrm>
          <a:off x="6470757" y="2786873"/>
          <a:ext cx="4630602" cy="2063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4" name="รูปภาพ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1" y="1931956"/>
            <a:ext cx="756398" cy="605118"/>
          </a:xfrm>
          <a:prstGeom prst="rect">
            <a:avLst/>
          </a:prstGeom>
        </p:spPr>
      </p:pic>
      <p:pic>
        <p:nvPicPr>
          <p:cNvPr id="35" name="รูปภาพ 3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0" y="3061097"/>
            <a:ext cx="756398" cy="605118"/>
          </a:xfrm>
          <a:prstGeom prst="rect">
            <a:avLst/>
          </a:prstGeom>
        </p:spPr>
      </p:pic>
      <p:pic>
        <p:nvPicPr>
          <p:cNvPr id="38" name="รูปภาพ 3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32" y="4097237"/>
            <a:ext cx="756398" cy="605118"/>
          </a:xfrm>
          <a:prstGeom prst="rect">
            <a:avLst/>
          </a:prstGeom>
        </p:spPr>
      </p:pic>
      <p:pic>
        <p:nvPicPr>
          <p:cNvPr id="40" name="รูปภาพ 3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502" y="2484314"/>
            <a:ext cx="756398" cy="605118"/>
          </a:xfrm>
          <a:prstGeom prst="rect">
            <a:avLst/>
          </a:prstGeom>
        </p:spPr>
      </p:pic>
      <p:pic>
        <p:nvPicPr>
          <p:cNvPr id="41" name="รูปภาพ 4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690" y="3522987"/>
            <a:ext cx="756398" cy="60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78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-1" y="-13276"/>
            <a:ext cx="13060412" cy="6871276"/>
            <a:chOff x="-1" y="-13276"/>
            <a:chExt cx="13060412" cy="6871276"/>
          </a:xfrm>
        </p:grpSpPr>
        <p:sp>
          <p:nvSpPr>
            <p:cNvPr id="25" name="สี่เหลี่ยมผืนผ้า 24"/>
            <p:cNvSpPr/>
            <p:nvPr/>
          </p:nvSpPr>
          <p:spPr>
            <a:xfrm>
              <a:off x="0" y="-13276"/>
              <a:ext cx="12191997" cy="6871276"/>
            </a:xfrm>
            <a:prstGeom prst="rect">
              <a:avLst/>
            </a:prstGeom>
            <a:blipFill dpi="0" rotWithShape="1">
              <a:blip r:embed="rId3">
                <a:alphaModFix amt="23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054" name="Picture 6" descr="บันได 10 ขั้นสู่ความสำเร็จในการทำงาน | SoftBankTha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329" y="1690744"/>
              <a:ext cx="5705749" cy="4341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สี่เหลี่ยมผืนผ้า 11"/>
            <p:cNvSpPr/>
            <p:nvPr/>
          </p:nvSpPr>
          <p:spPr>
            <a:xfrm>
              <a:off x="2097740" y="1"/>
              <a:ext cx="10094259" cy="94411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8" name="กลุ่ม 17"/>
            <p:cNvGrpSpPr/>
            <p:nvPr/>
          </p:nvGrpSpPr>
          <p:grpSpPr>
            <a:xfrm>
              <a:off x="-1" y="0"/>
              <a:ext cx="3227296" cy="1048872"/>
              <a:chOff x="0" y="-1"/>
              <a:chExt cx="3092824" cy="1075767"/>
            </a:xfrm>
          </p:grpSpPr>
          <p:sp>
            <p:nvSpPr>
              <p:cNvPr id="14" name="สี่เหลี่ยมด้านขนาน 13"/>
              <p:cNvSpPr/>
              <p:nvPr/>
            </p:nvSpPr>
            <p:spPr>
              <a:xfrm>
                <a:off x="0" y="-1"/>
                <a:ext cx="1216152" cy="1075766"/>
              </a:xfrm>
              <a:prstGeom prst="parallelogram">
                <a:avLst>
                  <a:gd name="adj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" name="สี่เหลี่ยมด้านขนาน 12"/>
              <p:cNvSpPr/>
              <p:nvPr/>
            </p:nvSpPr>
            <p:spPr>
              <a:xfrm>
                <a:off x="0" y="0"/>
                <a:ext cx="3092824" cy="1075766"/>
              </a:xfrm>
              <a:prstGeom prst="parallelogram">
                <a:avLst>
                  <a:gd name="adj" fmla="val 49515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7" name="สี่เหลี่ยมด้านขนาน 16"/>
            <p:cNvSpPr/>
            <p:nvPr/>
          </p:nvSpPr>
          <p:spPr>
            <a:xfrm>
              <a:off x="2643575" y="-10386"/>
              <a:ext cx="699247" cy="1086349"/>
            </a:xfrm>
            <a:prstGeom prst="parallelogram">
              <a:avLst>
                <a:gd name="adj" fmla="val 9054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8" name="รูปภาพ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95" y="47142"/>
              <a:ext cx="922335" cy="972701"/>
            </a:xfrm>
            <a:prstGeom prst="rect">
              <a:avLst/>
            </a:prstGeom>
          </p:spPr>
        </p:pic>
        <p:sp>
          <p:nvSpPr>
            <p:cNvPr id="21" name="สี่เหลี่ยมผืนผ้า 20"/>
            <p:cNvSpPr/>
            <p:nvPr/>
          </p:nvSpPr>
          <p:spPr>
            <a:xfrm>
              <a:off x="0" y="6481482"/>
              <a:ext cx="12192000" cy="376518"/>
            </a:xfrm>
            <a:prstGeom prst="rect">
              <a:avLst/>
            </a:prstGeom>
            <a:solidFill>
              <a:srgbClr val="0E99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เป็นเลิศด้านงานบริการ มุ่งเน้นประสิทธิภาพในการทำงาน ปฏิบัติงานด้วยความโปร่งใส</a:t>
              </a:r>
            </a:p>
          </p:txBody>
        </p:sp>
        <p:grpSp>
          <p:nvGrpSpPr>
            <p:cNvPr id="22" name="กลุ่ม 21"/>
            <p:cNvGrpSpPr/>
            <p:nvPr/>
          </p:nvGrpSpPr>
          <p:grpSpPr>
            <a:xfrm flipH="1">
              <a:off x="9587750" y="6396335"/>
              <a:ext cx="2604247" cy="461665"/>
              <a:chOff x="0" y="-1"/>
              <a:chExt cx="3092824" cy="1075767"/>
            </a:xfrm>
          </p:grpSpPr>
          <p:sp>
            <p:nvSpPr>
              <p:cNvPr id="23" name="สี่เหลี่ยมด้านขนาน 22"/>
              <p:cNvSpPr/>
              <p:nvPr/>
            </p:nvSpPr>
            <p:spPr>
              <a:xfrm>
                <a:off x="0" y="-1"/>
                <a:ext cx="1216152" cy="1075766"/>
              </a:xfrm>
              <a:prstGeom prst="parallelogram">
                <a:avLst>
                  <a:gd name="adj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" name="สี่เหลี่ยมด้านขนาน 23"/>
              <p:cNvSpPr/>
              <p:nvPr/>
            </p:nvSpPr>
            <p:spPr>
              <a:xfrm>
                <a:off x="0" y="0"/>
                <a:ext cx="3092824" cy="1075766"/>
              </a:xfrm>
              <a:prstGeom prst="parallelogram">
                <a:avLst>
                  <a:gd name="adj" fmla="val 49515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6" name="สี่เหลี่ยมด้านขนาน 25"/>
            <p:cNvSpPr/>
            <p:nvPr/>
          </p:nvSpPr>
          <p:spPr>
            <a:xfrm flipH="1">
              <a:off x="9589883" y="6481482"/>
              <a:ext cx="236287" cy="376518"/>
            </a:xfrm>
            <a:prstGeom prst="parallelogram">
              <a:avLst>
                <a:gd name="adj" fmla="val 8313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7" name="กล่องข้อความ 26"/>
            <p:cNvSpPr txBox="1"/>
            <p:nvPr/>
          </p:nvSpPr>
          <p:spPr>
            <a:xfrm>
              <a:off x="926981" y="83158"/>
              <a:ext cx="20975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โรงพยาบาลวังสมบูรณ์</a:t>
              </a:r>
            </a:p>
          </p:txBody>
        </p:sp>
        <p:sp>
          <p:nvSpPr>
            <p:cNvPr id="28" name="กล่องข้อความ 27"/>
            <p:cNvSpPr txBox="1"/>
            <p:nvPr/>
          </p:nvSpPr>
          <p:spPr>
            <a:xfrm>
              <a:off x="909266" y="574780"/>
              <a:ext cx="2527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Wang </a:t>
              </a:r>
              <a:r>
                <a:rPr lang="en-US" b="1" dirty="0" err="1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Somboon</a:t>
              </a: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Hospital</a:t>
              </a:r>
              <a:endParaRPr lang="th-TH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33" name="ตัวเชื่อมต่อตรง 32"/>
            <p:cNvCxnSpPr/>
            <p:nvPr/>
          </p:nvCxnSpPr>
          <p:spPr>
            <a:xfrm>
              <a:off x="1062518" y="578795"/>
              <a:ext cx="177481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กล่องข้อความ 33"/>
            <p:cNvSpPr txBox="1"/>
            <p:nvPr/>
          </p:nvSpPr>
          <p:spPr>
            <a:xfrm>
              <a:off x="9756055" y="6454391"/>
              <a:ext cx="3304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สำนักงานสาธารณสุขจังหวัดสระแก้ว</a:t>
              </a:r>
            </a:p>
          </p:txBody>
        </p:sp>
        <p:sp>
          <p:nvSpPr>
            <p:cNvPr id="36" name="กากบาท 35"/>
            <p:cNvSpPr/>
            <p:nvPr/>
          </p:nvSpPr>
          <p:spPr>
            <a:xfrm>
              <a:off x="11487272" y="276111"/>
              <a:ext cx="443470" cy="435089"/>
            </a:xfrm>
            <a:prstGeom prst="plus">
              <a:avLst>
                <a:gd name="adj" fmla="val 31841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7" name="วงรี 36"/>
            <p:cNvSpPr/>
            <p:nvPr/>
          </p:nvSpPr>
          <p:spPr>
            <a:xfrm>
              <a:off x="11304692" y="98780"/>
              <a:ext cx="800226" cy="78727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กล่องข้อความ 18"/>
            <p:cNvSpPr txBox="1"/>
            <p:nvPr/>
          </p:nvSpPr>
          <p:spPr>
            <a:xfrm>
              <a:off x="3313691" y="1839"/>
              <a:ext cx="80865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แนวทางขับเคลื่อนการใช้งานต่อไป</a:t>
              </a:r>
            </a:p>
          </p:txBody>
        </p:sp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86478" y="3419479"/>
              <a:ext cx="19044" cy="19041"/>
            </a:xfrm>
            <a:prstGeom prst="rect">
              <a:avLst/>
            </a:prstGeom>
          </p:spPr>
        </p:pic>
        <p:sp>
          <p:nvSpPr>
            <p:cNvPr id="42" name="สี่เหลี่ยมผืนผ้า 41"/>
            <p:cNvSpPr/>
            <p:nvPr/>
          </p:nvSpPr>
          <p:spPr>
            <a:xfrm>
              <a:off x="4259680" y="1860860"/>
              <a:ext cx="21210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/>
              <a:r>
                <a:rPr lang="th-TH" sz="2800" b="1" dirty="0">
                  <a:solidFill>
                    <a:srgbClr val="0000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ระบบงานสารบรรณ</a:t>
              </a:r>
            </a:p>
          </p:txBody>
        </p:sp>
        <p:sp>
          <p:nvSpPr>
            <p:cNvPr id="38" name="สี่เหลี่ยมผืนผ้า 37"/>
            <p:cNvSpPr/>
            <p:nvPr/>
          </p:nvSpPr>
          <p:spPr>
            <a:xfrm>
              <a:off x="7144869" y="2092590"/>
              <a:ext cx="272382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/>
              <a:r>
                <a:rPr lang="th-TH" sz="2800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ระบบบริหารวัสดุไปรษณีย์</a:t>
              </a:r>
            </a:p>
          </p:txBody>
        </p:sp>
        <p:sp>
          <p:nvSpPr>
            <p:cNvPr id="41" name="สี่เหลี่ยมผืนผ้า 40"/>
            <p:cNvSpPr/>
            <p:nvPr/>
          </p:nvSpPr>
          <p:spPr>
            <a:xfrm>
              <a:off x="3662118" y="5558361"/>
              <a:ext cx="281038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/>
              <a:r>
                <a:rPr lang="th-TH" sz="2800" b="1" dirty="0">
                  <a:solidFill>
                    <a:srgbClr val="0000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ระบบแจ้งซ่อมคอมพิวเตอร์</a:t>
              </a:r>
            </a:p>
          </p:txBody>
        </p:sp>
        <p:sp>
          <p:nvSpPr>
            <p:cNvPr id="35" name="สี่เหลี่ยมผืนผ้า 34"/>
            <p:cNvSpPr/>
            <p:nvPr/>
          </p:nvSpPr>
          <p:spPr>
            <a:xfrm>
              <a:off x="8540671" y="3140012"/>
              <a:ext cx="23054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/>
              <a:r>
                <a:rPr lang="th-TH" sz="2800" b="1" dirty="0">
                  <a:solidFill>
                    <a:srgbClr val="0000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ระบบบริหารทรัพย์สิน</a:t>
              </a:r>
            </a:p>
          </p:txBody>
        </p:sp>
        <p:sp>
          <p:nvSpPr>
            <p:cNvPr id="2" name="สี่เหลี่ยมผืนผ้า 1"/>
            <p:cNvSpPr/>
            <p:nvPr/>
          </p:nvSpPr>
          <p:spPr>
            <a:xfrm>
              <a:off x="1302497" y="3887464"/>
              <a:ext cx="30861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/>
              <a:r>
                <a:rPr lang="th-TH" sz="2800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ระบบพัฒนาบุคลากร/ราชการ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2651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-3" y="-13276"/>
            <a:ext cx="13060414" cy="6993399"/>
            <a:chOff x="-3" y="-13276"/>
            <a:chExt cx="13060414" cy="6993399"/>
          </a:xfrm>
        </p:grpSpPr>
        <p:sp>
          <p:nvSpPr>
            <p:cNvPr id="14" name="สี่เหลี่ยมผืนผ้า 13"/>
            <p:cNvSpPr/>
            <p:nvPr/>
          </p:nvSpPr>
          <p:spPr>
            <a:xfrm>
              <a:off x="0" y="-13276"/>
              <a:ext cx="12191997" cy="6871276"/>
            </a:xfrm>
            <a:prstGeom prst="rect">
              <a:avLst/>
            </a:prstGeom>
            <a:blipFill dpi="0" rotWithShape="1">
              <a:blip r:embed="rId2">
                <a:alphaModFix amt="3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2" name="กลุ่ม 1"/>
            <p:cNvGrpSpPr/>
            <p:nvPr/>
          </p:nvGrpSpPr>
          <p:grpSpPr>
            <a:xfrm>
              <a:off x="-3" y="-13276"/>
              <a:ext cx="13060414" cy="6871276"/>
              <a:chOff x="-3" y="-13276"/>
              <a:chExt cx="13060414" cy="6871276"/>
            </a:xfrm>
          </p:grpSpPr>
          <p:pic>
            <p:nvPicPr>
              <p:cNvPr id="8" name="รูปภาพ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0742" y="1192262"/>
                <a:ext cx="1770516" cy="1810191"/>
              </a:xfrm>
              <a:prstGeom prst="rect">
                <a:avLst/>
              </a:prstGeom>
            </p:spPr>
          </p:pic>
          <p:sp>
            <p:nvSpPr>
              <p:cNvPr id="21" name="สี่เหลี่ยมผืนผ้า 20"/>
              <p:cNvSpPr/>
              <p:nvPr/>
            </p:nvSpPr>
            <p:spPr>
              <a:xfrm>
                <a:off x="0" y="6481482"/>
                <a:ext cx="12192000" cy="376518"/>
              </a:xfrm>
              <a:prstGeom prst="rect">
                <a:avLst/>
              </a:prstGeom>
              <a:solidFill>
                <a:srgbClr val="0E99C4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th-TH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เป็นเลิศด้านงานบริการ มุ่งเน้นประสิทธิภาพในการทำงาน ปฏิบัติงานด้วยความโปร่งใส</a:t>
                </a:r>
              </a:p>
            </p:txBody>
          </p:sp>
          <p:grpSp>
            <p:nvGrpSpPr>
              <p:cNvPr id="22" name="กลุ่ม 21"/>
              <p:cNvGrpSpPr/>
              <p:nvPr/>
            </p:nvGrpSpPr>
            <p:grpSpPr>
              <a:xfrm flipH="1">
                <a:off x="9587750" y="6396335"/>
                <a:ext cx="2604247" cy="461665"/>
                <a:chOff x="0" y="-1"/>
                <a:chExt cx="3092824" cy="1075767"/>
              </a:xfrm>
            </p:grpSpPr>
            <p:sp>
              <p:nvSpPr>
                <p:cNvPr id="23" name="สี่เหลี่ยมด้านขนาน 22"/>
                <p:cNvSpPr/>
                <p:nvPr/>
              </p:nvSpPr>
              <p:spPr>
                <a:xfrm>
                  <a:off x="0" y="-1"/>
                  <a:ext cx="1216152" cy="1075766"/>
                </a:xfrm>
                <a:prstGeom prst="parallelogram">
                  <a:avLst>
                    <a:gd name="adj" fmla="val 0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4" name="สี่เหลี่ยมด้านขนาน 23"/>
                <p:cNvSpPr/>
                <p:nvPr/>
              </p:nvSpPr>
              <p:spPr>
                <a:xfrm>
                  <a:off x="0" y="0"/>
                  <a:ext cx="3092824" cy="1075766"/>
                </a:xfrm>
                <a:prstGeom prst="parallelogram">
                  <a:avLst>
                    <a:gd name="adj" fmla="val 49515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26" name="สี่เหลี่ยมด้านขนาน 25"/>
              <p:cNvSpPr/>
              <p:nvPr/>
            </p:nvSpPr>
            <p:spPr>
              <a:xfrm flipH="1">
                <a:off x="9589883" y="6481482"/>
                <a:ext cx="236287" cy="376518"/>
              </a:xfrm>
              <a:prstGeom prst="parallelogram">
                <a:avLst>
                  <a:gd name="adj" fmla="val 8313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7" name="กล่องข้อความ 26"/>
              <p:cNvSpPr txBox="1"/>
              <p:nvPr/>
            </p:nvSpPr>
            <p:spPr>
              <a:xfrm>
                <a:off x="2593576" y="2534055"/>
                <a:ext cx="6998338" cy="1465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th-TH" sz="6600" b="1" dirty="0">
                    <a:solidFill>
                      <a:srgbClr val="0000FF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โรงพยาบาลวังสมบูรณ์</a:t>
                </a:r>
              </a:p>
            </p:txBody>
          </p:sp>
          <p:sp>
            <p:nvSpPr>
              <p:cNvPr id="34" name="กล่องข้อความ 33"/>
              <p:cNvSpPr txBox="1"/>
              <p:nvPr/>
            </p:nvSpPr>
            <p:spPr>
              <a:xfrm>
                <a:off x="9756055" y="6454391"/>
                <a:ext cx="33043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สำนักงานสาธารณสุขจังหวัดสระแก้ว</a:t>
                </a:r>
              </a:p>
            </p:txBody>
          </p:sp>
          <p:sp>
            <p:nvSpPr>
              <p:cNvPr id="40" name="สี่เหลี่ยมผืนผ้า 39"/>
              <p:cNvSpPr/>
              <p:nvPr/>
            </p:nvSpPr>
            <p:spPr>
              <a:xfrm>
                <a:off x="-3" y="-13276"/>
                <a:ext cx="12192000" cy="836524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  <a:alpha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th-TH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8899" y="4511059"/>
              <a:ext cx="2576025" cy="2469064"/>
            </a:xfrm>
            <a:prstGeom prst="rect">
              <a:avLst/>
            </a:prstGeom>
          </p:spPr>
        </p:pic>
        <p:grpSp>
          <p:nvGrpSpPr>
            <p:cNvPr id="16" name="กลุ่ม 15"/>
            <p:cNvGrpSpPr/>
            <p:nvPr/>
          </p:nvGrpSpPr>
          <p:grpSpPr>
            <a:xfrm>
              <a:off x="3730169" y="3838569"/>
              <a:ext cx="4775969" cy="611299"/>
              <a:chOff x="3730169" y="3838569"/>
              <a:chExt cx="4775969" cy="611299"/>
            </a:xfrm>
          </p:grpSpPr>
          <p:pic>
            <p:nvPicPr>
              <p:cNvPr id="18" name="Picture 2" descr="Electrocardiography อัตราการเต้นของชีพจรค้นหา &amp;  บันทึกสวัสดิการสายการเต้นของหัวใจการเต้นของหัวใจ, แอมป์, มุม png | PNGEg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79170" y="3838569"/>
                <a:ext cx="2292373" cy="6112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9" name="ตัวเชื่อมต่อตรง 18"/>
              <p:cNvCxnSpPr/>
              <p:nvPr/>
            </p:nvCxnSpPr>
            <p:spPr>
              <a:xfrm flipH="1">
                <a:off x="3730169" y="4270547"/>
                <a:ext cx="1394141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20" name="ตัวเชื่อมต่อตรง 19"/>
              <p:cNvCxnSpPr/>
              <p:nvPr/>
            </p:nvCxnSpPr>
            <p:spPr>
              <a:xfrm flipH="1">
                <a:off x="7111997" y="4205622"/>
                <a:ext cx="1394141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22049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สี่เหลี่ยมผืนผ้า 37"/>
          <p:cNvSpPr/>
          <p:nvPr/>
        </p:nvSpPr>
        <p:spPr>
          <a:xfrm>
            <a:off x="0" y="-13276"/>
            <a:ext cx="12191997" cy="6871276"/>
          </a:xfrm>
          <a:prstGeom prst="rect">
            <a:avLst/>
          </a:prstGeom>
          <a:blipFill dpi="0" rotWithShape="1">
            <a:blip r:embed="rId2">
              <a:alphaModFix amt="2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6" name="กลุ่ม 5"/>
          <p:cNvGrpSpPr/>
          <p:nvPr/>
        </p:nvGrpSpPr>
        <p:grpSpPr>
          <a:xfrm>
            <a:off x="-1" y="-70731"/>
            <a:ext cx="13060412" cy="6928731"/>
            <a:chOff x="-1" y="-70731"/>
            <a:chExt cx="13060412" cy="6928731"/>
          </a:xfrm>
        </p:grpSpPr>
        <p:sp>
          <p:nvSpPr>
            <p:cNvPr id="12" name="สี่เหลี่ยมผืนผ้า 11"/>
            <p:cNvSpPr/>
            <p:nvPr/>
          </p:nvSpPr>
          <p:spPr>
            <a:xfrm>
              <a:off x="2097740" y="1"/>
              <a:ext cx="10094259" cy="94411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8" name="กลุ่ม 17"/>
            <p:cNvGrpSpPr/>
            <p:nvPr/>
          </p:nvGrpSpPr>
          <p:grpSpPr>
            <a:xfrm>
              <a:off x="-1" y="0"/>
              <a:ext cx="3227296" cy="1048872"/>
              <a:chOff x="0" y="-1"/>
              <a:chExt cx="3092824" cy="1075767"/>
            </a:xfrm>
          </p:grpSpPr>
          <p:sp>
            <p:nvSpPr>
              <p:cNvPr id="14" name="สี่เหลี่ยมด้านขนาน 13"/>
              <p:cNvSpPr/>
              <p:nvPr/>
            </p:nvSpPr>
            <p:spPr>
              <a:xfrm>
                <a:off x="0" y="-1"/>
                <a:ext cx="1216152" cy="1075766"/>
              </a:xfrm>
              <a:prstGeom prst="parallelogram">
                <a:avLst>
                  <a:gd name="adj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" name="สี่เหลี่ยมด้านขนาน 12"/>
              <p:cNvSpPr/>
              <p:nvPr/>
            </p:nvSpPr>
            <p:spPr>
              <a:xfrm>
                <a:off x="0" y="0"/>
                <a:ext cx="3092824" cy="1075766"/>
              </a:xfrm>
              <a:prstGeom prst="parallelogram">
                <a:avLst>
                  <a:gd name="adj" fmla="val 49515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7" name="สี่เหลี่ยมด้านขนาน 16"/>
            <p:cNvSpPr/>
            <p:nvPr/>
          </p:nvSpPr>
          <p:spPr>
            <a:xfrm>
              <a:off x="2614547" y="-10386"/>
              <a:ext cx="699247" cy="1224119"/>
            </a:xfrm>
            <a:prstGeom prst="parallelogram">
              <a:avLst>
                <a:gd name="adj" fmla="val 9054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8" name="รูปภาพ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67" y="47142"/>
              <a:ext cx="922335" cy="972701"/>
            </a:xfrm>
            <a:prstGeom prst="rect">
              <a:avLst/>
            </a:prstGeom>
          </p:spPr>
        </p:pic>
        <p:sp>
          <p:nvSpPr>
            <p:cNvPr id="21" name="สี่เหลี่ยมผืนผ้า 20"/>
            <p:cNvSpPr/>
            <p:nvPr/>
          </p:nvSpPr>
          <p:spPr>
            <a:xfrm>
              <a:off x="0" y="6481482"/>
              <a:ext cx="12192000" cy="376518"/>
            </a:xfrm>
            <a:prstGeom prst="rect">
              <a:avLst/>
            </a:prstGeom>
            <a:solidFill>
              <a:srgbClr val="0E99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เป็นเลิศด้านงานบริการ มุ่งเน้นประสิทธิภาพในการทำงาน ปฏิบัติงานด้วยความโปร่งใส</a:t>
              </a:r>
            </a:p>
          </p:txBody>
        </p:sp>
        <p:grpSp>
          <p:nvGrpSpPr>
            <p:cNvPr id="22" name="กลุ่ม 21"/>
            <p:cNvGrpSpPr/>
            <p:nvPr/>
          </p:nvGrpSpPr>
          <p:grpSpPr>
            <a:xfrm flipH="1">
              <a:off x="9587750" y="6396335"/>
              <a:ext cx="2604247" cy="461665"/>
              <a:chOff x="0" y="-1"/>
              <a:chExt cx="3092824" cy="1075767"/>
            </a:xfrm>
          </p:grpSpPr>
          <p:sp>
            <p:nvSpPr>
              <p:cNvPr id="23" name="สี่เหลี่ยมด้านขนาน 22"/>
              <p:cNvSpPr/>
              <p:nvPr/>
            </p:nvSpPr>
            <p:spPr>
              <a:xfrm>
                <a:off x="0" y="-1"/>
                <a:ext cx="1216152" cy="1075766"/>
              </a:xfrm>
              <a:prstGeom prst="parallelogram">
                <a:avLst>
                  <a:gd name="adj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" name="สี่เหลี่ยมด้านขนาน 23"/>
              <p:cNvSpPr/>
              <p:nvPr/>
            </p:nvSpPr>
            <p:spPr>
              <a:xfrm>
                <a:off x="0" y="0"/>
                <a:ext cx="3092824" cy="1075766"/>
              </a:xfrm>
              <a:prstGeom prst="parallelogram">
                <a:avLst>
                  <a:gd name="adj" fmla="val 49515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6" name="สี่เหลี่ยมด้านขนาน 25"/>
            <p:cNvSpPr/>
            <p:nvPr/>
          </p:nvSpPr>
          <p:spPr>
            <a:xfrm flipH="1">
              <a:off x="9589883" y="6481482"/>
              <a:ext cx="236287" cy="376518"/>
            </a:xfrm>
            <a:prstGeom prst="parallelogram">
              <a:avLst>
                <a:gd name="adj" fmla="val 8313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7" name="กล่องข้อความ 26"/>
            <p:cNvSpPr txBox="1"/>
            <p:nvPr/>
          </p:nvSpPr>
          <p:spPr>
            <a:xfrm>
              <a:off x="897953" y="83158"/>
              <a:ext cx="20975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โรงพยาบาลวังสมบูรณ์</a:t>
              </a:r>
            </a:p>
          </p:txBody>
        </p:sp>
        <p:sp>
          <p:nvSpPr>
            <p:cNvPr id="28" name="กล่องข้อความ 27"/>
            <p:cNvSpPr txBox="1"/>
            <p:nvPr/>
          </p:nvSpPr>
          <p:spPr>
            <a:xfrm>
              <a:off x="894752" y="574780"/>
              <a:ext cx="2527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Wang </a:t>
              </a:r>
              <a:r>
                <a:rPr lang="en-US" b="1" dirty="0" err="1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Somboon</a:t>
              </a: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Hospital</a:t>
              </a:r>
              <a:endParaRPr lang="th-TH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33" name="ตัวเชื่อมต่อตรง 32"/>
            <p:cNvCxnSpPr/>
            <p:nvPr/>
          </p:nvCxnSpPr>
          <p:spPr>
            <a:xfrm>
              <a:off x="1018976" y="578795"/>
              <a:ext cx="177481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กล่องข้อความ 33"/>
            <p:cNvSpPr txBox="1"/>
            <p:nvPr/>
          </p:nvSpPr>
          <p:spPr>
            <a:xfrm>
              <a:off x="9756055" y="6454391"/>
              <a:ext cx="3304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สำนักงานสาธารณสุขจังหวัดสระแก้ว</a:t>
              </a:r>
            </a:p>
          </p:txBody>
        </p:sp>
        <p:sp>
          <p:nvSpPr>
            <p:cNvPr id="36" name="กากบาท 35"/>
            <p:cNvSpPr/>
            <p:nvPr/>
          </p:nvSpPr>
          <p:spPr>
            <a:xfrm>
              <a:off x="11487272" y="276111"/>
              <a:ext cx="443470" cy="435089"/>
            </a:xfrm>
            <a:prstGeom prst="plus">
              <a:avLst>
                <a:gd name="adj" fmla="val 31841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7" name="วงรี 36"/>
            <p:cNvSpPr/>
            <p:nvPr/>
          </p:nvSpPr>
          <p:spPr>
            <a:xfrm>
              <a:off x="11304692" y="98780"/>
              <a:ext cx="800226" cy="78727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กล่องข้อความ 18"/>
            <p:cNvSpPr txBox="1"/>
            <p:nvPr/>
          </p:nvSpPr>
          <p:spPr>
            <a:xfrm>
              <a:off x="4361684" y="-70731"/>
              <a:ext cx="60450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HOSOFFICE </a:t>
              </a:r>
              <a:r>
                <a:rPr lang="th-TH" sz="3200" b="1" dirty="0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ระบบบริหารโรงพยาบาล</a:t>
              </a:r>
              <a:endParaRPr lang="th-TH" sz="44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0" name="กล่องข้อความ 19"/>
            <p:cNvSpPr txBox="1"/>
            <p:nvPr/>
          </p:nvSpPr>
          <p:spPr>
            <a:xfrm>
              <a:off x="4741967" y="464191"/>
              <a:ext cx="44360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Hospital Office Professional Expert </a:t>
              </a:r>
              <a:endParaRPr lang="th-TH" sz="2800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grpSp>
          <p:nvGrpSpPr>
            <p:cNvPr id="4" name="กลุ่ม 3"/>
            <p:cNvGrpSpPr/>
            <p:nvPr/>
          </p:nvGrpSpPr>
          <p:grpSpPr>
            <a:xfrm>
              <a:off x="5154798" y="1241144"/>
              <a:ext cx="4553228" cy="4994936"/>
              <a:chOff x="4198887" y="1241144"/>
              <a:chExt cx="4553228" cy="4994936"/>
            </a:xfrm>
          </p:grpSpPr>
          <p:graphicFrame>
            <p:nvGraphicFramePr>
              <p:cNvPr id="2" name="ไดอะแกรม 1"/>
              <p:cNvGraphicFramePr/>
              <p:nvPr>
                <p:extLst>
                  <p:ext uri="{D42A27DB-BD31-4B8C-83A1-F6EECF244321}">
                    <p14:modId xmlns:p14="http://schemas.microsoft.com/office/powerpoint/2010/main" val="148323194"/>
                  </p:ext>
                </p:extLst>
              </p:nvPr>
            </p:nvGraphicFramePr>
            <p:xfrm>
              <a:off x="4198887" y="1241144"/>
              <a:ext cx="4553228" cy="499493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  <p:sp>
            <p:nvSpPr>
              <p:cNvPr id="3" name="กล่องข้อความ 2"/>
              <p:cNvSpPr txBox="1"/>
              <p:nvPr/>
            </p:nvSpPr>
            <p:spPr>
              <a:xfrm>
                <a:off x="4240859" y="1362934"/>
                <a:ext cx="62092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FF00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HR</a:t>
                </a:r>
                <a:endParaRPr lang="th-TH" sz="3200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5" name="กล่องข้อความ 24"/>
              <p:cNvSpPr txBox="1"/>
              <p:nvPr/>
            </p:nvSpPr>
            <p:spPr>
              <a:xfrm>
                <a:off x="4691813" y="2058927"/>
                <a:ext cx="5992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0000FF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LU</a:t>
                </a:r>
                <a:endParaRPr lang="th-TH" sz="3200" b="1" dirty="0">
                  <a:solidFill>
                    <a:srgbClr val="0000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29" name="กล่องข้อความ 28"/>
              <p:cNvSpPr txBox="1"/>
              <p:nvPr/>
            </p:nvSpPr>
            <p:spPr>
              <a:xfrm>
                <a:off x="4861780" y="2719848"/>
                <a:ext cx="5992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FF00FF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RK</a:t>
                </a:r>
                <a:endParaRPr lang="th-TH" sz="3200" b="1" dirty="0">
                  <a:solidFill>
                    <a:srgbClr val="FF00FF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0" name="กล่องข้อความ 29"/>
              <p:cNvSpPr txBox="1"/>
              <p:nvPr/>
            </p:nvSpPr>
            <p:spPr>
              <a:xfrm>
                <a:off x="4991458" y="3395283"/>
                <a:ext cx="5992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00B05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SP</a:t>
                </a:r>
                <a:endParaRPr lang="th-TH" sz="3200" b="1" dirty="0">
                  <a:solidFill>
                    <a:srgbClr val="00B05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1" name="กล่องข้อความ 30"/>
              <p:cNvSpPr txBox="1"/>
              <p:nvPr/>
            </p:nvSpPr>
            <p:spPr>
              <a:xfrm>
                <a:off x="4890808" y="4107764"/>
                <a:ext cx="5992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rgbClr val="0070C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CR</a:t>
                </a:r>
                <a:endParaRPr lang="th-TH" sz="3200" b="1" dirty="0">
                  <a:solidFill>
                    <a:srgbClr val="0070C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2" name="กล่องข้อความ 31"/>
              <p:cNvSpPr txBox="1"/>
              <p:nvPr/>
            </p:nvSpPr>
            <p:spPr>
              <a:xfrm>
                <a:off x="4673094" y="4759878"/>
                <a:ext cx="5992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accent4">
                        <a:lumMod val="75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RR</a:t>
                </a:r>
                <a:endParaRPr lang="th-TH" sz="3200" b="1" dirty="0">
                  <a:solidFill>
                    <a:schemeClr val="accent4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35" name="กล่องข้อความ 34"/>
              <p:cNvSpPr txBox="1"/>
              <p:nvPr/>
            </p:nvSpPr>
            <p:spPr>
              <a:xfrm>
                <a:off x="4291012" y="5454034"/>
                <a:ext cx="5992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>
                    <a:solidFill>
                      <a:schemeClr val="accent4">
                        <a:lumMod val="75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RP</a:t>
                </a:r>
                <a:endParaRPr lang="th-TH" sz="3200" b="1" dirty="0">
                  <a:solidFill>
                    <a:schemeClr val="accent4">
                      <a:lumMod val="7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0191" y="2270501"/>
              <a:ext cx="2857500" cy="2857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8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/>
          <p:cNvGrpSpPr/>
          <p:nvPr/>
        </p:nvGrpSpPr>
        <p:grpSpPr>
          <a:xfrm>
            <a:off x="-1" y="-13276"/>
            <a:ext cx="13060412" cy="6871276"/>
            <a:chOff x="-1" y="-13276"/>
            <a:chExt cx="13060412" cy="6871276"/>
          </a:xfrm>
        </p:grpSpPr>
        <p:sp>
          <p:nvSpPr>
            <p:cNvPr id="25" name="สี่เหลี่ยมผืนผ้า 24"/>
            <p:cNvSpPr/>
            <p:nvPr/>
          </p:nvSpPr>
          <p:spPr>
            <a:xfrm>
              <a:off x="0" y="-13276"/>
              <a:ext cx="12191997" cy="6871276"/>
            </a:xfrm>
            <a:prstGeom prst="rect">
              <a:avLst/>
            </a:prstGeom>
            <a:blipFill dpi="0" rotWithShape="1">
              <a:blip r:embed="rId3">
                <a:alphaModFix amt="23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สี่เหลี่ยมผืนผ้า 11"/>
            <p:cNvSpPr/>
            <p:nvPr/>
          </p:nvSpPr>
          <p:spPr>
            <a:xfrm>
              <a:off x="2097740" y="1"/>
              <a:ext cx="10094259" cy="94411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8" name="กลุ่ม 17"/>
            <p:cNvGrpSpPr/>
            <p:nvPr/>
          </p:nvGrpSpPr>
          <p:grpSpPr>
            <a:xfrm>
              <a:off x="-1" y="0"/>
              <a:ext cx="3227296" cy="1048872"/>
              <a:chOff x="0" y="-1"/>
              <a:chExt cx="3092824" cy="1075767"/>
            </a:xfrm>
          </p:grpSpPr>
          <p:sp>
            <p:nvSpPr>
              <p:cNvPr id="14" name="สี่เหลี่ยมด้านขนาน 13"/>
              <p:cNvSpPr/>
              <p:nvPr/>
            </p:nvSpPr>
            <p:spPr>
              <a:xfrm>
                <a:off x="0" y="-1"/>
                <a:ext cx="1216152" cy="1075766"/>
              </a:xfrm>
              <a:prstGeom prst="parallelogram">
                <a:avLst>
                  <a:gd name="adj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" name="สี่เหลี่ยมด้านขนาน 12"/>
              <p:cNvSpPr/>
              <p:nvPr/>
            </p:nvSpPr>
            <p:spPr>
              <a:xfrm>
                <a:off x="0" y="0"/>
                <a:ext cx="3092824" cy="1075766"/>
              </a:xfrm>
              <a:prstGeom prst="parallelogram">
                <a:avLst>
                  <a:gd name="adj" fmla="val 49515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7" name="สี่เหลี่ยมด้านขนาน 16"/>
            <p:cNvSpPr/>
            <p:nvPr/>
          </p:nvSpPr>
          <p:spPr>
            <a:xfrm>
              <a:off x="2629061" y="-10386"/>
              <a:ext cx="699247" cy="1086349"/>
            </a:xfrm>
            <a:prstGeom prst="parallelogram">
              <a:avLst>
                <a:gd name="adj" fmla="val 9054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8" name="รูปภาพ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95" y="47142"/>
              <a:ext cx="922335" cy="972701"/>
            </a:xfrm>
            <a:prstGeom prst="rect">
              <a:avLst/>
            </a:prstGeom>
          </p:spPr>
        </p:pic>
        <p:sp>
          <p:nvSpPr>
            <p:cNvPr id="21" name="สี่เหลี่ยมผืนผ้า 20"/>
            <p:cNvSpPr/>
            <p:nvPr/>
          </p:nvSpPr>
          <p:spPr>
            <a:xfrm>
              <a:off x="0" y="6481482"/>
              <a:ext cx="12192000" cy="376518"/>
            </a:xfrm>
            <a:prstGeom prst="rect">
              <a:avLst/>
            </a:prstGeom>
            <a:solidFill>
              <a:srgbClr val="0E99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เป็นเลิศด้านงานบริการ มุ่งเน้นประสิทธิภาพในการทำงาน ปฏิบัติงานด้วยความโปร่งใส</a:t>
              </a:r>
            </a:p>
          </p:txBody>
        </p:sp>
        <p:grpSp>
          <p:nvGrpSpPr>
            <p:cNvPr id="22" name="กลุ่ม 21"/>
            <p:cNvGrpSpPr/>
            <p:nvPr/>
          </p:nvGrpSpPr>
          <p:grpSpPr>
            <a:xfrm flipH="1">
              <a:off x="9587750" y="6396335"/>
              <a:ext cx="2604247" cy="461665"/>
              <a:chOff x="0" y="-1"/>
              <a:chExt cx="3092824" cy="1075767"/>
            </a:xfrm>
          </p:grpSpPr>
          <p:sp>
            <p:nvSpPr>
              <p:cNvPr id="23" name="สี่เหลี่ยมด้านขนาน 22"/>
              <p:cNvSpPr/>
              <p:nvPr/>
            </p:nvSpPr>
            <p:spPr>
              <a:xfrm>
                <a:off x="0" y="-1"/>
                <a:ext cx="1216152" cy="1075766"/>
              </a:xfrm>
              <a:prstGeom prst="parallelogram">
                <a:avLst>
                  <a:gd name="adj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" name="สี่เหลี่ยมด้านขนาน 23"/>
              <p:cNvSpPr/>
              <p:nvPr/>
            </p:nvSpPr>
            <p:spPr>
              <a:xfrm>
                <a:off x="0" y="0"/>
                <a:ext cx="3092824" cy="1075766"/>
              </a:xfrm>
              <a:prstGeom prst="parallelogram">
                <a:avLst>
                  <a:gd name="adj" fmla="val 49515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6" name="สี่เหลี่ยมด้านขนาน 25"/>
            <p:cNvSpPr/>
            <p:nvPr/>
          </p:nvSpPr>
          <p:spPr>
            <a:xfrm flipH="1">
              <a:off x="9589883" y="6481482"/>
              <a:ext cx="236287" cy="376518"/>
            </a:xfrm>
            <a:prstGeom prst="parallelogram">
              <a:avLst>
                <a:gd name="adj" fmla="val 8313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7" name="กล่องข้อความ 26"/>
            <p:cNvSpPr txBox="1"/>
            <p:nvPr/>
          </p:nvSpPr>
          <p:spPr>
            <a:xfrm>
              <a:off x="926981" y="83158"/>
              <a:ext cx="20975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โรงพยาบาลวังสมบูรณ์</a:t>
              </a:r>
            </a:p>
          </p:txBody>
        </p:sp>
        <p:sp>
          <p:nvSpPr>
            <p:cNvPr id="28" name="กล่องข้อความ 27"/>
            <p:cNvSpPr txBox="1"/>
            <p:nvPr/>
          </p:nvSpPr>
          <p:spPr>
            <a:xfrm>
              <a:off x="909266" y="574780"/>
              <a:ext cx="2527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Wang </a:t>
              </a:r>
              <a:r>
                <a:rPr lang="en-US" b="1" dirty="0" err="1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Somboon</a:t>
              </a: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Hospital</a:t>
              </a:r>
              <a:endParaRPr lang="th-TH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33" name="ตัวเชื่อมต่อตรง 32"/>
            <p:cNvCxnSpPr/>
            <p:nvPr/>
          </p:nvCxnSpPr>
          <p:spPr>
            <a:xfrm>
              <a:off x="1062518" y="578795"/>
              <a:ext cx="177481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กล่องข้อความ 33"/>
            <p:cNvSpPr txBox="1"/>
            <p:nvPr/>
          </p:nvSpPr>
          <p:spPr>
            <a:xfrm>
              <a:off x="9756055" y="6454391"/>
              <a:ext cx="3304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สำนักงานสาธารณสุขจังหวัดสระแก้ว</a:t>
              </a:r>
            </a:p>
          </p:txBody>
        </p:sp>
        <p:sp>
          <p:nvSpPr>
            <p:cNvPr id="36" name="กากบาท 35"/>
            <p:cNvSpPr/>
            <p:nvPr/>
          </p:nvSpPr>
          <p:spPr>
            <a:xfrm>
              <a:off x="11487272" y="276111"/>
              <a:ext cx="443470" cy="435089"/>
            </a:xfrm>
            <a:prstGeom prst="plus">
              <a:avLst>
                <a:gd name="adj" fmla="val 31841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7" name="วงรี 36"/>
            <p:cNvSpPr/>
            <p:nvPr/>
          </p:nvSpPr>
          <p:spPr>
            <a:xfrm>
              <a:off x="11304692" y="98780"/>
              <a:ext cx="800226" cy="78727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กล่องข้อความ 18"/>
            <p:cNvSpPr txBox="1"/>
            <p:nvPr/>
          </p:nvSpPr>
          <p:spPr>
            <a:xfrm>
              <a:off x="3830601" y="1839"/>
              <a:ext cx="57448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ระบบบุคลากร</a:t>
              </a:r>
            </a:p>
          </p:txBody>
        </p:sp>
        <p:sp>
          <p:nvSpPr>
            <p:cNvPr id="4" name="วงรี 3"/>
            <p:cNvSpPr/>
            <p:nvPr/>
          </p:nvSpPr>
          <p:spPr>
            <a:xfrm>
              <a:off x="4494025" y="146585"/>
              <a:ext cx="672456" cy="64893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5" name="กล่องข้อความ 34"/>
            <p:cNvSpPr txBox="1"/>
            <p:nvPr/>
          </p:nvSpPr>
          <p:spPr>
            <a:xfrm>
              <a:off x="4534306" y="117557"/>
              <a:ext cx="62092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HR</a:t>
              </a:r>
              <a:endPara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3" name="รูปภาพ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86478" y="3419479"/>
              <a:ext cx="19044" cy="19041"/>
            </a:xfrm>
            <a:prstGeom prst="rect">
              <a:avLst/>
            </a:prstGeom>
          </p:spPr>
        </p:pic>
        <p:pic>
          <p:nvPicPr>
            <p:cNvPr id="6" name="รูปภาพ 5"/>
            <p:cNvPicPr>
              <a:picLocks noChangeAspect="1"/>
            </p:cNvPicPr>
            <p:nvPr/>
          </p:nvPicPr>
          <p:blipFill rotWithShape="1">
            <a:blip r:embed="rId6"/>
            <a:srcRect l="16434" t="746" r="16508" b="27153"/>
            <a:stretch/>
          </p:blipFill>
          <p:spPr>
            <a:xfrm>
              <a:off x="5645494" y="1358488"/>
              <a:ext cx="6285248" cy="3799438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0"/>
                </a:srgbClr>
              </a:outerShdw>
            </a:effectLst>
          </p:spPr>
        </p:pic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0555" y="2660220"/>
              <a:ext cx="6086478" cy="3421973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83063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-1" y="-13276"/>
            <a:ext cx="13060412" cy="6871276"/>
            <a:chOff x="-1" y="-13276"/>
            <a:chExt cx="13060412" cy="6871276"/>
          </a:xfrm>
        </p:grpSpPr>
        <p:sp>
          <p:nvSpPr>
            <p:cNvPr id="25" name="สี่เหลี่ยมผืนผ้า 24"/>
            <p:cNvSpPr/>
            <p:nvPr/>
          </p:nvSpPr>
          <p:spPr>
            <a:xfrm>
              <a:off x="0" y="-13276"/>
              <a:ext cx="12191997" cy="6871276"/>
            </a:xfrm>
            <a:prstGeom prst="rect">
              <a:avLst/>
            </a:prstGeom>
            <a:blipFill dpi="0" rotWithShape="1">
              <a:blip r:embed="rId3">
                <a:alphaModFix amt="23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สี่เหลี่ยมผืนผ้า 11"/>
            <p:cNvSpPr/>
            <p:nvPr/>
          </p:nvSpPr>
          <p:spPr>
            <a:xfrm>
              <a:off x="2097740" y="1"/>
              <a:ext cx="10094259" cy="94411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8" name="กลุ่ม 17"/>
            <p:cNvGrpSpPr/>
            <p:nvPr/>
          </p:nvGrpSpPr>
          <p:grpSpPr>
            <a:xfrm>
              <a:off x="-1" y="0"/>
              <a:ext cx="3227296" cy="1048872"/>
              <a:chOff x="0" y="-1"/>
              <a:chExt cx="3092824" cy="1075767"/>
            </a:xfrm>
          </p:grpSpPr>
          <p:sp>
            <p:nvSpPr>
              <p:cNvPr id="14" name="สี่เหลี่ยมด้านขนาน 13"/>
              <p:cNvSpPr/>
              <p:nvPr/>
            </p:nvSpPr>
            <p:spPr>
              <a:xfrm>
                <a:off x="0" y="-1"/>
                <a:ext cx="1216152" cy="1075766"/>
              </a:xfrm>
              <a:prstGeom prst="parallelogram">
                <a:avLst>
                  <a:gd name="adj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" name="สี่เหลี่ยมด้านขนาน 12"/>
              <p:cNvSpPr/>
              <p:nvPr/>
            </p:nvSpPr>
            <p:spPr>
              <a:xfrm>
                <a:off x="0" y="0"/>
                <a:ext cx="3092824" cy="1075766"/>
              </a:xfrm>
              <a:prstGeom prst="parallelogram">
                <a:avLst>
                  <a:gd name="adj" fmla="val 49515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7" name="สี่เหลี่ยมด้านขนาน 16"/>
            <p:cNvSpPr/>
            <p:nvPr/>
          </p:nvSpPr>
          <p:spPr>
            <a:xfrm>
              <a:off x="2629061" y="-10386"/>
              <a:ext cx="699247" cy="1086349"/>
            </a:xfrm>
            <a:prstGeom prst="parallelogram">
              <a:avLst>
                <a:gd name="adj" fmla="val 9054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8" name="รูปภาพ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95" y="47142"/>
              <a:ext cx="922335" cy="972701"/>
            </a:xfrm>
            <a:prstGeom prst="rect">
              <a:avLst/>
            </a:prstGeom>
          </p:spPr>
        </p:pic>
        <p:sp>
          <p:nvSpPr>
            <p:cNvPr id="21" name="สี่เหลี่ยมผืนผ้า 20"/>
            <p:cNvSpPr/>
            <p:nvPr/>
          </p:nvSpPr>
          <p:spPr>
            <a:xfrm>
              <a:off x="0" y="6481482"/>
              <a:ext cx="12192000" cy="376518"/>
            </a:xfrm>
            <a:prstGeom prst="rect">
              <a:avLst/>
            </a:prstGeom>
            <a:solidFill>
              <a:srgbClr val="0E99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เป็นเลิศด้านงานบริการ มุ่งเน้นประสิทธิภาพในการทำงาน ปฏิบัติงานด้วยความโปร่งใส</a:t>
              </a:r>
            </a:p>
          </p:txBody>
        </p:sp>
        <p:grpSp>
          <p:nvGrpSpPr>
            <p:cNvPr id="22" name="กลุ่ม 21"/>
            <p:cNvGrpSpPr/>
            <p:nvPr/>
          </p:nvGrpSpPr>
          <p:grpSpPr>
            <a:xfrm flipH="1">
              <a:off x="9587750" y="6396335"/>
              <a:ext cx="2604247" cy="461665"/>
              <a:chOff x="0" y="-1"/>
              <a:chExt cx="3092824" cy="1075767"/>
            </a:xfrm>
          </p:grpSpPr>
          <p:sp>
            <p:nvSpPr>
              <p:cNvPr id="23" name="สี่เหลี่ยมด้านขนาน 22"/>
              <p:cNvSpPr/>
              <p:nvPr/>
            </p:nvSpPr>
            <p:spPr>
              <a:xfrm>
                <a:off x="0" y="-1"/>
                <a:ext cx="1216152" cy="1075766"/>
              </a:xfrm>
              <a:prstGeom prst="parallelogram">
                <a:avLst>
                  <a:gd name="adj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" name="สี่เหลี่ยมด้านขนาน 23"/>
              <p:cNvSpPr/>
              <p:nvPr/>
            </p:nvSpPr>
            <p:spPr>
              <a:xfrm>
                <a:off x="0" y="0"/>
                <a:ext cx="3092824" cy="1075766"/>
              </a:xfrm>
              <a:prstGeom prst="parallelogram">
                <a:avLst>
                  <a:gd name="adj" fmla="val 49515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6" name="สี่เหลี่ยมด้านขนาน 25"/>
            <p:cNvSpPr/>
            <p:nvPr/>
          </p:nvSpPr>
          <p:spPr>
            <a:xfrm flipH="1">
              <a:off x="9589883" y="6481482"/>
              <a:ext cx="236287" cy="376518"/>
            </a:xfrm>
            <a:prstGeom prst="parallelogram">
              <a:avLst>
                <a:gd name="adj" fmla="val 8313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7" name="กล่องข้อความ 26"/>
            <p:cNvSpPr txBox="1"/>
            <p:nvPr/>
          </p:nvSpPr>
          <p:spPr>
            <a:xfrm>
              <a:off x="926981" y="83158"/>
              <a:ext cx="20975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โรงพยาบาลวังสมบูรณ์</a:t>
              </a:r>
            </a:p>
          </p:txBody>
        </p:sp>
        <p:sp>
          <p:nvSpPr>
            <p:cNvPr id="28" name="กล่องข้อความ 27"/>
            <p:cNvSpPr txBox="1"/>
            <p:nvPr/>
          </p:nvSpPr>
          <p:spPr>
            <a:xfrm>
              <a:off x="909266" y="574780"/>
              <a:ext cx="2527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Wang </a:t>
              </a:r>
              <a:r>
                <a:rPr lang="en-US" b="1" dirty="0" err="1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Somboon</a:t>
              </a: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Hospital</a:t>
              </a:r>
              <a:endParaRPr lang="th-TH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33" name="ตัวเชื่อมต่อตรง 32"/>
            <p:cNvCxnSpPr/>
            <p:nvPr/>
          </p:nvCxnSpPr>
          <p:spPr>
            <a:xfrm>
              <a:off x="1062518" y="578795"/>
              <a:ext cx="177481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กล่องข้อความ 33"/>
            <p:cNvSpPr txBox="1"/>
            <p:nvPr/>
          </p:nvSpPr>
          <p:spPr>
            <a:xfrm>
              <a:off x="9756055" y="6454391"/>
              <a:ext cx="3304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สำนักงานสาธารณสุขจังหวัดสระแก้ว</a:t>
              </a:r>
            </a:p>
          </p:txBody>
        </p:sp>
        <p:sp>
          <p:nvSpPr>
            <p:cNvPr id="36" name="กากบาท 35"/>
            <p:cNvSpPr/>
            <p:nvPr/>
          </p:nvSpPr>
          <p:spPr>
            <a:xfrm>
              <a:off x="11487272" y="276111"/>
              <a:ext cx="443470" cy="435089"/>
            </a:xfrm>
            <a:prstGeom prst="plus">
              <a:avLst>
                <a:gd name="adj" fmla="val 31841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7" name="วงรี 36"/>
            <p:cNvSpPr/>
            <p:nvPr/>
          </p:nvSpPr>
          <p:spPr>
            <a:xfrm>
              <a:off x="11304692" y="98780"/>
              <a:ext cx="800226" cy="78727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กล่องข้อความ 18"/>
            <p:cNvSpPr txBox="1"/>
            <p:nvPr/>
          </p:nvSpPr>
          <p:spPr>
            <a:xfrm>
              <a:off x="3281083" y="1839"/>
              <a:ext cx="63066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ระบบการลา</a:t>
              </a:r>
            </a:p>
          </p:txBody>
        </p:sp>
        <p:sp>
          <p:nvSpPr>
            <p:cNvPr id="4" name="วงรี 3"/>
            <p:cNvSpPr/>
            <p:nvPr/>
          </p:nvSpPr>
          <p:spPr>
            <a:xfrm>
              <a:off x="4494025" y="146585"/>
              <a:ext cx="672456" cy="64893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5" name="กล่องข้อความ 34"/>
            <p:cNvSpPr txBox="1"/>
            <p:nvPr/>
          </p:nvSpPr>
          <p:spPr>
            <a:xfrm>
              <a:off x="4534306" y="117557"/>
              <a:ext cx="62092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LV</a:t>
              </a:r>
              <a:endPara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3432" y="1546486"/>
              <a:ext cx="8021186" cy="4541349"/>
            </a:xfrm>
            <a:prstGeom prst="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</p:pic>
        <p:pic>
          <p:nvPicPr>
            <p:cNvPr id="9" name="รูปภาพ 8"/>
            <p:cNvPicPr>
              <a:picLocks noChangeAspect="1"/>
            </p:cNvPicPr>
            <p:nvPr/>
          </p:nvPicPr>
          <p:blipFill rotWithShape="1">
            <a:blip r:embed="rId6"/>
            <a:srcRect l="32537" t="958" r="32389" b="1284"/>
            <a:stretch/>
          </p:blipFill>
          <p:spPr>
            <a:xfrm>
              <a:off x="8806654" y="1226483"/>
              <a:ext cx="2909353" cy="4554099"/>
            </a:xfrm>
            <a:prstGeom prst="rect">
              <a:avLst/>
            </a:prstGeom>
            <a:ln>
              <a:solidFill>
                <a:srgbClr val="0A7090"/>
              </a:solidFill>
            </a:ln>
          </p:spPr>
        </p:pic>
        <p:pic>
          <p:nvPicPr>
            <p:cNvPr id="4100" name="Picture 4" descr="Direction Direction Arrow Cartoon Icon, ทิศทาง, ลูกศร, ไอคอนการ์ตูนภาพ PNG  และ PSD สำหรับดาวน์โหลดฟรี | ลูกศร, สัญลักษณ์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63" t="48797" r="26990" b="15247"/>
            <a:stretch/>
          </p:blipFill>
          <p:spPr bwMode="auto">
            <a:xfrm>
              <a:off x="11412687" y="5929326"/>
              <a:ext cx="534583" cy="40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9783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/>
          <p:cNvGrpSpPr/>
          <p:nvPr/>
        </p:nvGrpSpPr>
        <p:grpSpPr>
          <a:xfrm>
            <a:off x="-1" y="-13276"/>
            <a:ext cx="13060412" cy="6871276"/>
            <a:chOff x="-1" y="-13276"/>
            <a:chExt cx="13060412" cy="6871276"/>
          </a:xfrm>
        </p:grpSpPr>
        <p:sp>
          <p:nvSpPr>
            <p:cNvPr id="29" name="สี่เหลี่ยมผืนผ้า 28"/>
            <p:cNvSpPr/>
            <p:nvPr/>
          </p:nvSpPr>
          <p:spPr>
            <a:xfrm>
              <a:off x="0" y="-13276"/>
              <a:ext cx="12191997" cy="6871276"/>
            </a:xfrm>
            <a:prstGeom prst="rect">
              <a:avLst/>
            </a:prstGeom>
            <a:blipFill dpi="0" rotWithShape="1">
              <a:blip r:embed="rId3">
                <a:alphaModFix amt="23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สี่เหลี่ยมผืนผ้า 11"/>
            <p:cNvSpPr/>
            <p:nvPr/>
          </p:nvSpPr>
          <p:spPr>
            <a:xfrm>
              <a:off x="2097740" y="1"/>
              <a:ext cx="10094259" cy="94411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8" name="กลุ่ม 17"/>
            <p:cNvGrpSpPr/>
            <p:nvPr/>
          </p:nvGrpSpPr>
          <p:grpSpPr>
            <a:xfrm>
              <a:off x="-1" y="0"/>
              <a:ext cx="3227296" cy="1048872"/>
              <a:chOff x="0" y="-1"/>
              <a:chExt cx="3092824" cy="1075767"/>
            </a:xfrm>
          </p:grpSpPr>
          <p:sp>
            <p:nvSpPr>
              <p:cNvPr id="14" name="สี่เหลี่ยมด้านขนาน 13"/>
              <p:cNvSpPr/>
              <p:nvPr/>
            </p:nvSpPr>
            <p:spPr>
              <a:xfrm>
                <a:off x="0" y="-1"/>
                <a:ext cx="1216152" cy="1075766"/>
              </a:xfrm>
              <a:prstGeom prst="parallelogram">
                <a:avLst>
                  <a:gd name="adj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" name="สี่เหลี่ยมด้านขนาน 12"/>
              <p:cNvSpPr/>
              <p:nvPr/>
            </p:nvSpPr>
            <p:spPr>
              <a:xfrm>
                <a:off x="0" y="0"/>
                <a:ext cx="3092824" cy="1075766"/>
              </a:xfrm>
              <a:prstGeom prst="parallelogram">
                <a:avLst>
                  <a:gd name="adj" fmla="val 49515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7" name="สี่เหลี่ยมด้านขนาน 16"/>
            <p:cNvSpPr/>
            <p:nvPr/>
          </p:nvSpPr>
          <p:spPr>
            <a:xfrm>
              <a:off x="2643575" y="-10386"/>
              <a:ext cx="699247" cy="1059257"/>
            </a:xfrm>
            <a:prstGeom prst="parallelogram">
              <a:avLst>
                <a:gd name="adj" fmla="val 9054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8" name="รูปภาพ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95" y="47142"/>
              <a:ext cx="922335" cy="972701"/>
            </a:xfrm>
            <a:prstGeom prst="rect">
              <a:avLst/>
            </a:prstGeom>
          </p:spPr>
        </p:pic>
        <p:sp>
          <p:nvSpPr>
            <p:cNvPr id="21" name="สี่เหลี่ยมผืนผ้า 20"/>
            <p:cNvSpPr/>
            <p:nvPr/>
          </p:nvSpPr>
          <p:spPr>
            <a:xfrm>
              <a:off x="0" y="6481482"/>
              <a:ext cx="12192000" cy="376518"/>
            </a:xfrm>
            <a:prstGeom prst="rect">
              <a:avLst/>
            </a:prstGeom>
            <a:solidFill>
              <a:srgbClr val="0E99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เป็นเลิศด้านงานบริการ มุ่งเน้นประสิทธิภาพในการทำงาน ปฏิบัติงานด้วยความโปร่งใส</a:t>
              </a:r>
            </a:p>
          </p:txBody>
        </p:sp>
        <p:grpSp>
          <p:nvGrpSpPr>
            <p:cNvPr id="22" name="กลุ่ม 21"/>
            <p:cNvGrpSpPr/>
            <p:nvPr/>
          </p:nvGrpSpPr>
          <p:grpSpPr>
            <a:xfrm flipH="1">
              <a:off x="9587750" y="6396335"/>
              <a:ext cx="2604247" cy="461665"/>
              <a:chOff x="0" y="-1"/>
              <a:chExt cx="3092824" cy="1075767"/>
            </a:xfrm>
          </p:grpSpPr>
          <p:sp>
            <p:nvSpPr>
              <p:cNvPr id="23" name="สี่เหลี่ยมด้านขนาน 22"/>
              <p:cNvSpPr/>
              <p:nvPr/>
            </p:nvSpPr>
            <p:spPr>
              <a:xfrm>
                <a:off x="0" y="-1"/>
                <a:ext cx="1216152" cy="1075766"/>
              </a:xfrm>
              <a:prstGeom prst="parallelogram">
                <a:avLst>
                  <a:gd name="adj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" name="สี่เหลี่ยมด้านขนาน 23"/>
              <p:cNvSpPr/>
              <p:nvPr/>
            </p:nvSpPr>
            <p:spPr>
              <a:xfrm>
                <a:off x="0" y="0"/>
                <a:ext cx="3092824" cy="1075766"/>
              </a:xfrm>
              <a:prstGeom prst="parallelogram">
                <a:avLst>
                  <a:gd name="adj" fmla="val 49515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6" name="สี่เหลี่ยมด้านขนาน 25"/>
            <p:cNvSpPr/>
            <p:nvPr/>
          </p:nvSpPr>
          <p:spPr>
            <a:xfrm flipH="1">
              <a:off x="9589883" y="6481482"/>
              <a:ext cx="236287" cy="376518"/>
            </a:xfrm>
            <a:prstGeom prst="parallelogram">
              <a:avLst>
                <a:gd name="adj" fmla="val 8313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7" name="กล่องข้อความ 26"/>
            <p:cNvSpPr txBox="1"/>
            <p:nvPr/>
          </p:nvSpPr>
          <p:spPr>
            <a:xfrm>
              <a:off x="926981" y="83158"/>
              <a:ext cx="20975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โรงพยาบาลวังสมบูรณ์</a:t>
              </a:r>
            </a:p>
          </p:txBody>
        </p:sp>
        <p:sp>
          <p:nvSpPr>
            <p:cNvPr id="28" name="กล่องข้อความ 27"/>
            <p:cNvSpPr txBox="1"/>
            <p:nvPr/>
          </p:nvSpPr>
          <p:spPr>
            <a:xfrm>
              <a:off x="909266" y="574780"/>
              <a:ext cx="2527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Wang </a:t>
              </a:r>
              <a:r>
                <a:rPr lang="en-US" b="1" dirty="0" err="1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Somboon</a:t>
              </a: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Hospital</a:t>
              </a:r>
              <a:endParaRPr lang="th-TH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33" name="ตัวเชื่อมต่อตรง 32"/>
            <p:cNvCxnSpPr/>
            <p:nvPr/>
          </p:nvCxnSpPr>
          <p:spPr>
            <a:xfrm>
              <a:off x="1062518" y="578795"/>
              <a:ext cx="177481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กล่องข้อความ 33"/>
            <p:cNvSpPr txBox="1"/>
            <p:nvPr/>
          </p:nvSpPr>
          <p:spPr>
            <a:xfrm>
              <a:off x="9756055" y="6454391"/>
              <a:ext cx="3304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สำนักงานสาธารณสุขจังหวัดสระแก้ว</a:t>
              </a:r>
            </a:p>
          </p:txBody>
        </p:sp>
        <p:sp>
          <p:nvSpPr>
            <p:cNvPr id="36" name="กากบาท 35"/>
            <p:cNvSpPr/>
            <p:nvPr/>
          </p:nvSpPr>
          <p:spPr>
            <a:xfrm>
              <a:off x="11487272" y="276111"/>
              <a:ext cx="443470" cy="435089"/>
            </a:xfrm>
            <a:prstGeom prst="plus">
              <a:avLst>
                <a:gd name="adj" fmla="val 31841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7" name="วงรี 36"/>
            <p:cNvSpPr/>
            <p:nvPr/>
          </p:nvSpPr>
          <p:spPr>
            <a:xfrm>
              <a:off x="11304692" y="98780"/>
              <a:ext cx="800226" cy="78727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กล่องข้อความ 18"/>
            <p:cNvSpPr txBox="1"/>
            <p:nvPr/>
          </p:nvSpPr>
          <p:spPr>
            <a:xfrm>
              <a:off x="3281083" y="1839"/>
              <a:ext cx="63066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ระบบการลา</a:t>
              </a:r>
            </a:p>
          </p:txBody>
        </p:sp>
        <p:sp>
          <p:nvSpPr>
            <p:cNvPr id="4" name="วงรี 3"/>
            <p:cNvSpPr/>
            <p:nvPr/>
          </p:nvSpPr>
          <p:spPr>
            <a:xfrm>
              <a:off x="4494025" y="146585"/>
              <a:ext cx="672456" cy="64893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5" name="กล่องข้อความ 34"/>
            <p:cNvSpPr txBox="1"/>
            <p:nvPr/>
          </p:nvSpPr>
          <p:spPr>
            <a:xfrm>
              <a:off x="4534306" y="117557"/>
              <a:ext cx="62092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LV</a:t>
              </a:r>
              <a:endPara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5" name="กล่องข้อความ 14"/>
            <p:cNvSpPr txBox="1"/>
            <p:nvPr/>
          </p:nvSpPr>
          <p:spPr>
            <a:xfrm>
              <a:off x="630113" y="3422275"/>
              <a:ext cx="2207216" cy="830997"/>
            </a:xfrm>
            <a:prstGeom prst="rect">
              <a:avLst/>
            </a:prstGeom>
            <a:solidFill>
              <a:schemeClr val="accent4">
                <a:lumMod val="20000"/>
                <a:lumOff val="80000"/>
                <a:alpha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บันทึกการลาและ</a:t>
              </a:r>
            </a:p>
            <a:p>
              <a:pPr algn="ctr"/>
              <a:r>
                <a:rPr lang="th-TH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แจ้งเตือนผ่าน </a:t>
              </a:r>
              <a:r>
                <a:rPr lang="en-US" sz="2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Line</a:t>
              </a:r>
              <a:endParaRPr lang="th-TH" sz="24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3" name="รูปภาพ 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90" b="21213"/>
            <a:stretch/>
          </p:blipFill>
          <p:spPr>
            <a:xfrm>
              <a:off x="6862168" y="1153560"/>
              <a:ext cx="3156234" cy="5010093"/>
            </a:xfrm>
            <a:prstGeom prst="rect">
              <a:avLst/>
            </a:prstGeom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</p:pic>
        <p:pic>
          <p:nvPicPr>
            <p:cNvPr id="31" name="รูปภาพ 30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47" b="4762"/>
            <a:stretch/>
          </p:blipFill>
          <p:spPr>
            <a:xfrm>
              <a:off x="3116449" y="1161943"/>
              <a:ext cx="3024887" cy="4993328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32" name="รูปภาพ 3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3" t="9740" r="15097" b="9957"/>
            <a:stretch/>
          </p:blipFill>
          <p:spPr>
            <a:xfrm>
              <a:off x="6233263" y="3603363"/>
              <a:ext cx="536978" cy="468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1000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สี่เหลี่ยมผืนผ้า 28"/>
          <p:cNvSpPr/>
          <p:nvPr/>
        </p:nvSpPr>
        <p:spPr>
          <a:xfrm>
            <a:off x="0" y="-13276"/>
            <a:ext cx="12191997" cy="6871276"/>
          </a:xfrm>
          <a:prstGeom prst="rect">
            <a:avLst/>
          </a:prstGeom>
          <a:blipFill dpi="0" rotWithShape="1">
            <a:blip r:embed="rId3">
              <a:alphaModFix amt="2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" name="กลุ่ม 1"/>
          <p:cNvGrpSpPr/>
          <p:nvPr/>
        </p:nvGrpSpPr>
        <p:grpSpPr>
          <a:xfrm>
            <a:off x="-1" y="-10386"/>
            <a:ext cx="13060412" cy="6868386"/>
            <a:chOff x="-1" y="-10386"/>
            <a:chExt cx="13060412" cy="6868386"/>
          </a:xfrm>
        </p:grpSpPr>
        <p:sp>
          <p:nvSpPr>
            <p:cNvPr id="12" name="สี่เหลี่ยมผืนผ้า 11"/>
            <p:cNvSpPr/>
            <p:nvPr/>
          </p:nvSpPr>
          <p:spPr>
            <a:xfrm>
              <a:off x="2097740" y="1"/>
              <a:ext cx="10094259" cy="94411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8" name="กลุ่ม 17"/>
            <p:cNvGrpSpPr/>
            <p:nvPr/>
          </p:nvGrpSpPr>
          <p:grpSpPr>
            <a:xfrm>
              <a:off x="-1" y="0"/>
              <a:ext cx="3227296" cy="1048872"/>
              <a:chOff x="0" y="-1"/>
              <a:chExt cx="3092824" cy="1075767"/>
            </a:xfrm>
          </p:grpSpPr>
          <p:sp>
            <p:nvSpPr>
              <p:cNvPr id="14" name="สี่เหลี่ยมด้านขนาน 13"/>
              <p:cNvSpPr/>
              <p:nvPr/>
            </p:nvSpPr>
            <p:spPr>
              <a:xfrm>
                <a:off x="0" y="-1"/>
                <a:ext cx="1216152" cy="1075766"/>
              </a:xfrm>
              <a:prstGeom prst="parallelogram">
                <a:avLst>
                  <a:gd name="adj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" name="สี่เหลี่ยมด้านขนาน 12"/>
              <p:cNvSpPr/>
              <p:nvPr/>
            </p:nvSpPr>
            <p:spPr>
              <a:xfrm>
                <a:off x="0" y="0"/>
                <a:ext cx="3092824" cy="1075766"/>
              </a:xfrm>
              <a:prstGeom prst="parallelogram">
                <a:avLst>
                  <a:gd name="adj" fmla="val 49515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7" name="สี่เหลี่ยมด้านขนาน 16"/>
            <p:cNvSpPr/>
            <p:nvPr/>
          </p:nvSpPr>
          <p:spPr>
            <a:xfrm>
              <a:off x="2629061" y="-10386"/>
              <a:ext cx="699247" cy="1086349"/>
            </a:xfrm>
            <a:prstGeom prst="parallelogram">
              <a:avLst>
                <a:gd name="adj" fmla="val 9054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8" name="รูปภาพ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95" y="47142"/>
              <a:ext cx="922335" cy="972701"/>
            </a:xfrm>
            <a:prstGeom prst="rect">
              <a:avLst/>
            </a:prstGeom>
          </p:spPr>
        </p:pic>
        <p:sp>
          <p:nvSpPr>
            <p:cNvPr id="21" name="สี่เหลี่ยมผืนผ้า 20"/>
            <p:cNvSpPr/>
            <p:nvPr/>
          </p:nvSpPr>
          <p:spPr>
            <a:xfrm>
              <a:off x="0" y="6481482"/>
              <a:ext cx="12192000" cy="376518"/>
            </a:xfrm>
            <a:prstGeom prst="rect">
              <a:avLst/>
            </a:prstGeom>
            <a:solidFill>
              <a:srgbClr val="0E99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เป็นเลิศด้านงานบริการ มุ่งเน้นประสิทธิภาพในการทำงาน ปฏิบัติงานด้วยความโปร่งใส</a:t>
              </a:r>
            </a:p>
          </p:txBody>
        </p:sp>
        <p:grpSp>
          <p:nvGrpSpPr>
            <p:cNvPr id="22" name="กลุ่ม 21"/>
            <p:cNvGrpSpPr/>
            <p:nvPr/>
          </p:nvGrpSpPr>
          <p:grpSpPr>
            <a:xfrm flipH="1">
              <a:off x="9587750" y="6396335"/>
              <a:ext cx="2604247" cy="461665"/>
              <a:chOff x="0" y="-1"/>
              <a:chExt cx="3092824" cy="1075767"/>
            </a:xfrm>
          </p:grpSpPr>
          <p:sp>
            <p:nvSpPr>
              <p:cNvPr id="23" name="สี่เหลี่ยมด้านขนาน 22"/>
              <p:cNvSpPr/>
              <p:nvPr/>
            </p:nvSpPr>
            <p:spPr>
              <a:xfrm>
                <a:off x="0" y="-1"/>
                <a:ext cx="1216152" cy="1075766"/>
              </a:xfrm>
              <a:prstGeom prst="parallelogram">
                <a:avLst>
                  <a:gd name="adj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" name="สี่เหลี่ยมด้านขนาน 23"/>
              <p:cNvSpPr/>
              <p:nvPr/>
            </p:nvSpPr>
            <p:spPr>
              <a:xfrm>
                <a:off x="0" y="0"/>
                <a:ext cx="3092824" cy="1075766"/>
              </a:xfrm>
              <a:prstGeom prst="parallelogram">
                <a:avLst>
                  <a:gd name="adj" fmla="val 49515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6" name="สี่เหลี่ยมด้านขนาน 25"/>
            <p:cNvSpPr/>
            <p:nvPr/>
          </p:nvSpPr>
          <p:spPr>
            <a:xfrm flipH="1">
              <a:off x="9589883" y="6481482"/>
              <a:ext cx="236287" cy="376518"/>
            </a:xfrm>
            <a:prstGeom prst="parallelogram">
              <a:avLst>
                <a:gd name="adj" fmla="val 8313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7" name="กล่องข้อความ 26"/>
            <p:cNvSpPr txBox="1"/>
            <p:nvPr/>
          </p:nvSpPr>
          <p:spPr>
            <a:xfrm>
              <a:off x="926981" y="83158"/>
              <a:ext cx="20975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โรงพยาบาลวังสมบูรณ์</a:t>
              </a:r>
            </a:p>
          </p:txBody>
        </p:sp>
        <p:sp>
          <p:nvSpPr>
            <p:cNvPr id="28" name="กล่องข้อความ 27"/>
            <p:cNvSpPr txBox="1"/>
            <p:nvPr/>
          </p:nvSpPr>
          <p:spPr>
            <a:xfrm>
              <a:off x="909266" y="574780"/>
              <a:ext cx="2527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Wang </a:t>
              </a:r>
              <a:r>
                <a:rPr lang="en-US" b="1" dirty="0" err="1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Somboon</a:t>
              </a: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Hospital</a:t>
              </a:r>
              <a:endParaRPr lang="th-TH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33" name="ตัวเชื่อมต่อตรง 32"/>
            <p:cNvCxnSpPr/>
            <p:nvPr/>
          </p:nvCxnSpPr>
          <p:spPr>
            <a:xfrm>
              <a:off x="1062518" y="578795"/>
              <a:ext cx="177481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กล่องข้อความ 33"/>
            <p:cNvSpPr txBox="1"/>
            <p:nvPr/>
          </p:nvSpPr>
          <p:spPr>
            <a:xfrm>
              <a:off x="9756055" y="6454391"/>
              <a:ext cx="3304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สำนักงานสาธารณสุขจังหวัดสระแก้ว</a:t>
              </a:r>
            </a:p>
          </p:txBody>
        </p:sp>
        <p:sp>
          <p:nvSpPr>
            <p:cNvPr id="36" name="กากบาท 35"/>
            <p:cNvSpPr/>
            <p:nvPr/>
          </p:nvSpPr>
          <p:spPr>
            <a:xfrm>
              <a:off x="11487272" y="276111"/>
              <a:ext cx="443470" cy="435089"/>
            </a:xfrm>
            <a:prstGeom prst="plus">
              <a:avLst>
                <a:gd name="adj" fmla="val 31841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7" name="วงรี 36"/>
            <p:cNvSpPr/>
            <p:nvPr/>
          </p:nvSpPr>
          <p:spPr>
            <a:xfrm>
              <a:off x="11304692" y="98780"/>
              <a:ext cx="800226" cy="78727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กล่องข้อความ 18"/>
            <p:cNvSpPr txBox="1"/>
            <p:nvPr/>
          </p:nvSpPr>
          <p:spPr>
            <a:xfrm>
              <a:off x="4617445" y="1839"/>
              <a:ext cx="54990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ระบบบริหารความเสี่ยง</a:t>
              </a:r>
            </a:p>
          </p:txBody>
        </p:sp>
        <p:sp>
          <p:nvSpPr>
            <p:cNvPr id="4" name="วงรี 3"/>
            <p:cNvSpPr/>
            <p:nvPr/>
          </p:nvSpPr>
          <p:spPr>
            <a:xfrm>
              <a:off x="4494025" y="146585"/>
              <a:ext cx="672456" cy="64893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5" name="กล่องข้อความ 34"/>
            <p:cNvSpPr txBox="1"/>
            <p:nvPr/>
          </p:nvSpPr>
          <p:spPr>
            <a:xfrm>
              <a:off x="4534306" y="117557"/>
              <a:ext cx="62092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RK</a:t>
              </a:r>
              <a:endPara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86478" y="3419479"/>
              <a:ext cx="19044" cy="19041"/>
            </a:xfrm>
            <a:prstGeom prst="rect">
              <a:avLst/>
            </a:prstGeom>
          </p:spPr>
        </p:pic>
        <p:pic>
          <p:nvPicPr>
            <p:cNvPr id="9" name="รูปภาพ 8"/>
            <p:cNvPicPr>
              <a:picLocks noChangeAspect="1"/>
            </p:cNvPicPr>
            <p:nvPr/>
          </p:nvPicPr>
          <p:blipFill rotWithShape="1">
            <a:blip r:embed="rId6"/>
            <a:srcRect r="21365" b="37786"/>
            <a:stretch/>
          </p:blipFill>
          <p:spPr>
            <a:xfrm>
              <a:off x="1272017" y="1518891"/>
              <a:ext cx="9645325" cy="4431451"/>
            </a:xfrm>
            <a:prstGeom prst="rect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655225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กลุ่ม 6"/>
          <p:cNvGrpSpPr/>
          <p:nvPr/>
        </p:nvGrpSpPr>
        <p:grpSpPr>
          <a:xfrm>
            <a:off x="0" y="-13276"/>
            <a:ext cx="13060412" cy="6871276"/>
            <a:chOff x="0" y="-13276"/>
            <a:chExt cx="13060412" cy="6871276"/>
          </a:xfrm>
        </p:grpSpPr>
        <p:sp>
          <p:nvSpPr>
            <p:cNvPr id="39" name="สี่เหลี่ยมผืนผ้า 38"/>
            <p:cNvSpPr/>
            <p:nvPr/>
          </p:nvSpPr>
          <p:spPr>
            <a:xfrm>
              <a:off x="0" y="-13276"/>
              <a:ext cx="12191997" cy="6871276"/>
            </a:xfrm>
            <a:prstGeom prst="rect">
              <a:avLst/>
            </a:prstGeom>
            <a:blipFill dpi="0" rotWithShape="1">
              <a:blip r:embed="rId3">
                <a:alphaModFix amt="23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5126" name="Picture 6" descr="มือวาดการออกแบบลูกศรการ์ตูนง่ายๆ, ง่าย ๆ, มือวาด, การ์ตูนภาพ PNG และ PSD  สำหรับดาวน์โหลดฟรี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08" t="30123" r="2008" b="40806"/>
            <a:stretch/>
          </p:blipFill>
          <p:spPr bwMode="auto">
            <a:xfrm>
              <a:off x="3383491" y="5105772"/>
              <a:ext cx="2201062" cy="741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กลุ่ม 1"/>
            <p:cNvGrpSpPr/>
            <p:nvPr/>
          </p:nvGrpSpPr>
          <p:grpSpPr>
            <a:xfrm>
              <a:off x="0" y="-10386"/>
              <a:ext cx="13060412" cy="6868386"/>
              <a:chOff x="-1" y="-10386"/>
              <a:chExt cx="13060412" cy="6868386"/>
            </a:xfrm>
          </p:grpSpPr>
          <p:sp>
            <p:nvSpPr>
              <p:cNvPr id="12" name="สี่เหลี่ยมผืนผ้า 11"/>
              <p:cNvSpPr/>
              <p:nvPr/>
            </p:nvSpPr>
            <p:spPr>
              <a:xfrm>
                <a:off x="2097740" y="1"/>
                <a:ext cx="10094259" cy="944111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grpSp>
            <p:nvGrpSpPr>
              <p:cNvPr id="18" name="กลุ่ม 17"/>
              <p:cNvGrpSpPr/>
              <p:nvPr/>
            </p:nvGrpSpPr>
            <p:grpSpPr>
              <a:xfrm>
                <a:off x="-1" y="0"/>
                <a:ext cx="3227296" cy="1048872"/>
                <a:chOff x="0" y="-1"/>
                <a:chExt cx="3092824" cy="1075767"/>
              </a:xfrm>
            </p:grpSpPr>
            <p:sp>
              <p:nvSpPr>
                <p:cNvPr id="14" name="สี่เหลี่ยมด้านขนาน 13"/>
                <p:cNvSpPr/>
                <p:nvPr/>
              </p:nvSpPr>
              <p:spPr>
                <a:xfrm>
                  <a:off x="0" y="-1"/>
                  <a:ext cx="1216152" cy="1075766"/>
                </a:xfrm>
                <a:prstGeom prst="parallelogram">
                  <a:avLst>
                    <a:gd name="adj" fmla="val 0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13" name="สี่เหลี่ยมด้านขนาน 12"/>
                <p:cNvSpPr/>
                <p:nvPr/>
              </p:nvSpPr>
              <p:spPr>
                <a:xfrm>
                  <a:off x="0" y="0"/>
                  <a:ext cx="3092824" cy="1075766"/>
                </a:xfrm>
                <a:prstGeom prst="parallelogram">
                  <a:avLst>
                    <a:gd name="adj" fmla="val 49515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17" name="สี่เหลี่ยมด้านขนาน 16"/>
              <p:cNvSpPr/>
              <p:nvPr/>
            </p:nvSpPr>
            <p:spPr>
              <a:xfrm>
                <a:off x="2643575" y="-10386"/>
                <a:ext cx="699247" cy="1086349"/>
              </a:xfrm>
              <a:prstGeom prst="parallelogram">
                <a:avLst>
                  <a:gd name="adj" fmla="val 9054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pic>
            <p:nvPicPr>
              <p:cNvPr id="8" name="รูปภาพ 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395" y="47142"/>
                <a:ext cx="922335" cy="972701"/>
              </a:xfrm>
              <a:prstGeom prst="rect">
                <a:avLst/>
              </a:prstGeom>
            </p:spPr>
          </p:pic>
          <p:sp>
            <p:nvSpPr>
              <p:cNvPr id="21" name="สี่เหลี่ยมผืนผ้า 20"/>
              <p:cNvSpPr/>
              <p:nvPr/>
            </p:nvSpPr>
            <p:spPr>
              <a:xfrm>
                <a:off x="0" y="6481482"/>
                <a:ext cx="12192000" cy="376518"/>
              </a:xfrm>
              <a:prstGeom prst="rect">
                <a:avLst/>
              </a:prstGeom>
              <a:solidFill>
                <a:srgbClr val="0E99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th-TH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เป็นเลิศด้านงานบริการ มุ่งเน้นประสิทธิภาพในการทำงาน ปฏิบัติงานด้วยความโปร่งใส</a:t>
                </a:r>
              </a:p>
            </p:txBody>
          </p:sp>
          <p:grpSp>
            <p:nvGrpSpPr>
              <p:cNvPr id="22" name="กลุ่ม 21"/>
              <p:cNvGrpSpPr/>
              <p:nvPr/>
            </p:nvGrpSpPr>
            <p:grpSpPr>
              <a:xfrm flipH="1">
                <a:off x="9587750" y="6396335"/>
                <a:ext cx="2604247" cy="461665"/>
                <a:chOff x="0" y="-1"/>
                <a:chExt cx="3092824" cy="1075767"/>
              </a:xfrm>
            </p:grpSpPr>
            <p:sp>
              <p:nvSpPr>
                <p:cNvPr id="23" name="สี่เหลี่ยมด้านขนาน 22"/>
                <p:cNvSpPr/>
                <p:nvPr/>
              </p:nvSpPr>
              <p:spPr>
                <a:xfrm>
                  <a:off x="0" y="-1"/>
                  <a:ext cx="1216152" cy="1075766"/>
                </a:xfrm>
                <a:prstGeom prst="parallelogram">
                  <a:avLst>
                    <a:gd name="adj" fmla="val 0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  <p:sp>
              <p:nvSpPr>
                <p:cNvPr id="24" name="สี่เหลี่ยมด้านขนาน 23"/>
                <p:cNvSpPr/>
                <p:nvPr/>
              </p:nvSpPr>
              <p:spPr>
                <a:xfrm>
                  <a:off x="0" y="0"/>
                  <a:ext cx="3092824" cy="1075766"/>
                </a:xfrm>
                <a:prstGeom prst="parallelogram">
                  <a:avLst>
                    <a:gd name="adj" fmla="val 49515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/>
                </a:p>
              </p:txBody>
            </p:sp>
          </p:grpSp>
          <p:sp>
            <p:nvSpPr>
              <p:cNvPr id="26" name="สี่เหลี่ยมด้านขนาน 25"/>
              <p:cNvSpPr/>
              <p:nvPr/>
            </p:nvSpPr>
            <p:spPr>
              <a:xfrm flipH="1">
                <a:off x="9589883" y="6481482"/>
                <a:ext cx="236287" cy="376518"/>
              </a:xfrm>
              <a:prstGeom prst="parallelogram">
                <a:avLst>
                  <a:gd name="adj" fmla="val 8313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7" name="กล่องข้อความ 26"/>
              <p:cNvSpPr txBox="1"/>
              <p:nvPr/>
            </p:nvSpPr>
            <p:spPr>
              <a:xfrm>
                <a:off x="926981" y="83158"/>
                <a:ext cx="20975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sz="2400" b="1" dirty="0">
                    <a:solidFill>
                      <a:schemeClr val="bg1">
                        <a:lumMod val="95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โรงพยาบาลวังสมบูรณ์</a:t>
                </a:r>
              </a:p>
            </p:txBody>
          </p:sp>
          <p:sp>
            <p:nvSpPr>
              <p:cNvPr id="28" name="กล่องข้อความ 27"/>
              <p:cNvSpPr txBox="1"/>
              <p:nvPr/>
            </p:nvSpPr>
            <p:spPr>
              <a:xfrm>
                <a:off x="909266" y="574780"/>
                <a:ext cx="25279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>
                        <a:lumMod val="95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Wang </a:t>
                </a:r>
                <a:r>
                  <a:rPr lang="en-US" b="1" dirty="0" err="1">
                    <a:solidFill>
                      <a:schemeClr val="bg1">
                        <a:lumMod val="95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Somboon</a:t>
                </a:r>
                <a:r>
                  <a:rPr lang="en-US" b="1" dirty="0">
                    <a:solidFill>
                      <a:schemeClr val="bg1">
                        <a:lumMod val="95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Hospital</a:t>
                </a:r>
                <a:endParaRPr lang="th-TH" b="1" dirty="0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cxnSp>
            <p:nvCxnSpPr>
              <p:cNvPr id="33" name="ตัวเชื่อมต่อตรง 32"/>
              <p:cNvCxnSpPr/>
              <p:nvPr/>
            </p:nvCxnSpPr>
            <p:spPr>
              <a:xfrm>
                <a:off x="1062518" y="578795"/>
                <a:ext cx="1774811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กล่องข้อความ 33"/>
              <p:cNvSpPr txBox="1"/>
              <p:nvPr/>
            </p:nvSpPr>
            <p:spPr>
              <a:xfrm>
                <a:off x="9756055" y="6454391"/>
                <a:ext cx="33043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สำนักงานสาธารณสุขจังหวัดสระแก้ว</a:t>
                </a:r>
              </a:p>
            </p:txBody>
          </p:sp>
          <p:sp>
            <p:nvSpPr>
              <p:cNvPr id="36" name="กากบาท 35"/>
              <p:cNvSpPr/>
              <p:nvPr/>
            </p:nvSpPr>
            <p:spPr>
              <a:xfrm>
                <a:off x="11487272" y="276111"/>
                <a:ext cx="443470" cy="435089"/>
              </a:xfrm>
              <a:prstGeom prst="plus">
                <a:avLst>
                  <a:gd name="adj" fmla="val 31841"/>
                </a:avLst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7" name="วงรี 36"/>
              <p:cNvSpPr/>
              <p:nvPr/>
            </p:nvSpPr>
            <p:spPr>
              <a:xfrm>
                <a:off x="11304692" y="98780"/>
                <a:ext cx="800226" cy="787275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9" name="กล่องข้อความ 18"/>
              <p:cNvSpPr txBox="1"/>
              <p:nvPr/>
            </p:nvSpPr>
            <p:spPr>
              <a:xfrm>
                <a:off x="4370042" y="1839"/>
                <a:ext cx="508196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4800" b="1" dirty="0">
                    <a:solidFill>
                      <a:schemeClr val="bg1">
                        <a:lumMod val="95000"/>
                      </a:schemeClr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ระบบบริหารพัสดุ</a:t>
                </a:r>
              </a:p>
            </p:txBody>
          </p:sp>
          <p:sp>
            <p:nvSpPr>
              <p:cNvPr id="4" name="วงรี 3"/>
              <p:cNvSpPr/>
              <p:nvPr/>
            </p:nvSpPr>
            <p:spPr>
              <a:xfrm>
                <a:off x="4494025" y="146585"/>
                <a:ext cx="672456" cy="648936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35" name="กล่องข้อความ 34"/>
              <p:cNvSpPr txBox="1"/>
              <p:nvPr/>
            </p:nvSpPr>
            <p:spPr>
              <a:xfrm>
                <a:off x="4534306" y="117557"/>
                <a:ext cx="62092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chemeClr val="bg1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SP</a:t>
                </a:r>
                <a:endParaRPr lang="th-TH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pic>
            <p:nvPicPr>
              <p:cNvPr id="6" name="รูปภาพ 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86478" y="3419479"/>
                <a:ext cx="19044" cy="19041"/>
              </a:xfrm>
              <a:prstGeom prst="rect">
                <a:avLst/>
              </a:prstGeom>
            </p:spPr>
          </p:pic>
          <p:sp>
            <p:nvSpPr>
              <p:cNvPr id="38" name="กล่องข้อความ 37"/>
              <p:cNvSpPr txBox="1"/>
              <p:nvPr/>
            </p:nvSpPr>
            <p:spPr>
              <a:xfrm>
                <a:off x="8381404" y="4154892"/>
                <a:ext cx="332340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thaiDist"/>
                <a:r>
                  <a:rPr lang="th-TH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ข้อเสนอแนะ </a:t>
                </a:r>
                <a:r>
                  <a:rPr lang="en-US" sz="2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&gt;&gt;&gt;</a:t>
                </a:r>
              </a:p>
            </p:txBody>
          </p:sp>
          <p:pic>
            <p:nvPicPr>
              <p:cNvPr id="3" name="รูปภาพ 2"/>
              <p:cNvPicPr>
                <a:picLocks noChangeAspect="1"/>
              </p:cNvPicPr>
              <p:nvPr/>
            </p:nvPicPr>
            <p:blipFill rotWithShape="1">
              <a:blip r:embed="rId7"/>
              <a:srcRect r="24524" b="26761"/>
              <a:stretch/>
            </p:blipFill>
            <p:spPr>
              <a:xfrm>
                <a:off x="396838" y="1471750"/>
                <a:ext cx="6570033" cy="3584344"/>
              </a:xfrm>
              <a:prstGeom prst="rect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</p:pic>
          <p:pic>
            <p:nvPicPr>
              <p:cNvPr id="5" name="รูปภาพ 4"/>
              <p:cNvPicPr>
                <a:picLocks noChangeAspect="1"/>
              </p:cNvPicPr>
              <p:nvPr/>
            </p:nvPicPr>
            <p:blipFill rotWithShape="1">
              <a:blip r:embed="rId8"/>
              <a:srcRect l="18577" t="2321" r="18565" b="40920"/>
              <a:stretch/>
            </p:blipFill>
            <p:spPr>
              <a:xfrm>
                <a:off x="5553634" y="2419490"/>
                <a:ext cx="6286208" cy="3367976"/>
              </a:xfrm>
              <a:prstGeom prst="rect">
                <a:avLst/>
              </a:prstGeom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</p:pic>
          <p:sp>
            <p:nvSpPr>
              <p:cNvPr id="30" name="กล่องข้อความ 29"/>
              <p:cNvSpPr txBox="1"/>
              <p:nvPr/>
            </p:nvSpPr>
            <p:spPr>
              <a:xfrm>
                <a:off x="3949296" y="5209883"/>
                <a:ext cx="16043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2400" b="1" dirty="0">
                    <a:solidFill>
                      <a:srgbClr val="FFFF00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เบิกจ่าย</a:t>
                </a:r>
                <a:endParaRPr lang="en-US" sz="2400" b="1" dirty="0">
                  <a:solidFill>
                    <a:srgbClr val="FFFF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pic>
          <p:nvPicPr>
            <p:cNvPr id="41" name="Picture 4" descr="Direction Direction Arrow Cartoon Icon, ทิศทาง, ลูกศร, ไอคอนการ์ตูนภาพ PNG  และ PSD สำหรับดาวน์โหลดฟรี | ลูกศร, สัญลักษณ์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63" t="48797" r="26990" b="15247"/>
            <a:stretch/>
          </p:blipFill>
          <p:spPr bwMode="auto">
            <a:xfrm>
              <a:off x="11487272" y="5932768"/>
              <a:ext cx="534583" cy="40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5742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/>
          <p:cNvGrpSpPr/>
          <p:nvPr/>
        </p:nvGrpSpPr>
        <p:grpSpPr>
          <a:xfrm>
            <a:off x="-1" y="-13276"/>
            <a:ext cx="13060412" cy="6871276"/>
            <a:chOff x="-1" y="-13276"/>
            <a:chExt cx="13060412" cy="6871276"/>
          </a:xfrm>
        </p:grpSpPr>
        <p:sp>
          <p:nvSpPr>
            <p:cNvPr id="43" name="สี่เหลี่ยมผืนผ้า 42"/>
            <p:cNvSpPr/>
            <p:nvPr/>
          </p:nvSpPr>
          <p:spPr>
            <a:xfrm>
              <a:off x="0" y="-13276"/>
              <a:ext cx="12191997" cy="6871276"/>
            </a:xfrm>
            <a:prstGeom prst="rect">
              <a:avLst/>
            </a:prstGeom>
            <a:blipFill dpi="0" rotWithShape="1">
              <a:blip r:embed="rId3">
                <a:alphaModFix amt="23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สี่เหลี่ยมผืนผ้า 11"/>
            <p:cNvSpPr/>
            <p:nvPr/>
          </p:nvSpPr>
          <p:spPr>
            <a:xfrm>
              <a:off x="2097740" y="1"/>
              <a:ext cx="10094259" cy="94411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8" name="กลุ่ม 17"/>
            <p:cNvGrpSpPr/>
            <p:nvPr/>
          </p:nvGrpSpPr>
          <p:grpSpPr>
            <a:xfrm>
              <a:off x="-1" y="0"/>
              <a:ext cx="3227296" cy="1048872"/>
              <a:chOff x="0" y="-1"/>
              <a:chExt cx="3092824" cy="1075767"/>
            </a:xfrm>
          </p:grpSpPr>
          <p:sp>
            <p:nvSpPr>
              <p:cNvPr id="14" name="สี่เหลี่ยมด้านขนาน 13"/>
              <p:cNvSpPr/>
              <p:nvPr/>
            </p:nvSpPr>
            <p:spPr>
              <a:xfrm>
                <a:off x="0" y="-1"/>
                <a:ext cx="1216152" cy="1075766"/>
              </a:xfrm>
              <a:prstGeom prst="parallelogram">
                <a:avLst>
                  <a:gd name="adj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" name="สี่เหลี่ยมด้านขนาน 12"/>
              <p:cNvSpPr/>
              <p:nvPr/>
            </p:nvSpPr>
            <p:spPr>
              <a:xfrm>
                <a:off x="0" y="0"/>
                <a:ext cx="3092824" cy="1075766"/>
              </a:xfrm>
              <a:prstGeom prst="parallelogram">
                <a:avLst>
                  <a:gd name="adj" fmla="val 49515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7" name="สี่เหลี่ยมด้านขนาน 16"/>
            <p:cNvSpPr/>
            <p:nvPr/>
          </p:nvSpPr>
          <p:spPr>
            <a:xfrm>
              <a:off x="2629061" y="-10385"/>
              <a:ext cx="699247" cy="1099244"/>
            </a:xfrm>
            <a:prstGeom prst="parallelogram">
              <a:avLst>
                <a:gd name="adj" fmla="val 9054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8" name="รูปภาพ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95" y="47142"/>
              <a:ext cx="922335" cy="972701"/>
            </a:xfrm>
            <a:prstGeom prst="rect">
              <a:avLst/>
            </a:prstGeom>
          </p:spPr>
        </p:pic>
        <p:sp>
          <p:nvSpPr>
            <p:cNvPr id="21" name="สี่เหลี่ยมผืนผ้า 20"/>
            <p:cNvSpPr/>
            <p:nvPr/>
          </p:nvSpPr>
          <p:spPr>
            <a:xfrm>
              <a:off x="0" y="6481482"/>
              <a:ext cx="12192000" cy="376518"/>
            </a:xfrm>
            <a:prstGeom prst="rect">
              <a:avLst/>
            </a:prstGeom>
            <a:solidFill>
              <a:srgbClr val="0E99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เป็นเลิศด้านงานบริการ มุ่งเน้นประสิทธิภาพในการทำงาน ปฏิบัติงานด้วยความโปร่งใส</a:t>
              </a:r>
            </a:p>
          </p:txBody>
        </p:sp>
        <p:grpSp>
          <p:nvGrpSpPr>
            <p:cNvPr id="22" name="กลุ่ม 21"/>
            <p:cNvGrpSpPr/>
            <p:nvPr/>
          </p:nvGrpSpPr>
          <p:grpSpPr>
            <a:xfrm flipH="1">
              <a:off x="9587750" y="6396335"/>
              <a:ext cx="2604247" cy="461665"/>
              <a:chOff x="0" y="-1"/>
              <a:chExt cx="3092824" cy="1075767"/>
            </a:xfrm>
          </p:grpSpPr>
          <p:sp>
            <p:nvSpPr>
              <p:cNvPr id="23" name="สี่เหลี่ยมด้านขนาน 22"/>
              <p:cNvSpPr/>
              <p:nvPr/>
            </p:nvSpPr>
            <p:spPr>
              <a:xfrm>
                <a:off x="0" y="-1"/>
                <a:ext cx="1216152" cy="1075766"/>
              </a:xfrm>
              <a:prstGeom prst="parallelogram">
                <a:avLst>
                  <a:gd name="adj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" name="สี่เหลี่ยมด้านขนาน 23"/>
              <p:cNvSpPr/>
              <p:nvPr/>
            </p:nvSpPr>
            <p:spPr>
              <a:xfrm>
                <a:off x="0" y="0"/>
                <a:ext cx="3092824" cy="1075766"/>
              </a:xfrm>
              <a:prstGeom prst="parallelogram">
                <a:avLst>
                  <a:gd name="adj" fmla="val 49515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6" name="สี่เหลี่ยมด้านขนาน 25"/>
            <p:cNvSpPr/>
            <p:nvPr/>
          </p:nvSpPr>
          <p:spPr>
            <a:xfrm flipH="1">
              <a:off x="9589883" y="6481482"/>
              <a:ext cx="236287" cy="376518"/>
            </a:xfrm>
            <a:prstGeom prst="parallelogram">
              <a:avLst>
                <a:gd name="adj" fmla="val 8313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7" name="กล่องข้อความ 26"/>
            <p:cNvSpPr txBox="1"/>
            <p:nvPr/>
          </p:nvSpPr>
          <p:spPr>
            <a:xfrm>
              <a:off x="926981" y="83158"/>
              <a:ext cx="20975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โรงพยาบาลวังสมบูรณ์</a:t>
              </a:r>
            </a:p>
          </p:txBody>
        </p:sp>
        <p:sp>
          <p:nvSpPr>
            <p:cNvPr id="28" name="กล่องข้อความ 27"/>
            <p:cNvSpPr txBox="1"/>
            <p:nvPr/>
          </p:nvSpPr>
          <p:spPr>
            <a:xfrm>
              <a:off x="909266" y="574780"/>
              <a:ext cx="2527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Wang </a:t>
              </a:r>
              <a:r>
                <a:rPr lang="en-US" b="1" dirty="0" err="1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Somboon</a:t>
              </a: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Hospital</a:t>
              </a:r>
              <a:endParaRPr lang="th-TH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33" name="ตัวเชื่อมต่อตรง 32"/>
            <p:cNvCxnSpPr/>
            <p:nvPr/>
          </p:nvCxnSpPr>
          <p:spPr>
            <a:xfrm>
              <a:off x="1062518" y="578795"/>
              <a:ext cx="177481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กล่องข้อความ 33"/>
            <p:cNvSpPr txBox="1"/>
            <p:nvPr/>
          </p:nvSpPr>
          <p:spPr>
            <a:xfrm>
              <a:off x="9756055" y="6454391"/>
              <a:ext cx="3304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สำนักงานสาธารณสุขจังหวัดสระแก้ว</a:t>
              </a:r>
            </a:p>
          </p:txBody>
        </p:sp>
        <p:sp>
          <p:nvSpPr>
            <p:cNvPr id="36" name="กากบาท 35"/>
            <p:cNvSpPr/>
            <p:nvPr/>
          </p:nvSpPr>
          <p:spPr>
            <a:xfrm>
              <a:off x="11487272" y="276111"/>
              <a:ext cx="443470" cy="435089"/>
            </a:xfrm>
            <a:prstGeom prst="plus">
              <a:avLst>
                <a:gd name="adj" fmla="val 31841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7" name="วงรี 36"/>
            <p:cNvSpPr/>
            <p:nvPr/>
          </p:nvSpPr>
          <p:spPr>
            <a:xfrm>
              <a:off x="11304692" y="98780"/>
              <a:ext cx="800226" cy="78727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กล่องข้อความ 18"/>
            <p:cNvSpPr txBox="1"/>
            <p:nvPr/>
          </p:nvSpPr>
          <p:spPr>
            <a:xfrm>
              <a:off x="4370042" y="1839"/>
              <a:ext cx="50819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ระบบบริหารพัสดุ</a:t>
              </a:r>
            </a:p>
          </p:txBody>
        </p:sp>
        <p:sp>
          <p:nvSpPr>
            <p:cNvPr id="4" name="วงรี 3"/>
            <p:cNvSpPr/>
            <p:nvPr/>
          </p:nvSpPr>
          <p:spPr>
            <a:xfrm>
              <a:off x="4494025" y="146585"/>
              <a:ext cx="672456" cy="64893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5" name="กล่องข้อความ 34"/>
            <p:cNvSpPr txBox="1"/>
            <p:nvPr/>
          </p:nvSpPr>
          <p:spPr>
            <a:xfrm>
              <a:off x="4534306" y="117557"/>
              <a:ext cx="62092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SP</a:t>
              </a:r>
              <a:endPara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86478" y="3419479"/>
              <a:ext cx="19044" cy="19041"/>
            </a:xfrm>
            <a:prstGeom prst="rect">
              <a:avLst/>
            </a:prstGeom>
          </p:spPr>
        </p:pic>
        <p:grpSp>
          <p:nvGrpSpPr>
            <p:cNvPr id="16" name="กลุ่ม 15"/>
            <p:cNvGrpSpPr/>
            <p:nvPr/>
          </p:nvGrpSpPr>
          <p:grpSpPr>
            <a:xfrm>
              <a:off x="4370042" y="1088858"/>
              <a:ext cx="4428077" cy="5212400"/>
              <a:chOff x="3227295" y="1088858"/>
              <a:chExt cx="4428077" cy="4887284"/>
            </a:xfrm>
          </p:grpSpPr>
          <p:grpSp>
            <p:nvGrpSpPr>
              <p:cNvPr id="9" name="กลุ่ม 8"/>
              <p:cNvGrpSpPr/>
              <p:nvPr/>
            </p:nvGrpSpPr>
            <p:grpSpPr>
              <a:xfrm>
                <a:off x="3227295" y="1088858"/>
                <a:ext cx="4428077" cy="4887284"/>
                <a:chOff x="3227295" y="1088858"/>
                <a:chExt cx="4428077" cy="4887284"/>
              </a:xfrm>
            </p:grpSpPr>
            <p:pic>
              <p:nvPicPr>
                <p:cNvPr id="7" name="รูปภาพ 6"/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64451"/>
                <a:stretch/>
              </p:blipFill>
              <p:spPr>
                <a:xfrm>
                  <a:off x="3235922" y="3736228"/>
                  <a:ext cx="4419450" cy="2239914"/>
                </a:xfrm>
                <a:prstGeom prst="rect">
                  <a:avLst/>
                </a:prstGeom>
              </p:spPr>
            </p:pic>
            <p:pic>
              <p:nvPicPr>
                <p:cNvPr id="39" name="รูปภาพ 38"/>
                <p:cNvPicPr>
                  <a:picLocks noChangeAspect="1"/>
                </p:cNvPicPr>
                <p:nvPr/>
              </p:nvPicPr>
              <p:blipFill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47710"/>
                <a:stretch/>
              </p:blipFill>
              <p:spPr>
                <a:xfrm>
                  <a:off x="3227295" y="1088858"/>
                  <a:ext cx="4419450" cy="3294772"/>
                </a:xfrm>
                <a:prstGeom prst="rect">
                  <a:avLst/>
                </a:prstGeom>
              </p:spPr>
            </p:pic>
          </p:grpSp>
          <p:sp>
            <p:nvSpPr>
              <p:cNvPr id="15" name="สี่เหลี่ยมผืนผ้า 14"/>
              <p:cNvSpPr/>
              <p:nvPr/>
            </p:nvSpPr>
            <p:spPr>
              <a:xfrm>
                <a:off x="3261311" y="1088859"/>
                <a:ext cx="4394061" cy="4887283"/>
              </a:xfrm>
              <a:prstGeom prst="rect">
                <a:avLst/>
              </a:pr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pic>
          <p:nvPicPr>
            <p:cNvPr id="44" name="Picture 6" descr="มือวาดการออกแบบลูกศรการ์ตูนง่ายๆ, ง่าย ๆ, มือวาด, การ์ตูนภาพ PNG และ PSD  สำหรับดาวน์โหลดฟรี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08" t="30123" r="2008" b="40806"/>
            <a:stretch/>
          </p:blipFill>
          <p:spPr bwMode="auto">
            <a:xfrm>
              <a:off x="2292963" y="3285769"/>
              <a:ext cx="2201062" cy="741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กล่องข้อความ 40"/>
            <p:cNvSpPr txBox="1"/>
            <p:nvPr/>
          </p:nvSpPr>
          <p:spPr>
            <a:xfrm>
              <a:off x="3024522" y="3395878"/>
              <a:ext cx="16043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2400" b="1" dirty="0">
                  <a:solidFill>
                    <a:srgbClr val="FFFF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ใบเบิกพัสดุ</a:t>
              </a:r>
              <a:endParaRPr lang="en-US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8763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กลุ่ม 2"/>
          <p:cNvGrpSpPr/>
          <p:nvPr/>
        </p:nvGrpSpPr>
        <p:grpSpPr>
          <a:xfrm>
            <a:off x="-1" y="-13276"/>
            <a:ext cx="13060412" cy="6871276"/>
            <a:chOff x="-1" y="-13276"/>
            <a:chExt cx="13060412" cy="6871276"/>
          </a:xfrm>
        </p:grpSpPr>
        <p:sp>
          <p:nvSpPr>
            <p:cNvPr id="29" name="สี่เหลี่ยมผืนผ้า 28"/>
            <p:cNvSpPr/>
            <p:nvPr/>
          </p:nvSpPr>
          <p:spPr>
            <a:xfrm>
              <a:off x="0" y="-13276"/>
              <a:ext cx="12191997" cy="6871276"/>
            </a:xfrm>
            <a:prstGeom prst="rect">
              <a:avLst/>
            </a:prstGeom>
            <a:blipFill dpi="0" rotWithShape="1">
              <a:blip r:embed="rId3">
                <a:alphaModFix amt="23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สี่เหลี่ยมผืนผ้า 11"/>
            <p:cNvSpPr/>
            <p:nvPr/>
          </p:nvSpPr>
          <p:spPr>
            <a:xfrm>
              <a:off x="2097740" y="1"/>
              <a:ext cx="10094259" cy="94411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grpSp>
          <p:nvGrpSpPr>
            <p:cNvPr id="18" name="กลุ่ม 17"/>
            <p:cNvGrpSpPr/>
            <p:nvPr/>
          </p:nvGrpSpPr>
          <p:grpSpPr>
            <a:xfrm>
              <a:off x="-1" y="0"/>
              <a:ext cx="3227296" cy="1048872"/>
              <a:chOff x="0" y="-1"/>
              <a:chExt cx="3092824" cy="1075767"/>
            </a:xfrm>
          </p:grpSpPr>
          <p:sp>
            <p:nvSpPr>
              <p:cNvPr id="14" name="สี่เหลี่ยมด้านขนาน 13"/>
              <p:cNvSpPr/>
              <p:nvPr/>
            </p:nvSpPr>
            <p:spPr>
              <a:xfrm>
                <a:off x="0" y="-1"/>
                <a:ext cx="1216152" cy="1075766"/>
              </a:xfrm>
              <a:prstGeom prst="parallelogram">
                <a:avLst>
                  <a:gd name="adj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13" name="สี่เหลี่ยมด้านขนาน 12"/>
              <p:cNvSpPr/>
              <p:nvPr/>
            </p:nvSpPr>
            <p:spPr>
              <a:xfrm>
                <a:off x="0" y="0"/>
                <a:ext cx="3092824" cy="1075766"/>
              </a:xfrm>
              <a:prstGeom prst="parallelogram">
                <a:avLst>
                  <a:gd name="adj" fmla="val 49515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17" name="สี่เหลี่ยมด้านขนาน 16"/>
            <p:cNvSpPr/>
            <p:nvPr/>
          </p:nvSpPr>
          <p:spPr>
            <a:xfrm>
              <a:off x="2629061" y="-10386"/>
              <a:ext cx="699247" cy="1086349"/>
            </a:xfrm>
            <a:prstGeom prst="parallelogram">
              <a:avLst>
                <a:gd name="adj" fmla="val 9054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8" name="รูปภาพ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95" y="47142"/>
              <a:ext cx="922335" cy="972701"/>
            </a:xfrm>
            <a:prstGeom prst="rect">
              <a:avLst/>
            </a:prstGeom>
          </p:spPr>
        </p:pic>
        <p:sp>
          <p:nvSpPr>
            <p:cNvPr id="21" name="สี่เหลี่ยมผืนผ้า 20"/>
            <p:cNvSpPr/>
            <p:nvPr/>
          </p:nvSpPr>
          <p:spPr>
            <a:xfrm>
              <a:off x="0" y="6481482"/>
              <a:ext cx="12192000" cy="376518"/>
            </a:xfrm>
            <a:prstGeom prst="rect">
              <a:avLst/>
            </a:prstGeom>
            <a:solidFill>
              <a:srgbClr val="0E99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เป็นเลิศด้านงานบริการ มุ่งเน้นประสิทธิภาพในการทำงาน ปฏิบัติงานด้วยความโปร่งใส</a:t>
              </a:r>
            </a:p>
          </p:txBody>
        </p:sp>
        <p:grpSp>
          <p:nvGrpSpPr>
            <p:cNvPr id="22" name="กลุ่ม 21"/>
            <p:cNvGrpSpPr/>
            <p:nvPr/>
          </p:nvGrpSpPr>
          <p:grpSpPr>
            <a:xfrm flipH="1">
              <a:off x="9587750" y="6396335"/>
              <a:ext cx="2604247" cy="461665"/>
              <a:chOff x="0" y="-1"/>
              <a:chExt cx="3092824" cy="1075767"/>
            </a:xfrm>
          </p:grpSpPr>
          <p:sp>
            <p:nvSpPr>
              <p:cNvPr id="23" name="สี่เหลี่ยมด้านขนาน 22"/>
              <p:cNvSpPr/>
              <p:nvPr/>
            </p:nvSpPr>
            <p:spPr>
              <a:xfrm>
                <a:off x="0" y="-1"/>
                <a:ext cx="1216152" cy="1075766"/>
              </a:xfrm>
              <a:prstGeom prst="parallelogram">
                <a:avLst>
                  <a:gd name="adj" fmla="val 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4" name="สี่เหลี่ยมด้านขนาน 23"/>
              <p:cNvSpPr/>
              <p:nvPr/>
            </p:nvSpPr>
            <p:spPr>
              <a:xfrm>
                <a:off x="0" y="0"/>
                <a:ext cx="3092824" cy="1075766"/>
              </a:xfrm>
              <a:prstGeom prst="parallelogram">
                <a:avLst>
                  <a:gd name="adj" fmla="val 49515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</p:grpSp>
        <p:sp>
          <p:nvSpPr>
            <p:cNvPr id="26" name="สี่เหลี่ยมด้านขนาน 25"/>
            <p:cNvSpPr/>
            <p:nvPr/>
          </p:nvSpPr>
          <p:spPr>
            <a:xfrm flipH="1">
              <a:off x="9589883" y="6481482"/>
              <a:ext cx="236287" cy="376518"/>
            </a:xfrm>
            <a:prstGeom prst="parallelogram">
              <a:avLst>
                <a:gd name="adj" fmla="val 8313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7" name="กล่องข้อความ 26"/>
            <p:cNvSpPr txBox="1"/>
            <p:nvPr/>
          </p:nvSpPr>
          <p:spPr>
            <a:xfrm>
              <a:off x="926981" y="83158"/>
              <a:ext cx="20975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2400" b="1" dirty="0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โรงพยาบาลวังสมบูรณ์</a:t>
              </a:r>
            </a:p>
          </p:txBody>
        </p:sp>
        <p:sp>
          <p:nvSpPr>
            <p:cNvPr id="28" name="กล่องข้อความ 27"/>
            <p:cNvSpPr txBox="1"/>
            <p:nvPr/>
          </p:nvSpPr>
          <p:spPr>
            <a:xfrm>
              <a:off x="909266" y="574780"/>
              <a:ext cx="25279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Wang </a:t>
              </a:r>
              <a:r>
                <a:rPr lang="en-US" b="1" dirty="0" err="1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Somboon</a:t>
              </a:r>
              <a:r>
                <a:rPr lang="en-US" b="1" dirty="0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Hospital</a:t>
              </a:r>
              <a:endParaRPr lang="th-TH" b="1" dirty="0">
                <a:solidFill>
                  <a:schemeClr val="bg1">
                    <a:lumMod val="9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33" name="ตัวเชื่อมต่อตรง 32"/>
            <p:cNvCxnSpPr/>
            <p:nvPr/>
          </p:nvCxnSpPr>
          <p:spPr>
            <a:xfrm>
              <a:off x="1062518" y="578795"/>
              <a:ext cx="177481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กล่องข้อความ 33"/>
            <p:cNvSpPr txBox="1"/>
            <p:nvPr/>
          </p:nvSpPr>
          <p:spPr>
            <a:xfrm>
              <a:off x="9756055" y="6454391"/>
              <a:ext cx="3304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สำนักงานสาธารณสุขจังหวัดสระแก้ว</a:t>
              </a:r>
            </a:p>
          </p:txBody>
        </p:sp>
        <p:sp>
          <p:nvSpPr>
            <p:cNvPr id="36" name="กากบาท 35"/>
            <p:cNvSpPr/>
            <p:nvPr/>
          </p:nvSpPr>
          <p:spPr>
            <a:xfrm>
              <a:off x="11487272" y="276111"/>
              <a:ext cx="443470" cy="435089"/>
            </a:xfrm>
            <a:prstGeom prst="plus">
              <a:avLst>
                <a:gd name="adj" fmla="val 31841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7" name="วงรี 36"/>
            <p:cNvSpPr/>
            <p:nvPr/>
          </p:nvSpPr>
          <p:spPr>
            <a:xfrm>
              <a:off x="11304692" y="98780"/>
              <a:ext cx="800226" cy="78727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กล่องข้อความ 18"/>
            <p:cNvSpPr txBox="1"/>
            <p:nvPr/>
          </p:nvSpPr>
          <p:spPr>
            <a:xfrm>
              <a:off x="4617445" y="1839"/>
              <a:ext cx="58508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4800" b="1" dirty="0">
                  <a:solidFill>
                    <a:schemeClr val="bg1">
                      <a:lumMod val="95000"/>
                    </a:schemeClr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ระบบบริหารยานพาหนะ</a:t>
              </a:r>
            </a:p>
          </p:txBody>
        </p:sp>
        <p:sp>
          <p:nvSpPr>
            <p:cNvPr id="4" name="วงรี 3"/>
            <p:cNvSpPr/>
            <p:nvPr/>
          </p:nvSpPr>
          <p:spPr>
            <a:xfrm>
              <a:off x="4494025" y="146585"/>
              <a:ext cx="672456" cy="648936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5" name="กล่องข้อความ 34"/>
            <p:cNvSpPr txBox="1"/>
            <p:nvPr/>
          </p:nvSpPr>
          <p:spPr>
            <a:xfrm>
              <a:off x="4534306" y="117557"/>
              <a:ext cx="62092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CR</a:t>
              </a:r>
              <a:endParaRPr lang="th-TH" sz="3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86478" y="3419479"/>
              <a:ext cx="19044" cy="19041"/>
            </a:xfrm>
            <a:prstGeom prst="rect">
              <a:avLst/>
            </a:prstGeom>
          </p:spPr>
        </p:pic>
        <p:sp>
          <p:nvSpPr>
            <p:cNvPr id="30" name="กล่องข้อความ 29"/>
            <p:cNvSpPr txBox="1"/>
            <p:nvPr/>
          </p:nvSpPr>
          <p:spPr>
            <a:xfrm>
              <a:off x="3815277" y="5182132"/>
              <a:ext cx="16043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thaiDist"/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เบิกจ่าย</a:t>
              </a:r>
              <a:endPara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pic>
          <p:nvPicPr>
            <p:cNvPr id="32" name="รูปภาพ 3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73" t="9740" r="15097" b="9957"/>
            <a:stretch/>
          </p:blipFill>
          <p:spPr>
            <a:xfrm rot="21364445">
              <a:off x="4620599" y="5196009"/>
              <a:ext cx="419307" cy="407146"/>
            </a:xfrm>
            <a:prstGeom prst="rect">
              <a:avLst/>
            </a:prstGeom>
          </p:spPr>
        </p:pic>
        <p:pic>
          <p:nvPicPr>
            <p:cNvPr id="2" name="รูปภาพ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13647" y="1286968"/>
              <a:ext cx="8784766" cy="4851657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064315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วงจร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TM04033919[[fn=วงจร]]</Template>
  <TotalTime>983</TotalTime>
  <Words>546</Words>
  <Application>Microsoft Office PowerPoint</Application>
  <PresentationFormat>แบบจอกว้าง</PresentationFormat>
  <Paragraphs>133</Paragraphs>
  <Slides>16</Slides>
  <Notes>13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16</vt:i4>
      </vt:variant>
    </vt:vector>
  </HeadingPairs>
  <TitlesOfParts>
    <vt:vector size="21" baseType="lpstr">
      <vt:lpstr>Arial</vt:lpstr>
      <vt:lpstr>Calibri</vt:lpstr>
      <vt:lpstr>TH SarabunPSK</vt:lpstr>
      <vt:lpstr>Tw Cen MT</vt:lpstr>
      <vt:lpstr>วงจร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Mr.KKD</dc:creator>
  <cp:lastModifiedBy>ผกามาศ ปฏิหารย์</cp:lastModifiedBy>
  <cp:revision>82</cp:revision>
  <dcterms:created xsi:type="dcterms:W3CDTF">2021-03-21T02:51:17Z</dcterms:created>
  <dcterms:modified xsi:type="dcterms:W3CDTF">2021-03-30T09:10:25Z</dcterms:modified>
</cp:coreProperties>
</file>