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  <p:sldId id="260" r:id="rId5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890" y="-3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134B6-75F9-46A1-A354-EA292267538F}" type="datetimeFigureOut">
              <a:rPr lang="th-TH" smtClean="0"/>
              <a:t>10/10/59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7FCDB-6632-48D1-B448-40BD6D729B3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93781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134B6-75F9-46A1-A354-EA292267538F}" type="datetimeFigureOut">
              <a:rPr lang="th-TH" smtClean="0"/>
              <a:t>10/10/59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7FCDB-6632-48D1-B448-40BD6D729B3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24378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134B6-75F9-46A1-A354-EA292267538F}" type="datetimeFigureOut">
              <a:rPr lang="th-TH" smtClean="0"/>
              <a:t>10/10/59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7FCDB-6632-48D1-B448-40BD6D729B3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4132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134B6-75F9-46A1-A354-EA292267538F}" type="datetimeFigureOut">
              <a:rPr lang="th-TH" smtClean="0"/>
              <a:t>10/10/59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7FCDB-6632-48D1-B448-40BD6D729B3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81116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134B6-75F9-46A1-A354-EA292267538F}" type="datetimeFigureOut">
              <a:rPr lang="th-TH" smtClean="0"/>
              <a:t>10/10/59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7FCDB-6632-48D1-B448-40BD6D729B3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03527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134B6-75F9-46A1-A354-EA292267538F}" type="datetimeFigureOut">
              <a:rPr lang="th-TH" smtClean="0"/>
              <a:t>10/10/59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7FCDB-6632-48D1-B448-40BD6D729B3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61079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134B6-75F9-46A1-A354-EA292267538F}" type="datetimeFigureOut">
              <a:rPr lang="th-TH" smtClean="0"/>
              <a:t>10/10/59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7FCDB-6632-48D1-B448-40BD6D729B3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88634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134B6-75F9-46A1-A354-EA292267538F}" type="datetimeFigureOut">
              <a:rPr lang="th-TH" smtClean="0"/>
              <a:t>10/10/59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7FCDB-6632-48D1-B448-40BD6D729B3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44262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134B6-75F9-46A1-A354-EA292267538F}" type="datetimeFigureOut">
              <a:rPr lang="th-TH" smtClean="0"/>
              <a:t>10/10/59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7FCDB-6632-48D1-B448-40BD6D729B3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92311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134B6-75F9-46A1-A354-EA292267538F}" type="datetimeFigureOut">
              <a:rPr lang="th-TH" smtClean="0"/>
              <a:t>10/10/59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7FCDB-6632-48D1-B448-40BD6D729B3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1315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134B6-75F9-46A1-A354-EA292267538F}" type="datetimeFigureOut">
              <a:rPr lang="th-TH" smtClean="0"/>
              <a:t>10/10/59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7FCDB-6632-48D1-B448-40BD6D729B3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97431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8134B6-75F9-46A1-A354-EA292267538F}" type="datetimeFigureOut">
              <a:rPr lang="th-TH" smtClean="0"/>
              <a:t>10/10/59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77FCDB-6632-48D1-B448-40BD6D729B3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97854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สรุปตัวชี้วัดร่วม ปี 2560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ร้อย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ละของหน่วยงานที่มีการนำ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ดัชนีองค์กรที่มีความสุข(</a:t>
            </a:r>
            <a:r>
              <a:rPr lang="en-US" b="1" dirty="0">
                <a:latin typeface="TH SarabunPSK" pitchFamily="34" charset="-34"/>
                <a:cs typeface="TH SarabunPSK" pitchFamily="34" charset="-34"/>
              </a:rPr>
              <a:t>Happy  work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place </a:t>
            </a:r>
            <a:r>
              <a:rPr lang="en-US" b="1" dirty="0">
                <a:latin typeface="TH SarabunPSK" pitchFamily="34" charset="-34"/>
                <a:cs typeface="TH SarabunPSK" pitchFamily="34" charset="-34"/>
              </a:rPr>
              <a:t>index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) ไปใช้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10%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ร้อย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ละของบุคลากรในหน่วยงานที่มีคุณลักษณะที่พึงประสงค์ </a:t>
            </a:r>
            <a:r>
              <a:rPr lang="en-US" b="1" u="sng" dirty="0" smtClean="0">
                <a:latin typeface="TH SarabunPSK" pitchFamily="34" charset="-34"/>
                <a:cs typeface="TH SarabunPSK" pitchFamily="34" charset="-34"/>
              </a:rPr>
              <a:t>MOPH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20%</a:t>
            </a:r>
          </a:p>
          <a:p>
            <a:pPr marL="514350" indent="-514350">
              <a:buFont typeface="+mj-lt"/>
              <a:buAutoNum type="arabicPeriod"/>
            </a:pP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องค์กรคุณธรรม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10%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</a:t>
            </a:r>
            <a:endParaRPr lang="en-US" b="1" dirty="0" smtClean="0">
              <a:latin typeface="TH SarabunPSK" pitchFamily="34" charset="-34"/>
              <a:cs typeface="TH SarabunPSK" pitchFamily="34" charset="-34"/>
            </a:endParaRPr>
          </a:p>
          <a:p>
            <a:pPr marL="514350" indent="-514350">
              <a:buFont typeface="+mj-lt"/>
              <a:buAutoNum type="arabicPeriod"/>
            </a:pP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หน่วยงาน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มีผลงานวิชาการ (วิจัย/</a:t>
            </a:r>
            <a:r>
              <a:rPr lang="en-US" b="1" dirty="0">
                <a:latin typeface="TH SarabunPSK" pitchFamily="34" charset="-34"/>
                <a:cs typeface="TH SarabunPSK" pitchFamily="34" charset="-34"/>
              </a:rPr>
              <a:t>R2R 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/</a:t>
            </a:r>
            <a:r>
              <a:rPr lang="en-US" b="1" dirty="0">
                <a:latin typeface="TH SarabunPSK" pitchFamily="34" charset="-34"/>
                <a:cs typeface="TH SarabunPSK" pitchFamily="34" charset="-34"/>
              </a:rPr>
              <a:t>Best Practice/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นวัตกรรม) อย่างน้อย 1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เรื่อง 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2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0%</a:t>
            </a:r>
            <a:endParaRPr lang="th-TH" b="1" dirty="0" smtClean="0">
              <a:latin typeface="TH SarabunPSK" pitchFamily="34" charset="-34"/>
              <a:cs typeface="TH SarabunPSK" pitchFamily="34" charset="-34"/>
            </a:endParaRPr>
          </a:p>
          <a:p>
            <a:pPr marL="514350" indent="-514350">
              <a:buFont typeface="+mj-lt"/>
              <a:buAutoNum type="arabicPeriod"/>
            </a:pPr>
            <a:r>
              <a:rPr lang="th-TH" b="1" dirty="0" err="1" smtClean="0">
                <a:latin typeface="TH SarabunPSK" pitchFamily="34" charset="-34"/>
                <a:cs typeface="TH SarabunPSK" pitchFamily="34" charset="-34"/>
              </a:rPr>
              <a:t>คป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สอ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.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ติดดาว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30%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To excellent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10% </a:t>
            </a:r>
          </a:p>
          <a:p>
            <a:pPr marL="514350" indent="-514350">
              <a:buFont typeface="+mj-lt"/>
              <a:buAutoNum type="arabicPeriod"/>
            </a:pPr>
            <a:endParaRPr lang="th-TH" b="1" dirty="0" smtClean="0">
              <a:latin typeface="TH SarabunPSK" pitchFamily="34" charset="-34"/>
              <a:cs typeface="TH SarabunPSK" pitchFamily="34" charset="-34"/>
            </a:endParaRPr>
          </a:p>
          <a:p>
            <a:endParaRPr lang="en-US" b="1" dirty="0">
              <a:latin typeface="TH SarabunPSK" pitchFamily="34" charset="-34"/>
              <a:cs typeface="TH SarabunPSK" pitchFamily="34" charset="-34"/>
            </a:endParaRPr>
          </a:p>
          <a:p>
            <a:endParaRPr lang="th-TH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60032" y="4581128"/>
            <a:ext cx="3960717" cy="7078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tx1"/>
                </a:solidFill>
              </a:rPr>
              <a:t>PA </a:t>
            </a:r>
            <a:r>
              <a:rPr lang="th-TH" sz="4000" b="1" dirty="0" smtClean="0">
                <a:solidFill>
                  <a:schemeClr val="tx1"/>
                </a:solidFill>
              </a:rPr>
              <a:t>สิ้นเดือนตุลาคม </a:t>
            </a:r>
            <a:r>
              <a:rPr lang="en-US" sz="4000" b="1" dirty="0" smtClean="0">
                <a:solidFill>
                  <a:schemeClr val="tx1"/>
                </a:solidFill>
              </a:rPr>
              <a:t>59 </a:t>
            </a:r>
            <a:endParaRPr lang="th-TH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1395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b="1" dirty="0">
                <a:latin typeface="TH SarabunPSK" pitchFamily="34" charset="-34"/>
                <a:cs typeface="TH SarabunPSK" pitchFamily="34" charset="-34"/>
              </a:rPr>
              <a:t>กรอบแนวคิด </a:t>
            </a:r>
            <a:r>
              <a:rPr lang="en-US" b="1" dirty="0">
                <a:latin typeface="TH SarabunPSK" pitchFamily="34" charset="-34"/>
                <a:cs typeface="TH SarabunPSK" pitchFamily="34" charset="-34"/>
              </a:rPr>
              <a:t>To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excellent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มี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ข้อมูล วัดอะไร </a:t>
            </a:r>
          </a:p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ตัวชี้วัดอะไร</a:t>
            </a:r>
          </a:p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มีจุดเปลี่ยนจากข้อมูลที่มีอย่างไร</a:t>
            </a:r>
          </a:p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ตัวอย่าง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PCC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คืนบุคลากรกลับสู่ประชาชน</a:t>
            </a:r>
            <a:r>
              <a:rPr lang="th-TH" dirty="0" smtClean="0"/>
              <a:t> เวลาเบิกยาลดลง ปรับเป็นคะแนน</a:t>
            </a:r>
          </a:p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ตัวชี้วัดร่วม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action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แตกต่าง ตามระดับบริหาร</a:t>
            </a:r>
          </a:p>
        </p:txBody>
      </p:sp>
    </p:spTree>
    <p:extLst>
      <p:ext uri="{BB962C8B-B14F-4D97-AF65-F5344CB8AC3E}">
        <p14:creationId xmlns:p14="http://schemas.microsoft.com/office/powerpoint/2010/main" val="1352385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dirty="0"/>
              <a:t>พื้นที่เลือก</a:t>
            </a:r>
            <a:r>
              <a:rPr lang="th-TH" dirty="0" smtClean="0"/>
              <a:t>เพิ่ม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MCH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NCD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LTC</a:t>
            </a:r>
            <a:endParaRPr lang="th-TH" dirty="0" smtClean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218612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To excellent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10% </a:t>
            </a:r>
            <a:b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</a:b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lnSpcReduction="10000"/>
          </a:bodyPr>
          <a:lstStyle/>
          <a:p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เมือง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NCD</a:t>
            </a:r>
            <a:endParaRPr lang="th-TH" b="1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อรัญ </a:t>
            </a:r>
          </a:p>
          <a:p>
            <a:r>
              <a:rPr lang="th-TH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วัฒนานคร </a:t>
            </a:r>
          </a:p>
          <a:p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ตาพระยา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PCC</a:t>
            </a:r>
            <a:endParaRPr lang="th-TH" b="1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วังน้ำเย็น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แพทย์แผนไทยปฐมภูมิ</a:t>
            </a:r>
          </a:p>
          <a:p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วังสมบูรณ์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ปฐมภูมิ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4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ดี</a:t>
            </a:r>
          </a:p>
          <a:p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โคกสูง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NCD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ปฐมภูมิ</a:t>
            </a:r>
          </a:p>
          <a:p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เขาฉกรรจ์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One Health</a:t>
            </a:r>
            <a:endParaRPr lang="th-TH" b="1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คลองหาด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สาธารณสุขชายแดน</a:t>
            </a:r>
            <a:endParaRPr lang="th-TH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44008" y="1964159"/>
            <a:ext cx="3547766" cy="144655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th-TH" sz="4400" dirty="0" smtClean="0"/>
              <a:t>ยืนยันสิ้นเดือนตุลาคม</a:t>
            </a:r>
          </a:p>
          <a:p>
            <a:r>
              <a:rPr lang="th-TH" sz="4400" dirty="0" smtClean="0"/>
              <a:t>พร้อมกับชื่อเรื่องวิจัย</a:t>
            </a:r>
            <a:endParaRPr lang="th-TH" sz="4400" dirty="0"/>
          </a:p>
        </p:txBody>
      </p:sp>
    </p:spTree>
    <p:extLst>
      <p:ext uri="{BB962C8B-B14F-4D97-AF65-F5344CB8AC3E}">
        <p14:creationId xmlns:p14="http://schemas.microsoft.com/office/powerpoint/2010/main" val="1103884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176</Words>
  <Application>Microsoft Office PowerPoint</Application>
  <PresentationFormat>นำเสนอทางหน้าจอ (4:3)</PresentationFormat>
  <Paragraphs>31</Paragraphs>
  <Slides>4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4</vt:i4>
      </vt:variant>
    </vt:vector>
  </HeadingPairs>
  <TitlesOfParts>
    <vt:vector size="5" baseType="lpstr">
      <vt:lpstr>ชุดรูปแบบของ Office</vt:lpstr>
      <vt:lpstr>สรุปตัวชี้วัดร่วม ปี 2560</vt:lpstr>
      <vt:lpstr>กรอบแนวคิด To excellent</vt:lpstr>
      <vt:lpstr>พื้นที่เลือกเพิ่ม</vt:lpstr>
      <vt:lpstr>To excellent 10%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acer009</dc:creator>
  <cp:lastModifiedBy>nascomp</cp:lastModifiedBy>
  <cp:revision>8</cp:revision>
  <dcterms:created xsi:type="dcterms:W3CDTF">2016-10-07T02:57:10Z</dcterms:created>
  <dcterms:modified xsi:type="dcterms:W3CDTF">2016-10-10T02:14:57Z</dcterms:modified>
</cp:coreProperties>
</file>