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4AF96-56D0-4FB4-BDE9-1CD1FC3D7758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DF09-36A3-4D2F-A0F4-E04BD07891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38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4223C-DE12-45D1-AC0E-0858DF979C4F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EB650-6901-4CD8-8243-24E00B4804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083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EB650-6901-4CD8-8243-24E00B4804D3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605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939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008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4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89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23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38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27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147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98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811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200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AD4C-C7E8-4663-9765-F13C392EB880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80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ปฏิทิน การจัดทำแผนยุทธศาสตร์ 20 (5)ปี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.สระแก้ว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510474"/>
              </p:ext>
            </p:extLst>
          </p:nvPr>
        </p:nvGraphicFramePr>
        <p:xfrm>
          <a:off x="1" y="548680"/>
          <a:ext cx="9143999" cy="586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369"/>
                <a:gridCol w="6787630"/>
              </a:tblGrid>
              <a:tr h="3587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วันที่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8995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 – 26 เมษายน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ประชุมเชิงปฏิบัติการประเมินผลแผนยุทธศาสตร์3 ปี(2557 – 2559)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11 พฤษภาคม 2559</a:t>
                      </a: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shop 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ติดตามการประเมินผล และให้เตรียมข้อมูล ในการจัดทำแผนยุทธศาสตร์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86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shop 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เตรียมข้อมูล ในการจัดทำแผนยุทธศาสตร์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21-22 มิถุนายน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จัดทำแผนรอบที่ 1 จัดทำยุทธศาสตร์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20ปี  (5 ปี)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ระดมสมองจัดทำแผนแต่ละขั้นตอน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และใบงาน 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 shop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13-14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กรกฏาคม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จัดทำแผนรอบที่ 2  จัดทำ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แผนปฏิบัติการ เพื่อขับเคลื่อนยุทธศาสตร์ และจัดทำโครงการเชิงกลยุทธ์ กำหนดกรอบ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M &amp; E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…………………………….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 shop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พัฒนาปรับปรุงแผนยุทธศาสตร์ให้สมบูรณ์</a:t>
                      </a: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ประชาพิจารณ์ เชิญส่วนราชการที่เกี่ยวข้องมาร่วมประชาพิจารณ์แผนยุทธศาสตร์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 ปี / 5 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ภายในเดือนกรกฎาคม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ถ่ายทอดแผนยุทธศาสตร์</a:t>
                      </a: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เป็นเล่มสมบูรณ์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สิงหาคม – กันยายน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คป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สอ. จัดทำแผนยุทธศาสตร์ 5 ปี และจัดทำโครงการเชิงยุทธศาสตร์ + แผนปฏิบัติการรายปี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. จัดทำโครงการเชิงกลยุทธ์ และแผนปฏิบัติการรายปี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กันยายน 2559 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คปสจ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นำเสนอแผน ฯ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ดำเนินการตามแผน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ตุลาคม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คป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สอ เสนอ โครงการ/แผนปฏิบัติการ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ปี 2559 ให้ นพ </a:t>
                      </a:r>
                      <a:r>
                        <a:rPr lang="th-TH" sz="2000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.ลงนาม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1 พฤศจิกายน  2559 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ดำเนินงานตามแผนงาน ทุกหน่วยงาน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4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C:\Users\nascomp\Downloads\IMG_203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7128792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9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225</Words>
  <Application>Microsoft Office PowerPoint</Application>
  <PresentationFormat>นำเสนอทางหน้าจอ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ปฏิทิน การจัดทำแผนยุทธศาสตร์ 20 (5)ปี สสจ.สระแก้ว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12</cp:revision>
  <cp:lastPrinted>2016-05-26T06:59:02Z</cp:lastPrinted>
  <dcterms:created xsi:type="dcterms:W3CDTF">2016-02-23T09:19:11Z</dcterms:created>
  <dcterms:modified xsi:type="dcterms:W3CDTF">2016-05-26T07:43:59Z</dcterms:modified>
</cp:coreProperties>
</file>