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7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6509"/>
    <a:srgbClr val="78D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>
        <p:scale>
          <a:sx n="61" d="100"/>
          <a:sy n="61" d="100"/>
        </p:scale>
        <p:origin x="-116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E8EE5-FE8C-4328-AFE8-FD5DBEE7869B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FBE18-50C5-4DE8-BD6C-52FF6E7074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201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FBE18-50C5-4DE8-BD6C-52FF6E7074F6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173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485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455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939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493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930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580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474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539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989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494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854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4B9AC-950E-40E1-9507-57B330C334EF}" type="datetimeFigureOut">
              <a:rPr lang="th-TH" smtClean="0"/>
              <a:t>28/04/59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3DEAF-DD32-4E9E-8651-794794472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473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1" y="116632"/>
            <a:ext cx="8346369" cy="125400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สิ่งที่ได้จากการประชุมเชิงปฏิบัติการการประเมินแผนยุทธศาสตร์ ด้านสุขภาพจังหวัดสระแก้ว </a:t>
            </a:r>
            <a:br>
              <a:rPr lang="th-TH" sz="24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(ปี2557-2559)</a:t>
            </a:r>
            <a:br>
              <a:rPr lang="th-TH" sz="24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เมื่อวันที่ 25-26 เมษายน 2559 ณ ห้องประชุม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พล.ร.ต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.นพ.วิ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ทุร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แสงสิงแก้ว </a:t>
            </a:r>
            <a:endParaRPr lang="th-TH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3744416" cy="288032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6 </a:t>
            </a:r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</a:t>
            </a:r>
          </a:p>
          <a:p>
            <a:pPr algn="l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กลุ่มที่1 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กลุ่มวัย+4ดี+แพทย์แผนไทย</a:t>
            </a:r>
          </a:p>
          <a:p>
            <a:pPr algn="l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กลุ่มที่2 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Service Plan +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ปฐมภูมิ+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DHS</a:t>
            </a:r>
          </a:p>
          <a:p>
            <a:pPr algn="l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กลุ่มที่3 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การบริหารจัดการ(คนเงินของ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ICT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algn="l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กลุ่มที่4 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ควบคุมโรค+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One Health</a:t>
            </a:r>
          </a:p>
          <a:p>
            <a:pPr algn="l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กลุ่มที่5 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คุ้มครองผู้บริโภค+สิ่งแวดล้อม</a:t>
            </a:r>
          </a:p>
          <a:p>
            <a:pPr algn="l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กลุ่มที่6 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สาธารณสุขชายแดน + เขตเศรษฐกิจพิเศษ</a:t>
            </a:r>
            <a:endParaRPr lang="th-TH" sz="20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ชื่อเรื่องรอง 2"/>
          <p:cNvSpPr txBox="1">
            <a:spLocks/>
          </p:cNvSpPr>
          <p:nvPr/>
        </p:nvSpPr>
        <p:spPr>
          <a:xfrm>
            <a:off x="4572000" y="1772816"/>
            <a:ext cx="4333935" cy="2880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 </a:t>
            </a:r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ใบงาน</a:t>
            </a:r>
          </a:p>
          <a:p>
            <a:pPr algn="l"/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1.วิเคราะห์ทิศทางยุทธศาสตร์ รอบ 3 ปี(57-59)</a:t>
            </a:r>
          </a:p>
          <a:p>
            <a:pPr marL="342900" indent="-342900" algn="l">
              <a:buFontTx/>
              <a:buChar char="-"/>
            </a:pP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หาจุดยืนและผลสัมฤทธิ์</a:t>
            </a:r>
          </a:p>
          <a:p>
            <a:pPr algn="l"/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2. วิเคราะห์การนำกลยุทธ์ไปสู่การปฏิบัติ</a:t>
            </a:r>
          </a:p>
          <a:p>
            <a:pPr marL="342900" indent="-342900" algn="l">
              <a:buFontTx/>
              <a:buChar char="-"/>
            </a:pP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วิเคราะห์ 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Initiative 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PB, DB, CB, BB, IB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marL="342900" indent="-342900" algn="l">
              <a:buFontTx/>
              <a:buChar char="-"/>
            </a:pP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วิเคราะห์โครงการกิจกรรมและงบประมาณ 3 ปี (57-59)</a:t>
            </a:r>
          </a:p>
          <a:p>
            <a:pPr algn="l"/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3.ประเมินผลสัมฤทธิ์ของโครงการเพื่อการขับเคลื่อนยุทธศาสตร์(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Project Evaluation and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Utilization</a:t>
            </a:r>
            <a:r>
              <a:rPr lang="th-TH" sz="2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 7 ส่วน</a:t>
            </a:r>
            <a:endParaRPr lang="th-TH" sz="20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4572000" y="5301208"/>
            <a:ext cx="4333935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Work Shop 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วิเคราะห์ให้ได้มากที่สุด</a:t>
            </a:r>
            <a:endParaRPr lang="th-TH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ชื่อเรื่องรอง 2"/>
          <p:cNvSpPr txBox="1">
            <a:spLocks/>
          </p:cNvSpPr>
          <p:nvPr/>
        </p:nvSpPr>
        <p:spPr>
          <a:xfrm>
            <a:off x="4551986" y="6237312"/>
            <a:ext cx="4333935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เป็น </a:t>
            </a:r>
            <a:r>
              <a:rPr lang="en-US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Input 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ทำแผน 5ปี</a:t>
            </a:r>
            <a:r>
              <a:rPr lang="en-US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,20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ปี</a:t>
            </a:r>
            <a:endParaRPr lang="th-TH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ลูกศรขวา 6"/>
          <p:cNvSpPr/>
          <p:nvPr/>
        </p:nvSpPr>
        <p:spPr>
          <a:xfrm>
            <a:off x="4211960" y="2852936"/>
            <a:ext cx="340026" cy="288032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ลง 7"/>
          <p:cNvSpPr/>
          <p:nvPr/>
        </p:nvSpPr>
        <p:spPr>
          <a:xfrm>
            <a:off x="6588224" y="4797152"/>
            <a:ext cx="301319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ลง 8"/>
          <p:cNvSpPr/>
          <p:nvPr/>
        </p:nvSpPr>
        <p:spPr>
          <a:xfrm>
            <a:off x="6584688" y="5805264"/>
            <a:ext cx="301319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9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1095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ขอเสนอของอาจารย์ ดร.</a:t>
            </a:r>
            <a:r>
              <a:rPr lang="th-TH" sz="3600" b="1" dirty="0" err="1" smtClean="0">
                <a:latin typeface="TH SarabunIT๙" pitchFamily="34" charset="-34"/>
                <a:cs typeface="TH SarabunIT๙" pitchFamily="34" charset="-34"/>
              </a:rPr>
              <a:t>พิ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สัณห์ นุ่นเกลี้ยง</a:t>
            </a:r>
            <a:endParaRPr lang="th-TH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864" y="980728"/>
            <a:ext cx="8229600" cy="583264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1. ปรับจาก 6 กลุ่มเป็น 4กลุ่ม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กลุ่มที่1 การสร้างเมืองสุขภาวะแบบมีส่วนร่วม ด้วยวิถีพอเพียง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(4ดี+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One Health,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Self Care: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ส่งเสริมกลุ่มวัย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,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ควบคุมโรค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,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แพทย์แผนไทย)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กลุ่มที่2 การจัดการสาธารณสุขชายแดนและพื้นที่เขตเศรษฐกิจ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กลุ่มที่3 จัดบริการสุขภาพที่ได้มาตรฐาน ไร้รอยต่อ ปลอดภัย 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(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SP, DHS, </a:t>
            </a:r>
            <a:r>
              <a:rPr lang="en-US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Self Care: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ปฐมภูมิ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กลุ่มที่4 การสร้างระบบบริหารจัดการ และกำลังคนด้านสุขภาพ</a:t>
            </a:r>
          </a:p>
          <a:p>
            <a:pPr marL="0" indent="0">
              <a:buNone/>
            </a:pP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	(คน  เงิน  ของ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ICT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marL="0" indent="0">
              <a:buNone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2. ปรับโครงการเป็น 5ระยะ/12วัน เหมือน จังหวัดสุรินทร์ (แผน5ปี</a:t>
            </a:r>
            <a:r>
              <a:rPr lang="en-US" sz="2400" b="1" dirty="0" smtClean="0">
                <a:latin typeface="TH SarabunIT๙" pitchFamily="34" charset="-34"/>
                <a:cs typeface="TH SarabunIT๙" pitchFamily="34" charset="-34"/>
              </a:rPr>
              <a:t>:60-64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) </a:t>
            </a:r>
          </a:p>
          <a:p>
            <a:pPr marL="0" indent="0">
              <a:buNone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3. ปรับจากเดิมของเรา เพิ่มระยะที่3 อีก 2 วัน  เชิญ</a:t>
            </a:r>
            <a:r>
              <a:rPr lang="en-US" sz="2400" b="1" dirty="0" smtClean="0">
                <a:latin typeface="TH SarabunIT๙" pitchFamily="34" charset="-34"/>
                <a:cs typeface="TH SarabunIT๙" pitchFamily="34" charset="-34"/>
              </a:rPr>
              <a:t>Stakeholder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ภายนอก มาร่วมจัดทำแผน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ระยะที่1 อาจารย์สอน 2 วัน (25-26 เม.ย.59) 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Work Shop 2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ครั้ง/2วัน(11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,18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พ.ค.59)</a:t>
            </a:r>
          </a:p>
          <a:p>
            <a:pPr marL="0" indent="0">
              <a:buNone/>
            </a:pP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ระยะที่2 </a:t>
            </a:r>
            <a:r>
              <a:rPr lang="th-TH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อาจารย์สอน 2 วัน 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(21-22 มิ.ย.</a:t>
            </a:r>
            <a:r>
              <a:rPr lang="th-TH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59) </a:t>
            </a:r>
            <a:r>
              <a:rPr lang="en-US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Work Shop 2</a:t>
            </a:r>
            <a:r>
              <a:rPr lang="th-TH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ครั้ง/2วัน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(13</a:t>
            </a:r>
            <a:r>
              <a:rPr lang="en-US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,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20พ.ค.</a:t>
            </a:r>
            <a:r>
              <a:rPr lang="th-TH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59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marL="0" lvl="0" indent="0">
              <a:buNone/>
            </a:pPr>
            <a:r>
              <a:rPr lang="th-TH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   ระยะที่3 </a:t>
            </a:r>
            <a:r>
              <a:rPr lang="th-TH" sz="2400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อาจารย์สอน 2 วัน </a:t>
            </a:r>
            <a:r>
              <a:rPr lang="th-TH" sz="2400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(.........) พร้อมเชิญ</a:t>
            </a:r>
            <a:r>
              <a:rPr lang="en-US" sz="2400" dirty="0" smtClean="0">
                <a:latin typeface="TH SarabunIT๙" pitchFamily="34" charset="-34"/>
                <a:cs typeface="TH SarabunIT๙" pitchFamily="34" charset="-34"/>
              </a:rPr>
              <a:t> Stakeholder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เข้าร่วมจัดทำแผน</a:t>
            </a:r>
            <a:endParaRPr lang="th-TH" sz="2400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55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ขอหารือที่ประชุม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  <a:solidFill>
            <a:srgbClr val="D5650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1. </a:t>
            </a:r>
            <a:r>
              <a:rPr lang="th-TH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แผนยุทธศาสตร์จะทำ 5 ปี</a:t>
            </a:r>
            <a:r>
              <a:rPr lang="en-US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,</a:t>
            </a:r>
            <a:r>
              <a:rPr lang="th-TH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10 ปี</a:t>
            </a:r>
            <a:r>
              <a:rPr lang="en-US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, </a:t>
            </a:r>
            <a:r>
              <a:rPr lang="th-TH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20 ปี </a:t>
            </a:r>
            <a:endParaRPr lang="th-TH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เนื้อหา 2"/>
          <p:cNvSpPr txBox="1">
            <a:spLocks/>
          </p:cNvSpPr>
          <p:nvPr/>
        </p:nvSpPr>
        <p:spPr>
          <a:xfrm>
            <a:off x="467544" y="2564904"/>
            <a:ext cx="8229600" cy="18002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จะเลือกรูปแบบ</a:t>
            </a:r>
          </a:p>
          <a:p>
            <a:pPr marL="0" indent="0">
              <a:buFont typeface="Arial" pitchFamily="34" charset="0"/>
              <a:buNone/>
            </a:pPr>
            <a:r>
              <a:rPr lang="th-TH" sz="2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2.1 เหมือน จังหวัดสุรินทร์</a:t>
            </a:r>
          </a:p>
          <a:p>
            <a:pPr marL="0" indent="0">
              <a:buFont typeface="Arial" pitchFamily="34" charset="0"/>
              <a:buNone/>
            </a:pPr>
            <a:r>
              <a:rPr lang="th-TH" sz="2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2.2 ปรับจากเดิมของเราอีก1ระยะ</a:t>
            </a:r>
            <a:endParaRPr lang="th-TH" sz="2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464824" y="4653136"/>
            <a:ext cx="8229600" cy="172819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การบริหารงบประมาณ</a:t>
            </a:r>
          </a:p>
          <a:p>
            <a:pPr marL="0" indent="0">
              <a:buFont typeface="Arial" pitchFamily="34" charset="0"/>
              <a:buNone/>
            </a:pPr>
            <a:r>
              <a:rPr lang="th-TH" sz="2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แบบที่1 จังหวัดสุรินทร์ ใช้งบประมาณ 7 แสน</a:t>
            </a:r>
          </a:p>
          <a:p>
            <a:pPr marL="0" indent="0">
              <a:buFont typeface="Arial" pitchFamily="34" charset="0"/>
              <a:buNone/>
            </a:pPr>
            <a:r>
              <a:rPr lang="th-TH" sz="28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แบบที่2 ปรับจากเดิมของเรา ใช้งบประมาณ 6 แสน</a:t>
            </a:r>
            <a:endParaRPr lang="th-TH" sz="2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39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203</Words>
  <Application>Microsoft Office PowerPoint</Application>
  <PresentationFormat>นำเสนอทางหน้าจอ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สิ่งที่ได้จากการประชุมเชิงปฏิบัติการการประเมินแผนยุทธศาสตร์ ด้านสุขภาพจังหวัดสระแก้ว  (ปี2557-2559) เมื่อวันที่ 25-26 เมษายน 2559 ณ ห้องประชุมพล.ร.ต.นพ.วิทุร แสงสิงแก้ว </vt:lpstr>
      <vt:lpstr>ขอเสนอของอาจารย์ ดร.พิสัณห์ นุ่นเกลี้ยง</vt:lpstr>
      <vt:lpstr>ขอหารือที่ประชุม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29</cp:revision>
  <dcterms:created xsi:type="dcterms:W3CDTF">2016-04-28T02:31:34Z</dcterms:created>
  <dcterms:modified xsi:type="dcterms:W3CDTF">2016-04-28T07:10:29Z</dcterms:modified>
</cp:coreProperties>
</file>