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73232478767464"/>
          <c:y val="4.7228879711928663E-2"/>
          <c:w val="0.89226765462425561"/>
          <c:h val="0.576590218090476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คลินิก</c:v>
                </c:pt>
                <c:pt idx="1">
                  <c:v>ยา </c:v>
                </c:pt>
                <c:pt idx="2">
                  <c:v>IC/อาชีวอนามัย</c:v>
                </c:pt>
                <c:pt idx="3">
                  <c:v>ENV</c:v>
                </c:pt>
                <c:pt idx="4">
                  <c:v>เครื่องมือแพทย์</c:v>
                </c:pt>
                <c:pt idx="5">
                  <c:v>IM</c:v>
                </c:pt>
                <c:pt idx="6">
                  <c:v>วิศวกรรมความปลอดภัย</c:v>
                </c:pt>
                <c:pt idx="7">
                  <c:v>คำร้องเรียน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#,##0_ ;\-#,##0" "</c:formatCode>
                <c:ptCount val="9"/>
                <c:pt idx="0">
                  <c:v>1041</c:v>
                </c:pt>
                <c:pt idx="1">
                  <c:v>1352</c:v>
                </c:pt>
                <c:pt idx="2">
                  <c:v>3889</c:v>
                </c:pt>
                <c:pt idx="3">
                  <c:v>3411</c:v>
                </c:pt>
                <c:pt idx="4">
                  <c:v>735</c:v>
                </c:pt>
                <c:pt idx="5">
                  <c:v>1684</c:v>
                </c:pt>
                <c:pt idx="6">
                  <c:v>196</c:v>
                </c:pt>
                <c:pt idx="7">
                  <c:v>109</c:v>
                </c:pt>
                <c:pt idx="8">
                  <c:v>12417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2558</c:v>
                </c:pt>
              </c:strCache>
            </c:strRef>
          </c:tx>
          <c:spPr>
            <a:solidFill>
              <a:srgbClr val="3366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คลินิก</c:v>
                </c:pt>
                <c:pt idx="1">
                  <c:v>ยา </c:v>
                </c:pt>
                <c:pt idx="2">
                  <c:v>IC/อาชีวอนามัย</c:v>
                </c:pt>
                <c:pt idx="3">
                  <c:v>ENV</c:v>
                </c:pt>
                <c:pt idx="4">
                  <c:v>เครื่องมือแพทย์</c:v>
                </c:pt>
                <c:pt idx="5">
                  <c:v>IM</c:v>
                </c:pt>
                <c:pt idx="6">
                  <c:v>วิศวกรรมความปลอดภัย</c:v>
                </c:pt>
                <c:pt idx="7">
                  <c:v>คำร้องเรียน</c:v>
                </c:pt>
                <c:pt idx="8">
                  <c:v>รวม</c:v>
                </c:pt>
              </c:strCache>
            </c:strRef>
          </c:cat>
          <c:val>
            <c:numRef>
              <c:f>Sheet1!$C$2:$C$10</c:f>
              <c:numCache>
                <c:formatCode>#,##0_ ;\-#,##0" "</c:formatCode>
                <c:ptCount val="9"/>
                <c:pt idx="0">
                  <c:v>984</c:v>
                </c:pt>
                <c:pt idx="1">
                  <c:v>2324</c:v>
                </c:pt>
                <c:pt idx="2">
                  <c:v>1450</c:v>
                </c:pt>
                <c:pt idx="3">
                  <c:v>3685</c:v>
                </c:pt>
                <c:pt idx="4">
                  <c:v>259</c:v>
                </c:pt>
                <c:pt idx="5">
                  <c:v>3156</c:v>
                </c:pt>
                <c:pt idx="6">
                  <c:v>48</c:v>
                </c:pt>
                <c:pt idx="7">
                  <c:v>115</c:v>
                </c:pt>
                <c:pt idx="8">
                  <c:v>12021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คลินิก</c:v>
                </c:pt>
                <c:pt idx="1">
                  <c:v>ยา </c:v>
                </c:pt>
                <c:pt idx="2">
                  <c:v>IC/อาชีวอนามัย</c:v>
                </c:pt>
                <c:pt idx="3">
                  <c:v>ENV</c:v>
                </c:pt>
                <c:pt idx="4">
                  <c:v>เครื่องมือแพทย์</c:v>
                </c:pt>
                <c:pt idx="5">
                  <c:v>IM</c:v>
                </c:pt>
                <c:pt idx="6">
                  <c:v>วิศวกรรมความปลอดภัย</c:v>
                </c:pt>
                <c:pt idx="7">
                  <c:v>คำร้องเรียน</c:v>
                </c:pt>
                <c:pt idx="8">
                  <c:v>รวม</c:v>
                </c:pt>
              </c:strCache>
            </c:strRef>
          </c:cat>
          <c:val>
            <c:numRef>
              <c:f>Sheet1!$D$2:$D$10</c:f>
              <c:numCache>
                <c:formatCode>#,##0_ ;\-#,##0" "</c:formatCode>
                <c:ptCount val="9"/>
                <c:pt idx="0">
                  <c:v>1271</c:v>
                </c:pt>
                <c:pt idx="1">
                  <c:v>5330</c:v>
                </c:pt>
                <c:pt idx="2">
                  <c:v>518</c:v>
                </c:pt>
                <c:pt idx="3">
                  <c:v>4695</c:v>
                </c:pt>
                <c:pt idx="4">
                  <c:v>844</c:v>
                </c:pt>
                <c:pt idx="5">
                  <c:v>3334</c:v>
                </c:pt>
                <c:pt idx="7">
                  <c:v>75</c:v>
                </c:pt>
                <c:pt idx="8">
                  <c:v>16067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6314352"/>
        <c:axId val="1008922160"/>
        <c:axId val="0"/>
      </c:bar3DChart>
      <c:catAx>
        <c:axId val="84631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08922160"/>
        <c:crosses val="autoZero"/>
        <c:auto val="1"/>
        <c:lblAlgn val="ctr"/>
        <c:lblOffset val="100"/>
        <c:noMultiLvlLbl val="0"/>
      </c:catAx>
      <c:valAx>
        <c:axId val="1008922160"/>
        <c:scaling>
          <c:orientation val="minMax"/>
        </c:scaling>
        <c:delete val="0"/>
        <c:axPos val="l"/>
        <c:majorGridlines/>
        <c:numFmt formatCode="#,##0_ ;\-#,##0&quot; &quot;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80808"/>
                </a:solidFill>
              </a:defRPr>
            </a:pPr>
            <a:endParaRPr lang="th-TH"/>
          </a:p>
        </c:txPr>
        <c:crossAx val="8463143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 i="0" baseline="0">
                <a:solidFill>
                  <a:srgbClr val="080808"/>
                </a:solidFill>
              </a:defRPr>
            </a:pPr>
            <a:endParaRPr lang="th-TH"/>
          </a:p>
        </c:txPr>
      </c:dTable>
      <c:spPr>
        <a:noFill/>
        <a:ln w="25395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597C7-EEB1-4A2B-836D-C8B70ADDBE6C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AD2500-8BF2-4CB5-8417-C32D0D3A04DA}">
      <dgm:prSet phldrT="[ข้อความ]"/>
      <dgm:spPr/>
      <dgm:t>
        <a:bodyPr/>
        <a:lstStyle/>
        <a:p>
          <a:r>
            <a:rPr lang="th-TH" dirty="0" smtClean="0"/>
            <a:t>ศูนย์เสี่ยง</a:t>
          </a:r>
          <a:endParaRPr lang="en-US" dirty="0"/>
        </a:p>
      </dgm:t>
    </dgm:pt>
    <dgm:pt modelId="{F80F38FE-86E8-47DF-9449-E1C86327EB48}" type="parTrans" cxnId="{84C3D2C4-7A98-48BC-B6CF-F6B264F4D7AD}">
      <dgm:prSet/>
      <dgm:spPr/>
      <dgm:t>
        <a:bodyPr/>
        <a:lstStyle/>
        <a:p>
          <a:endParaRPr lang="en-US"/>
        </a:p>
      </dgm:t>
    </dgm:pt>
    <dgm:pt modelId="{0E569F32-577D-4273-A6DF-4915A1FE5223}" type="sibTrans" cxnId="{84C3D2C4-7A98-48BC-B6CF-F6B264F4D7AD}">
      <dgm:prSet/>
      <dgm:spPr/>
      <dgm:t>
        <a:bodyPr/>
        <a:lstStyle/>
        <a:p>
          <a:endParaRPr lang="en-US"/>
        </a:p>
      </dgm:t>
    </dgm:pt>
    <dgm:pt modelId="{AE1DEA98-8DF6-473A-A441-67BE62D46B04}">
      <dgm:prSet phldrT="[ข้อความ]"/>
      <dgm:spPr>
        <a:solidFill>
          <a:srgbClr val="FF5050"/>
        </a:solidFill>
      </dgm:spPr>
      <dgm:t>
        <a:bodyPr/>
        <a:lstStyle/>
        <a:p>
          <a:r>
            <a:rPr lang="en-US" dirty="0" smtClean="0"/>
            <a:t>Clinic</a:t>
          </a:r>
          <a:endParaRPr lang="en-US" dirty="0"/>
        </a:p>
      </dgm:t>
    </dgm:pt>
    <dgm:pt modelId="{30F0CE20-A617-413F-9A9B-0D8D273FAC13}" type="parTrans" cxnId="{06880699-98AB-4587-A394-3D4A08673CAF}">
      <dgm:prSet/>
      <dgm:spPr/>
      <dgm:t>
        <a:bodyPr/>
        <a:lstStyle/>
        <a:p>
          <a:endParaRPr lang="en-US"/>
        </a:p>
      </dgm:t>
    </dgm:pt>
    <dgm:pt modelId="{F1A9C3AE-2CA3-44A1-9385-8DDF16BCE651}" type="sibTrans" cxnId="{06880699-98AB-4587-A394-3D4A08673CAF}">
      <dgm:prSet/>
      <dgm:spPr/>
      <dgm:t>
        <a:bodyPr/>
        <a:lstStyle/>
        <a:p>
          <a:endParaRPr lang="en-US"/>
        </a:p>
      </dgm:t>
    </dgm:pt>
    <dgm:pt modelId="{E8A28DD3-9BD6-49B5-A7B9-140229C44569}">
      <dgm:prSet phldrT="[ข้อความ]"/>
      <dgm:spPr>
        <a:solidFill>
          <a:srgbClr val="990000"/>
        </a:solidFill>
      </dgm:spPr>
      <dgm:t>
        <a:bodyPr/>
        <a:lstStyle/>
        <a:p>
          <a:r>
            <a:rPr lang="en-US" dirty="0" smtClean="0"/>
            <a:t>PCT</a:t>
          </a:r>
          <a:endParaRPr lang="en-US" dirty="0"/>
        </a:p>
      </dgm:t>
    </dgm:pt>
    <dgm:pt modelId="{F3B82695-D918-472D-BDB3-6D42FA1CAFE2}" type="parTrans" cxnId="{F640C68D-FFB7-4C98-A316-429AD2E3653F}">
      <dgm:prSet/>
      <dgm:spPr/>
      <dgm:t>
        <a:bodyPr/>
        <a:lstStyle/>
        <a:p>
          <a:endParaRPr lang="en-US"/>
        </a:p>
      </dgm:t>
    </dgm:pt>
    <dgm:pt modelId="{831721E3-81F1-4F89-96DA-B454B9E3A5A2}" type="sibTrans" cxnId="{F640C68D-FFB7-4C98-A316-429AD2E3653F}">
      <dgm:prSet/>
      <dgm:spPr/>
      <dgm:t>
        <a:bodyPr/>
        <a:lstStyle/>
        <a:p>
          <a:endParaRPr lang="en-US"/>
        </a:p>
      </dgm:t>
    </dgm:pt>
    <dgm:pt modelId="{B9BEF956-606E-4351-8DF7-A08B1ED5408A}">
      <dgm:prSet phldrT="[ข้อความ]"/>
      <dgm:spPr>
        <a:solidFill>
          <a:srgbClr val="CC6600"/>
        </a:solidFill>
      </dgm:spPr>
      <dgm:t>
        <a:bodyPr/>
        <a:lstStyle/>
        <a:p>
          <a:r>
            <a:rPr lang="en-US" dirty="0" smtClean="0"/>
            <a:t>PTC</a:t>
          </a:r>
          <a:endParaRPr lang="en-US" dirty="0"/>
        </a:p>
      </dgm:t>
    </dgm:pt>
    <dgm:pt modelId="{532D9DC8-868E-4185-B8B8-C45DD0002F10}" type="parTrans" cxnId="{330FC95A-38A1-435B-B32F-014475980BC7}">
      <dgm:prSet/>
      <dgm:spPr/>
      <dgm:t>
        <a:bodyPr/>
        <a:lstStyle/>
        <a:p>
          <a:endParaRPr lang="en-US"/>
        </a:p>
      </dgm:t>
    </dgm:pt>
    <dgm:pt modelId="{B43EFEC1-F10C-462C-9A80-0D715868E444}" type="sibTrans" cxnId="{330FC95A-38A1-435B-B32F-014475980BC7}">
      <dgm:prSet/>
      <dgm:spPr/>
      <dgm:t>
        <a:bodyPr/>
        <a:lstStyle/>
        <a:p>
          <a:endParaRPr lang="en-US"/>
        </a:p>
      </dgm:t>
    </dgm:pt>
    <dgm:pt modelId="{F6A3F80E-CAB1-4F47-BCA6-C026098746E5}">
      <dgm:prSet phldrT="[ข้อความ]"/>
      <dgm:spPr>
        <a:solidFill>
          <a:srgbClr val="3399FF"/>
        </a:solidFill>
      </dgm:spPr>
      <dgm:t>
        <a:bodyPr/>
        <a:lstStyle/>
        <a:p>
          <a:r>
            <a:rPr lang="en-US" dirty="0" smtClean="0"/>
            <a:t>Non-Clinic</a:t>
          </a:r>
          <a:endParaRPr lang="en-US" dirty="0"/>
        </a:p>
      </dgm:t>
    </dgm:pt>
    <dgm:pt modelId="{E36A9A5A-20F8-457C-9152-8C9C3F26D50A}" type="parTrans" cxnId="{3E5B638E-3021-43F8-9ED8-3E228F47901B}">
      <dgm:prSet/>
      <dgm:spPr/>
      <dgm:t>
        <a:bodyPr/>
        <a:lstStyle/>
        <a:p>
          <a:endParaRPr lang="en-US"/>
        </a:p>
      </dgm:t>
    </dgm:pt>
    <dgm:pt modelId="{CB26191F-6C2B-495C-8DD7-DF4C8E81B29A}" type="sibTrans" cxnId="{3E5B638E-3021-43F8-9ED8-3E228F47901B}">
      <dgm:prSet/>
      <dgm:spPr/>
      <dgm:t>
        <a:bodyPr/>
        <a:lstStyle/>
        <a:p>
          <a:endParaRPr lang="en-US"/>
        </a:p>
      </dgm:t>
    </dgm:pt>
    <dgm:pt modelId="{AC7F06A8-4DDE-4758-8E55-728B2D0CC632}">
      <dgm:prSet phldrT="[ข้อความ]"/>
      <dgm:spPr>
        <a:solidFill>
          <a:srgbClr val="6666FF"/>
        </a:solidFill>
      </dgm:spPr>
      <dgm:t>
        <a:bodyPr/>
        <a:lstStyle/>
        <a:p>
          <a:r>
            <a:rPr lang="en-US" dirty="0" smtClean="0"/>
            <a:t>ENV</a:t>
          </a:r>
          <a:endParaRPr lang="en-US" dirty="0"/>
        </a:p>
      </dgm:t>
    </dgm:pt>
    <dgm:pt modelId="{C1AD8000-8331-41AC-918A-ADCF39E8F9BD}" type="parTrans" cxnId="{3CA12084-F6C4-41ED-AB28-1AC3838DC48C}">
      <dgm:prSet/>
      <dgm:spPr/>
      <dgm:t>
        <a:bodyPr/>
        <a:lstStyle/>
        <a:p>
          <a:endParaRPr lang="en-US"/>
        </a:p>
      </dgm:t>
    </dgm:pt>
    <dgm:pt modelId="{A548D054-0A00-407D-804A-35B2AA3D5501}" type="sibTrans" cxnId="{3CA12084-F6C4-41ED-AB28-1AC3838DC48C}">
      <dgm:prSet/>
      <dgm:spPr/>
      <dgm:t>
        <a:bodyPr/>
        <a:lstStyle/>
        <a:p>
          <a:endParaRPr lang="en-US"/>
        </a:p>
      </dgm:t>
    </dgm:pt>
    <dgm:pt modelId="{560E977F-42FA-4391-B046-00D8D8FE9EF6}">
      <dgm:prSet phldrT="[ข้อความ]"/>
      <dgm:spPr>
        <a:solidFill>
          <a:srgbClr val="336600"/>
        </a:solidFill>
      </dgm:spPr>
      <dgm:t>
        <a:bodyPr/>
        <a:lstStyle/>
        <a:p>
          <a:r>
            <a:rPr lang="en-US" dirty="0" smtClean="0"/>
            <a:t>EQM</a:t>
          </a:r>
          <a:endParaRPr lang="en-US" dirty="0"/>
        </a:p>
      </dgm:t>
    </dgm:pt>
    <dgm:pt modelId="{B055BAC5-2963-42F1-9E38-9EE1B7F14E04}" type="parTrans" cxnId="{0900B55B-2EBB-4D16-9A3E-F631E6278514}">
      <dgm:prSet/>
      <dgm:spPr/>
      <dgm:t>
        <a:bodyPr/>
        <a:lstStyle/>
        <a:p>
          <a:endParaRPr lang="en-US"/>
        </a:p>
      </dgm:t>
    </dgm:pt>
    <dgm:pt modelId="{D3979787-765C-4ABD-A252-F61DED6C4D95}" type="sibTrans" cxnId="{0900B55B-2EBB-4D16-9A3E-F631E6278514}">
      <dgm:prSet/>
      <dgm:spPr/>
      <dgm:t>
        <a:bodyPr/>
        <a:lstStyle/>
        <a:p>
          <a:endParaRPr lang="en-US"/>
        </a:p>
      </dgm:t>
    </dgm:pt>
    <dgm:pt modelId="{358698E3-7441-4AEE-AEFF-A932BA7F1BB9}">
      <dgm:prSet phldrT="[ข้อความ]"/>
      <dgm:spPr>
        <a:solidFill>
          <a:srgbClr val="FF9933"/>
        </a:solidFill>
      </dgm:spPr>
      <dgm:t>
        <a:bodyPr/>
        <a:lstStyle/>
        <a:p>
          <a:r>
            <a:rPr lang="en-US" dirty="0" smtClean="0"/>
            <a:t>ETH</a:t>
          </a:r>
          <a:endParaRPr lang="en-US" dirty="0"/>
        </a:p>
      </dgm:t>
    </dgm:pt>
    <dgm:pt modelId="{D6C7E18B-F336-44E2-9F1B-50E76017C3CF}" type="parTrans" cxnId="{A42A5B20-FA70-47A7-BC51-5C2D8F591313}">
      <dgm:prSet/>
      <dgm:spPr/>
      <dgm:t>
        <a:bodyPr/>
        <a:lstStyle/>
        <a:p>
          <a:endParaRPr lang="en-US"/>
        </a:p>
      </dgm:t>
    </dgm:pt>
    <dgm:pt modelId="{12B710B6-78EA-44DC-9C64-ABB7880B632F}" type="sibTrans" cxnId="{A42A5B20-FA70-47A7-BC51-5C2D8F591313}">
      <dgm:prSet/>
      <dgm:spPr/>
      <dgm:t>
        <a:bodyPr/>
        <a:lstStyle/>
        <a:p>
          <a:endParaRPr lang="en-US"/>
        </a:p>
      </dgm:t>
    </dgm:pt>
    <dgm:pt modelId="{1E6C8403-4C7F-48AA-9509-41308975CE50}">
      <dgm:prSet phldrT="[ข้อความ]"/>
      <dgm:spPr>
        <a:solidFill>
          <a:srgbClr val="669900"/>
        </a:solidFill>
      </dgm:spPr>
      <dgm:t>
        <a:bodyPr/>
        <a:lstStyle/>
        <a:p>
          <a:r>
            <a:rPr lang="en-US" dirty="0" smtClean="0"/>
            <a:t>IC/</a:t>
          </a:r>
          <a:r>
            <a:rPr lang="th-TH" dirty="0" smtClean="0"/>
            <a:t>อาชีวอนามัย</a:t>
          </a:r>
          <a:endParaRPr lang="en-US" dirty="0"/>
        </a:p>
      </dgm:t>
    </dgm:pt>
    <dgm:pt modelId="{4C20CBB1-0B74-4AC9-BEFD-62487B9E1DBD}" type="parTrans" cxnId="{E0028157-7A7C-41C1-B3F6-F86E88601D9F}">
      <dgm:prSet/>
      <dgm:spPr/>
      <dgm:t>
        <a:bodyPr/>
        <a:lstStyle/>
        <a:p>
          <a:endParaRPr lang="en-US"/>
        </a:p>
      </dgm:t>
    </dgm:pt>
    <dgm:pt modelId="{93ED1199-D996-4798-ADA0-34C232E52125}" type="sibTrans" cxnId="{E0028157-7A7C-41C1-B3F6-F86E88601D9F}">
      <dgm:prSet/>
      <dgm:spPr/>
      <dgm:t>
        <a:bodyPr/>
        <a:lstStyle/>
        <a:p>
          <a:endParaRPr lang="en-US"/>
        </a:p>
      </dgm:t>
    </dgm:pt>
    <dgm:pt modelId="{14F42870-CBC8-4299-9A47-1EF295DD06C9}">
      <dgm:prSet phldrT="[ข้อความ]"/>
      <dgm:spPr>
        <a:solidFill>
          <a:srgbClr val="CC6600"/>
        </a:solidFill>
      </dgm:spPr>
      <dgm:t>
        <a:bodyPr/>
        <a:lstStyle/>
        <a:p>
          <a:r>
            <a:rPr lang="en-US" dirty="0" smtClean="0"/>
            <a:t>IM</a:t>
          </a:r>
          <a:endParaRPr lang="en-US" dirty="0"/>
        </a:p>
      </dgm:t>
    </dgm:pt>
    <dgm:pt modelId="{D522E462-F067-4C52-A65B-D9F21EADB4D5}" type="parTrans" cxnId="{7229F9B2-95A2-4830-A99A-60FD6F1F24AC}">
      <dgm:prSet/>
      <dgm:spPr/>
      <dgm:t>
        <a:bodyPr/>
        <a:lstStyle/>
        <a:p>
          <a:endParaRPr lang="en-US"/>
        </a:p>
      </dgm:t>
    </dgm:pt>
    <dgm:pt modelId="{C762590E-B903-4E92-8D06-C136D11A0676}" type="sibTrans" cxnId="{7229F9B2-95A2-4830-A99A-60FD6F1F24AC}">
      <dgm:prSet/>
      <dgm:spPr/>
      <dgm:t>
        <a:bodyPr/>
        <a:lstStyle/>
        <a:p>
          <a:endParaRPr lang="en-US"/>
        </a:p>
      </dgm:t>
    </dgm:pt>
    <dgm:pt modelId="{EF405056-0C44-463D-A064-9636A2B3C1DB}">
      <dgm:prSet phldrT="[ข้อความ]"/>
      <dgm:spPr>
        <a:solidFill>
          <a:srgbClr val="C00000"/>
        </a:solidFill>
      </dgm:spPr>
      <dgm:t>
        <a:bodyPr/>
        <a:lstStyle/>
        <a:p>
          <a:r>
            <a:rPr lang="th-TH" dirty="0" smtClean="0"/>
            <a:t>ศูนย์รับเรื่องร้องเรียน</a:t>
          </a:r>
          <a:endParaRPr lang="en-US" dirty="0"/>
        </a:p>
      </dgm:t>
    </dgm:pt>
    <dgm:pt modelId="{BADDC7CE-DC7D-4685-A98A-832191DE43FB}" type="parTrans" cxnId="{F7AB2F3C-034C-40D9-8181-2C626DE7C75F}">
      <dgm:prSet/>
      <dgm:spPr/>
      <dgm:t>
        <a:bodyPr/>
        <a:lstStyle/>
        <a:p>
          <a:endParaRPr lang="en-US"/>
        </a:p>
      </dgm:t>
    </dgm:pt>
    <dgm:pt modelId="{E8A7F816-D322-4FC6-B186-A56C92BBD049}" type="sibTrans" cxnId="{F7AB2F3C-034C-40D9-8181-2C626DE7C75F}">
      <dgm:prSet/>
      <dgm:spPr/>
      <dgm:t>
        <a:bodyPr/>
        <a:lstStyle/>
        <a:p>
          <a:endParaRPr lang="en-US"/>
        </a:p>
      </dgm:t>
    </dgm:pt>
    <dgm:pt modelId="{222BDC65-36FA-4FD2-9845-76541E95C8E3}" type="pres">
      <dgm:prSet presAssocID="{88B597C7-EEB1-4A2B-836D-C8B70ADDBE6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810B9A-E73E-4795-95CF-CB3FD419AB2E}" type="pres">
      <dgm:prSet presAssocID="{40AD2500-8BF2-4CB5-8417-C32D0D3A04DA}" presName="root1" presStyleCnt="0"/>
      <dgm:spPr/>
      <dgm:t>
        <a:bodyPr/>
        <a:lstStyle/>
        <a:p>
          <a:endParaRPr lang="en-US"/>
        </a:p>
      </dgm:t>
    </dgm:pt>
    <dgm:pt modelId="{7926AFB0-6C9C-40E9-87D6-30FDBA074E64}" type="pres">
      <dgm:prSet presAssocID="{40AD2500-8BF2-4CB5-8417-C32D0D3A04D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D1D1C5-0368-42F3-BAEC-48827FCA0193}" type="pres">
      <dgm:prSet presAssocID="{40AD2500-8BF2-4CB5-8417-C32D0D3A04DA}" presName="level2hierChild" presStyleCnt="0"/>
      <dgm:spPr/>
      <dgm:t>
        <a:bodyPr/>
        <a:lstStyle/>
        <a:p>
          <a:endParaRPr lang="en-US"/>
        </a:p>
      </dgm:t>
    </dgm:pt>
    <dgm:pt modelId="{FBC6395A-108A-49B7-AE3F-3422A891F8EA}" type="pres">
      <dgm:prSet presAssocID="{30F0CE20-A617-413F-9A9B-0D8D273FAC1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E8ECABB-4AF2-43AF-8AE0-DCB6F734F658}" type="pres">
      <dgm:prSet presAssocID="{30F0CE20-A617-413F-9A9B-0D8D273FAC1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3445470-603B-43EA-AB90-B243BA35438F}" type="pres">
      <dgm:prSet presAssocID="{AE1DEA98-8DF6-473A-A441-67BE62D46B04}" presName="root2" presStyleCnt="0"/>
      <dgm:spPr/>
      <dgm:t>
        <a:bodyPr/>
        <a:lstStyle/>
        <a:p>
          <a:endParaRPr lang="en-US"/>
        </a:p>
      </dgm:t>
    </dgm:pt>
    <dgm:pt modelId="{C669A0C8-F48E-48F9-A8D5-B2F813D61F31}" type="pres">
      <dgm:prSet presAssocID="{AE1DEA98-8DF6-473A-A441-67BE62D46B0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4B9283-D409-4B42-B41D-28DFA9DB18C5}" type="pres">
      <dgm:prSet presAssocID="{AE1DEA98-8DF6-473A-A441-67BE62D46B04}" presName="level3hierChild" presStyleCnt="0"/>
      <dgm:spPr/>
      <dgm:t>
        <a:bodyPr/>
        <a:lstStyle/>
        <a:p>
          <a:endParaRPr lang="en-US"/>
        </a:p>
      </dgm:t>
    </dgm:pt>
    <dgm:pt modelId="{87B839A7-86D2-4AEC-8153-FEB491C179C9}" type="pres">
      <dgm:prSet presAssocID="{F3B82695-D918-472D-BDB3-6D42FA1CAFE2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104D2704-EE1E-4EE6-A2A6-58798D074B7D}" type="pres">
      <dgm:prSet presAssocID="{F3B82695-D918-472D-BDB3-6D42FA1CAFE2}" presName="connTx" presStyleLbl="parChTrans1D3" presStyleIdx="0" presStyleCnt="8"/>
      <dgm:spPr/>
      <dgm:t>
        <a:bodyPr/>
        <a:lstStyle/>
        <a:p>
          <a:endParaRPr lang="en-US"/>
        </a:p>
      </dgm:t>
    </dgm:pt>
    <dgm:pt modelId="{649AADA1-25A2-4C23-B7D6-575B702E0883}" type="pres">
      <dgm:prSet presAssocID="{E8A28DD3-9BD6-49B5-A7B9-140229C44569}" presName="root2" presStyleCnt="0"/>
      <dgm:spPr/>
      <dgm:t>
        <a:bodyPr/>
        <a:lstStyle/>
        <a:p>
          <a:endParaRPr lang="en-US"/>
        </a:p>
      </dgm:t>
    </dgm:pt>
    <dgm:pt modelId="{965E1D1D-777F-407C-A788-9E64D91F96B1}" type="pres">
      <dgm:prSet presAssocID="{E8A28DD3-9BD6-49B5-A7B9-140229C44569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EF845-47D5-4B5E-BF8D-089B09F916AA}" type="pres">
      <dgm:prSet presAssocID="{E8A28DD3-9BD6-49B5-A7B9-140229C44569}" presName="level3hierChild" presStyleCnt="0"/>
      <dgm:spPr/>
      <dgm:t>
        <a:bodyPr/>
        <a:lstStyle/>
        <a:p>
          <a:endParaRPr lang="en-US"/>
        </a:p>
      </dgm:t>
    </dgm:pt>
    <dgm:pt modelId="{7C93C521-5906-422B-8DCE-FC9F7532E4F4}" type="pres">
      <dgm:prSet presAssocID="{532D9DC8-868E-4185-B8B8-C45DD0002F10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6C1A9E95-49EB-41A2-ACB4-A54D5CBA1FDB}" type="pres">
      <dgm:prSet presAssocID="{532D9DC8-868E-4185-B8B8-C45DD0002F10}" presName="connTx" presStyleLbl="parChTrans1D3" presStyleIdx="1" presStyleCnt="8"/>
      <dgm:spPr/>
      <dgm:t>
        <a:bodyPr/>
        <a:lstStyle/>
        <a:p>
          <a:endParaRPr lang="en-US"/>
        </a:p>
      </dgm:t>
    </dgm:pt>
    <dgm:pt modelId="{C21C9162-CA60-4261-B6A2-E19F9094445F}" type="pres">
      <dgm:prSet presAssocID="{B9BEF956-606E-4351-8DF7-A08B1ED5408A}" presName="root2" presStyleCnt="0"/>
      <dgm:spPr/>
      <dgm:t>
        <a:bodyPr/>
        <a:lstStyle/>
        <a:p>
          <a:endParaRPr lang="en-US"/>
        </a:p>
      </dgm:t>
    </dgm:pt>
    <dgm:pt modelId="{84EFE52F-5747-4829-BF35-5443D9440A83}" type="pres">
      <dgm:prSet presAssocID="{B9BEF956-606E-4351-8DF7-A08B1ED5408A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2206BF-C838-4DE6-A2F2-7342A6C2DD33}" type="pres">
      <dgm:prSet presAssocID="{B9BEF956-606E-4351-8DF7-A08B1ED5408A}" presName="level3hierChild" presStyleCnt="0"/>
      <dgm:spPr/>
      <dgm:t>
        <a:bodyPr/>
        <a:lstStyle/>
        <a:p>
          <a:endParaRPr lang="en-US"/>
        </a:p>
      </dgm:t>
    </dgm:pt>
    <dgm:pt modelId="{2EE9362D-7E20-4EC1-9703-40535262D5D0}" type="pres">
      <dgm:prSet presAssocID="{4C20CBB1-0B74-4AC9-BEFD-62487B9E1DBD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EAC7E464-8B45-43E0-AACB-FD39F5AEA1A2}" type="pres">
      <dgm:prSet presAssocID="{4C20CBB1-0B74-4AC9-BEFD-62487B9E1DBD}" presName="connTx" presStyleLbl="parChTrans1D3" presStyleIdx="2" presStyleCnt="8"/>
      <dgm:spPr/>
      <dgm:t>
        <a:bodyPr/>
        <a:lstStyle/>
        <a:p>
          <a:endParaRPr lang="en-US"/>
        </a:p>
      </dgm:t>
    </dgm:pt>
    <dgm:pt modelId="{01C3E18D-8E6A-4B81-B4D8-412AC000112E}" type="pres">
      <dgm:prSet presAssocID="{1E6C8403-4C7F-48AA-9509-41308975CE50}" presName="root2" presStyleCnt="0"/>
      <dgm:spPr/>
      <dgm:t>
        <a:bodyPr/>
        <a:lstStyle/>
        <a:p>
          <a:endParaRPr lang="en-US"/>
        </a:p>
      </dgm:t>
    </dgm:pt>
    <dgm:pt modelId="{5BE30AAD-6F4B-4ECB-AD8D-FD113D47D4F6}" type="pres">
      <dgm:prSet presAssocID="{1E6C8403-4C7F-48AA-9509-41308975CE50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48E6A-703C-4962-A089-6C6AF95FF14E}" type="pres">
      <dgm:prSet presAssocID="{1E6C8403-4C7F-48AA-9509-41308975CE50}" presName="level3hierChild" presStyleCnt="0"/>
      <dgm:spPr/>
      <dgm:t>
        <a:bodyPr/>
        <a:lstStyle/>
        <a:p>
          <a:endParaRPr lang="en-US"/>
        </a:p>
      </dgm:t>
    </dgm:pt>
    <dgm:pt modelId="{8526FD21-5EA8-45F4-919C-AD1EE5AFD8D6}" type="pres">
      <dgm:prSet presAssocID="{D6C7E18B-F336-44E2-9F1B-50E76017C3CF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E837F668-6580-4B43-8DBA-B8EC091FDFF0}" type="pres">
      <dgm:prSet presAssocID="{D6C7E18B-F336-44E2-9F1B-50E76017C3CF}" presName="connTx" presStyleLbl="parChTrans1D3" presStyleIdx="3" presStyleCnt="8"/>
      <dgm:spPr/>
      <dgm:t>
        <a:bodyPr/>
        <a:lstStyle/>
        <a:p>
          <a:endParaRPr lang="en-US"/>
        </a:p>
      </dgm:t>
    </dgm:pt>
    <dgm:pt modelId="{7FB74185-0673-4C8E-A4E3-612555328547}" type="pres">
      <dgm:prSet presAssocID="{358698E3-7441-4AEE-AEFF-A932BA7F1BB9}" presName="root2" presStyleCnt="0"/>
      <dgm:spPr/>
      <dgm:t>
        <a:bodyPr/>
        <a:lstStyle/>
        <a:p>
          <a:endParaRPr lang="en-US"/>
        </a:p>
      </dgm:t>
    </dgm:pt>
    <dgm:pt modelId="{624F456B-7A7D-40EE-B3AF-44AF24FE565E}" type="pres">
      <dgm:prSet presAssocID="{358698E3-7441-4AEE-AEFF-A932BA7F1BB9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AF426-631C-481C-9B81-DAD18462C660}" type="pres">
      <dgm:prSet presAssocID="{358698E3-7441-4AEE-AEFF-A932BA7F1BB9}" presName="level3hierChild" presStyleCnt="0"/>
      <dgm:spPr/>
      <dgm:t>
        <a:bodyPr/>
        <a:lstStyle/>
        <a:p>
          <a:endParaRPr lang="en-US"/>
        </a:p>
      </dgm:t>
    </dgm:pt>
    <dgm:pt modelId="{EE72EE00-8366-4D76-9494-0FD49F44575F}" type="pres">
      <dgm:prSet presAssocID="{E36A9A5A-20F8-457C-9152-8C9C3F26D50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24067CC-5BA0-4F40-9203-3EBB5EF4E5BC}" type="pres">
      <dgm:prSet presAssocID="{E36A9A5A-20F8-457C-9152-8C9C3F26D50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B696C16-2DF0-4C67-9FE2-12AD26CFA3AA}" type="pres">
      <dgm:prSet presAssocID="{F6A3F80E-CAB1-4F47-BCA6-C026098746E5}" presName="root2" presStyleCnt="0"/>
      <dgm:spPr/>
      <dgm:t>
        <a:bodyPr/>
        <a:lstStyle/>
        <a:p>
          <a:endParaRPr lang="en-US"/>
        </a:p>
      </dgm:t>
    </dgm:pt>
    <dgm:pt modelId="{25FBD017-376F-4102-BEFD-BD434FC9C210}" type="pres">
      <dgm:prSet presAssocID="{F6A3F80E-CAB1-4F47-BCA6-C026098746E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F4ED56-1055-4C39-82BB-C4CFBAB71230}" type="pres">
      <dgm:prSet presAssocID="{F6A3F80E-CAB1-4F47-BCA6-C026098746E5}" presName="level3hierChild" presStyleCnt="0"/>
      <dgm:spPr/>
      <dgm:t>
        <a:bodyPr/>
        <a:lstStyle/>
        <a:p>
          <a:endParaRPr lang="en-US"/>
        </a:p>
      </dgm:t>
    </dgm:pt>
    <dgm:pt modelId="{55ACDE10-43D2-4058-AA48-4DB6E84D6B57}" type="pres">
      <dgm:prSet presAssocID="{C1AD8000-8331-41AC-918A-ADCF39E8F9BD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A2A26064-0345-4A66-BF27-5D79F8F9AB3A}" type="pres">
      <dgm:prSet presAssocID="{C1AD8000-8331-41AC-918A-ADCF39E8F9BD}" presName="connTx" presStyleLbl="parChTrans1D3" presStyleIdx="4" presStyleCnt="8"/>
      <dgm:spPr/>
      <dgm:t>
        <a:bodyPr/>
        <a:lstStyle/>
        <a:p>
          <a:endParaRPr lang="en-US"/>
        </a:p>
      </dgm:t>
    </dgm:pt>
    <dgm:pt modelId="{666B0878-793D-41D3-A59D-F17F17F5E8C7}" type="pres">
      <dgm:prSet presAssocID="{AC7F06A8-4DDE-4758-8E55-728B2D0CC632}" presName="root2" presStyleCnt="0"/>
      <dgm:spPr/>
      <dgm:t>
        <a:bodyPr/>
        <a:lstStyle/>
        <a:p>
          <a:endParaRPr lang="en-US"/>
        </a:p>
      </dgm:t>
    </dgm:pt>
    <dgm:pt modelId="{8A1C0446-D401-4369-BB30-58DED74666C6}" type="pres">
      <dgm:prSet presAssocID="{AC7F06A8-4DDE-4758-8E55-728B2D0CC632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3D1EC8-556F-46D8-B0E4-854E614878B1}" type="pres">
      <dgm:prSet presAssocID="{AC7F06A8-4DDE-4758-8E55-728B2D0CC632}" presName="level3hierChild" presStyleCnt="0"/>
      <dgm:spPr/>
      <dgm:t>
        <a:bodyPr/>
        <a:lstStyle/>
        <a:p>
          <a:endParaRPr lang="en-US"/>
        </a:p>
      </dgm:t>
    </dgm:pt>
    <dgm:pt modelId="{41F26628-0D52-4D2A-9282-547195454EE5}" type="pres">
      <dgm:prSet presAssocID="{B055BAC5-2963-42F1-9E38-9EE1B7F14E04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7E8F1B0C-B592-412E-8EF9-C5E6F0B48F14}" type="pres">
      <dgm:prSet presAssocID="{B055BAC5-2963-42F1-9E38-9EE1B7F14E04}" presName="connTx" presStyleLbl="parChTrans1D3" presStyleIdx="5" presStyleCnt="8"/>
      <dgm:spPr/>
      <dgm:t>
        <a:bodyPr/>
        <a:lstStyle/>
        <a:p>
          <a:endParaRPr lang="en-US"/>
        </a:p>
      </dgm:t>
    </dgm:pt>
    <dgm:pt modelId="{5AAF02D0-85AA-4945-9F2E-76421C55E821}" type="pres">
      <dgm:prSet presAssocID="{560E977F-42FA-4391-B046-00D8D8FE9EF6}" presName="root2" presStyleCnt="0"/>
      <dgm:spPr/>
      <dgm:t>
        <a:bodyPr/>
        <a:lstStyle/>
        <a:p>
          <a:endParaRPr lang="en-US"/>
        </a:p>
      </dgm:t>
    </dgm:pt>
    <dgm:pt modelId="{1BDA8622-EAA3-4407-9173-83F776836569}" type="pres">
      <dgm:prSet presAssocID="{560E977F-42FA-4391-B046-00D8D8FE9EF6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5F3BF-4BCB-4553-A07B-0590F8241B6B}" type="pres">
      <dgm:prSet presAssocID="{560E977F-42FA-4391-B046-00D8D8FE9EF6}" presName="level3hierChild" presStyleCnt="0"/>
      <dgm:spPr/>
      <dgm:t>
        <a:bodyPr/>
        <a:lstStyle/>
        <a:p>
          <a:endParaRPr lang="en-US"/>
        </a:p>
      </dgm:t>
    </dgm:pt>
    <dgm:pt modelId="{5D0AA642-B1CC-4D1F-9029-6F332562A05C}" type="pres">
      <dgm:prSet presAssocID="{D522E462-F067-4C52-A65B-D9F21EADB4D5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96C14813-D25A-49FC-903C-84D81772E58F}" type="pres">
      <dgm:prSet presAssocID="{D522E462-F067-4C52-A65B-D9F21EADB4D5}" presName="connTx" presStyleLbl="parChTrans1D3" presStyleIdx="6" presStyleCnt="8"/>
      <dgm:spPr/>
      <dgm:t>
        <a:bodyPr/>
        <a:lstStyle/>
        <a:p>
          <a:endParaRPr lang="en-US"/>
        </a:p>
      </dgm:t>
    </dgm:pt>
    <dgm:pt modelId="{93F13B28-BFEA-49AF-AA87-B3A02028A117}" type="pres">
      <dgm:prSet presAssocID="{14F42870-CBC8-4299-9A47-1EF295DD06C9}" presName="root2" presStyleCnt="0"/>
      <dgm:spPr/>
      <dgm:t>
        <a:bodyPr/>
        <a:lstStyle/>
        <a:p>
          <a:endParaRPr lang="en-US"/>
        </a:p>
      </dgm:t>
    </dgm:pt>
    <dgm:pt modelId="{C8BF35B1-0A9D-4F40-9189-67EA946B363C}" type="pres">
      <dgm:prSet presAssocID="{14F42870-CBC8-4299-9A47-1EF295DD06C9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6E560F-B33C-42ED-ADB2-670643B49E5E}" type="pres">
      <dgm:prSet presAssocID="{14F42870-CBC8-4299-9A47-1EF295DD06C9}" presName="level3hierChild" presStyleCnt="0"/>
      <dgm:spPr/>
      <dgm:t>
        <a:bodyPr/>
        <a:lstStyle/>
        <a:p>
          <a:endParaRPr lang="en-US"/>
        </a:p>
      </dgm:t>
    </dgm:pt>
    <dgm:pt modelId="{0738DA00-8511-452D-9C61-344A84B5B20E}" type="pres">
      <dgm:prSet presAssocID="{BADDC7CE-DC7D-4685-A98A-832191DE43FB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D6EFBBD1-AEC2-46DE-975B-1BF90FEC775F}" type="pres">
      <dgm:prSet presAssocID="{BADDC7CE-DC7D-4685-A98A-832191DE43FB}" presName="connTx" presStyleLbl="parChTrans1D3" presStyleIdx="7" presStyleCnt="8"/>
      <dgm:spPr/>
      <dgm:t>
        <a:bodyPr/>
        <a:lstStyle/>
        <a:p>
          <a:endParaRPr lang="en-US"/>
        </a:p>
      </dgm:t>
    </dgm:pt>
    <dgm:pt modelId="{6E57B378-9FB6-462D-BDA2-174F043F4346}" type="pres">
      <dgm:prSet presAssocID="{EF405056-0C44-463D-A064-9636A2B3C1DB}" presName="root2" presStyleCnt="0"/>
      <dgm:spPr/>
      <dgm:t>
        <a:bodyPr/>
        <a:lstStyle/>
        <a:p>
          <a:endParaRPr lang="en-US"/>
        </a:p>
      </dgm:t>
    </dgm:pt>
    <dgm:pt modelId="{1D0B0D13-6855-4BFA-8366-AB1E0350CB75}" type="pres">
      <dgm:prSet presAssocID="{EF405056-0C44-463D-A064-9636A2B3C1DB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2B484F-FED0-4FB2-B1A4-6F9ACD0AC807}" type="pres">
      <dgm:prSet presAssocID="{EF405056-0C44-463D-A064-9636A2B3C1DB}" presName="level3hierChild" presStyleCnt="0"/>
      <dgm:spPr/>
      <dgm:t>
        <a:bodyPr/>
        <a:lstStyle/>
        <a:p>
          <a:endParaRPr lang="en-US"/>
        </a:p>
      </dgm:t>
    </dgm:pt>
  </dgm:ptLst>
  <dgm:cxnLst>
    <dgm:cxn modelId="{330FC95A-38A1-435B-B32F-014475980BC7}" srcId="{AE1DEA98-8DF6-473A-A441-67BE62D46B04}" destId="{B9BEF956-606E-4351-8DF7-A08B1ED5408A}" srcOrd="1" destOrd="0" parTransId="{532D9DC8-868E-4185-B8B8-C45DD0002F10}" sibTransId="{B43EFEC1-F10C-462C-9A80-0D715868E444}"/>
    <dgm:cxn modelId="{D39256A9-69DD-4C97-8974-48C6C6D16D66}" type="presOf" srcId="{40AD2500-8BF2-4CB5-8417-C32D0D3A04DA}" destId="{7926AFB0-6C9C-40E9-87D6-30FDBA074E64}" srcOrd="0" destOrd="0" presId="urn:microsoft.com/office/officeart/2008/layout/HorizontalMultiLevelHierarchy"/>
    <dgm:cxn modelId="{BB5322A1-E3B4-42F3-91AE-4E89B017E974}" type="presOf" srcId="{D6C7E18B-F336-44E2-9F1B-50E76017C3CF}" destId="{E837F668-6580-4B43-8DBA-B8EC091FDFF0}" srcOrd="1" destOrd="0" presId="urn:microsoft.com/office/officeart/2008/layout/HorizontalMultiLevelHierarchy"/>
    <dgm:cxn modelId="{B8302542-37FD-457C-BCDB-797D57BE6085}" type="presOf" srcId="{14F42870-CBC8-4299-9A47-1EF295DD06C9}" destId="{C8BF35B1-0A9D-4F40-9189-67EA946B363C}" srcOrd="0" destOrd="0" presId="urn:microsoft.com/office/officeart/2008/layout/HorizontalMultiLevelHierarchy"/>
    <dgm:cxn modelId="{0BAEA8E2-80A4-469A-B953-D248EEFDA6ED}" type="presOf" srcId="{4C20CBB1-0B74-4AC9-BEFD-62487B9E1DBD}" destId="{2EE9362D-7E20-4EC1-9703-40535262D5D0}" srcOrd="0" destOrd="0" presId="urn:microsoft.com/office/officeart/2008/layout/HorizontalMultiLevelHierarchy"/>
    <dgm:cxn modelId="{7229F9B2-95A2-4830-A99A-60FD6F1F24AC}" srcId="{F6A3F80E-CAB1-4F47-BCA6-C026098746E5}" destId="{14F42870-CBC8-4299-9A47-1EF295DD06C9}" srcOrd="2" destOrd="0" parTransId="{D522E462-F067-4C52-A65B-D9F21EADB4D5}" sibTransId="{C762590E-B903-4E92-8D06-C136D11A0676}"/>
    <dgm:cxn modelId="{C4B59B57-1D82-4041-BEB3-53FD2C13616F}" type="presOf" srcId="{C1AD8000-8331-41AC-918A-ADCF39E8F9BD}" destId="{A2A26064-0345-4A66-BF27-5D79F8F9AB3A}" srcOrd="1" destOrd="0" presId="urn:microsoft.com/office/officeart/2008/layout/HorizontalMultiLevelHierarchy"/>
    <dgm:cxn modelId="{A828E2D4-F719-418D-BC69-ED8D03241DA3}" type="presOf" srcId="{B055BAC5-2963-42F1-9E38-9EE1B7F14E04}" destId="{41F26628-0D52-4D2A-9282-547195454EE5}" srcOrd="0" destOrd="0" presId="urn:microsoft.com/office/officeart/2008/layout/HorizontalMultiLevelHierarchy"/>
    <dgm:cxn modelId="{BE3AD7A2-A719-4E3C-BA09-BC3B91DF5A49}" type="presOf" srcId="{532D9DC8-868E-4185-B8B8-C45DD0002F10}" destId="{6C1A9E95-49EB-41A2-ACB4-A54D5CBA1FDB}" srcOrd="1" destOrd="0" presId="urn:microsoft.com/office/officeart/2008/layout/HorizontalMultiLevelHierarchy"/>
    <dgm:cxn modelId="{F6D10F41-D2B2-4A7D-AB6E-328399413142}" type="presOf" srcId="{B055BAC5-2963-42F1-9E38-9EE1B7F14E04}" destId="{7E8F1B0C-B592-412E-8EF9-C5E6F0B48F14}" srcOrd="1" destOrd="0" presId="urn:microsoft.com/office/officeart/2008/layout/HorizontalMultiLevelHierarchy"/>
    <dgm:cxn modelId="{B8CEE391-88F8-4755-AD27-3E07A941A8E5}" type="presOf" srcId="{30F0CE20-A617-413F-9A9B-0D8D273FAC13}" destId="{8E8ECABB-4AF2-43AF-8AE0-DCB6F734F658}" srcOrd="1" destOrd="0" presId="urn:microsoft.com/office/officeart/2008/layout/HorizontalMultiLevelHierarchy"/>
    <dgm:cxn modelId="{A910154F-17A9-42E7-913F-AB2707CBE89A}" type="presOf" srcId="{F3B82695-D918-472D-BDB3-6D42FA1CAFE2}" destId="{87B839A7-86D2-4AEC-8153-FEB491C179C9}" srcOrd="0" destOrd="0" presId="urn:microsoft.com/office/officeart/2008/layout/HorizontalMultiLevelHierarchy"/>
    <dgm:cxn modelId="{6AA1836F-8725-4CBE-92D7-D4300C7F27A1}" type="presOf" srcId="{30F0CE20-A617-413F-9A9B-0D8D273FAC13}" destId="{FBC6395A-108A-49B7-AE3F-3422A891F8EA}" srcOrd="0" destOrd="0" presId="urn:microsoft.com/office/officeart/2008/layout/HorizontalMultiLevelHierarchy"/>
    <dgm:cxn modelId="{F640C68D-FFB7-4C98-A316-429AD2E3653F}" srcId="{AE1DEA98-8DF6-473A-A441-67BE62D46B04}" destId="{E8A28DD3-9BD6-49B5-A7B9-140229C44569}" srcOrd="0" destOrd="0" parTransId="{F3B82695-D918-472D-BDB3-6D42FA1CAFE2}" sibTransId="{831721E3-81F1-4F89-96DA-B454B9E3A5A2}"/>
    <dgm:cxn modelId="{84C3D2C4-7A98-48BC-B6CF-F6B264F4D7AD}" srcId="{88B597C7-EEB1-4A2B-836D-C8B70ADDBE6C}" destId="{40AD2500-8BF2-4CB5-8417-C32D0D3A04DA}" srcOrd="0" destOrd="0" parTransId="{F80F38FE-86E8-47DF-9449-E1C86327EB48}" sibTransId="{0E569F32-577D-4273-A6DF-4915A1FE5223}"/>
    <dgm:cxn modelId="{77FE680C-CF82-4C69-9C8F-D1A0D88E8E6F}" type="presOf" srcId="{F3B82695-D918-472D-BDB3-6D42FA1CAFE2}" destId="{104D2704-EE1E-4EE6-A2A6-58798D074B7D}" srcOrd="1" destOrd="0" presId="urn:microsoft.com/office/officeart/2008/layout/HorizontalMultiLevelHierarchy"/>
    <dgm:cxn modelId="{4048B063-51EF-4DE7-8C7E-2105D9C64AB3}" type="presOf" srcId="{D522E462-F067-4C52-A65B-D9F21EADB4D5}" destId="{96C14813-D25A-49FC-903C-84D81772E58F}" srcOrd="1" destOrd="0" presId="urn:microsoft.com/office/officeart/2008/layout/HorizontalMultiLevelHierarchy"/>
    <dgm:cxn modelId="{F6DCCB3D-9589-473F-993C-8628F3E9E430}" type="presOf" srcId="{AE1DEA98-8DF6-473A-A441-67BE62D46B04}" destId="{C669A0C8-F48E-48F9-A8D5-B2F813D61F31}" srcOrd="0" destOrd="0" presId="urn:microsoft.com/office/officeart/2008/layout/HorizontalMultiLevelHierarchy"/>
    <dgm:cxn modelId="{78B1F5C0-A10E-4334-A3E9-C60089548DBB}" type="presOf" srcId="{B9BEF956-606E-4351-8DF7-A08B1ED5408A}" destId="{84EFE52F-5747-4829-BF35-5443D9440A83}" srcOrd="0" destOrd="0" presId="urn:microsoft.com/office/officeart/2008/layout/HorizontalMultiLevelHierarchy"/>
    <dgm:cxn modelId="{06880699-98AB-4587-A394-3D4A08673CAF}" srcId="{40AD2500-8BF2-4CB5-8417-C32D0D3A04DA}" destId="{AE1DEA98-8DF6-473A-A441-67BE62D46B04}" srcOrd="0" destOrd="0" parTransId="{30F0CE20-A617-413F-9A9B-0D8D273FAC13}" sibTransId="{F1A9C3AE-2CA3-44A1-9385-8DDF16BCE651}"/>
    <dgm:cxn modelId="{79544DA9-E3DF-44E6-A5E8-51644C0EFDAF}" type="presOf" srcId="{1E6C8403-4C7F-48AA-9509-41308975CE50}" destId="{5BE30AAD-6F4B-4ECB-AD8D-FD113D47D4F6}" srcOrd="0" destOrd="0" presId="urn:microsoft.com/office/officeart/2008/layout/HorizontalMultiLevelHierarchy"/>
    <dgm:cxn modelId="{91290776-2B4B-4A08-857E-54FE1753ACDF}" type="presOf" srcId="{EF405056-0C44-463D-A064-9636A2B3C1DB}" destId="{1D0B0D13-6855-4BFA-8366-AB1E0350CB75}" srcOrd="0" destOrd="0" presId="urn:microsoft.com/office/officeart/2008/layout/HorizontalMultiLevelHierarchy"/>
    <dgm:cxn modelId="{D0B629FE-7C8D-476C-BE0E-8403C577F9E7}" type="presOf" srcId="{F6A3F80E-CAB1-4F47-BCA6-C026098746E5}" destId="{25FBD017-376F-4102-BEFD-BD434FC9C210}" srcOrd="0" destOrd="0" presId="urn:microsoft.com/office/officeart/2008/layout/HorizontalMultiLevelHierarchy"/>
    <dgm:cxn modelId="{EC85AB45-4249-4FF7-A665-81BE4C72EBE2}" type="presOf" srcId="{BADDC7CE-DC7D-4685-A98A-832191DE43FB}" destId="{D6EFBBD1-AEC2-46DE-975B-1BF90FEC775F}" srcOrd="1" destOrd="0" presId="urn:microsoft.com/office/officeart/2008/layout/HorizontalMultiLevelHierarchy"/>
    <dgm:cxn modelId="{E0028157-7A7C-41C1-B3F6-F86E88601D9F}" srcId="{AE1DEA98-8DF6-473A-A441-67BE62D46B04}" destId="{1E6C8403-4C7F-48AA-9509-41308975CE50}" srcOrd="2" destOrd="0" parTransId="{4C20CBB1-0B74-4AC9-BEFD-62487B9E1DBD}" sibTransId="{93ED1199-D996-4798-ADA0-34C232E52125}"/>
    <dgm:cxn modelId="{842470C1-3EA4-4E8E-B1B3-89282EF6C7BC}" type="presOf" srcId="{E36A9A5A-20F8-457C-9152-8C9C3F26D50A}" destId="{EE72EE00-8366-4D76-9494-0FD49F44575F}" srcOrd="0" destOrd="0" presId="urn:microsoft.com/office/officeart/2008/layout/HorizontalMultiLevelHierarchy"/>
    <dgm:cxn modelId="{2BC39EDF-71AF-481F-8D74-B615AD9105CB}" type="presOf" srcId="{358698E3-7441-4AEE-AEFF-A932BA7F1BB9}" destId="{624F456B-7A7D-40EE-B3AF-44AF24FE565E}" srcOrd="0" destOrd="0" presId="urn:microsoft.com/office/officeart/2008/layout/HorizontalMultiLevelHierarchy"/>
    <dgm:cxn modelId="{FAA3F9C3-24C4-4E3A-AA4B-E76805AA64CB}" type="presOf" srcId="{88B597C7-EEB1-4A2B-836D-C8B70ADDBE6C}" destId="{222BDC65-36FA-4FD2-9845-76541E95C8E3}" srcOrd="0" destOrd="0" presId="urn:microsoft.com/office/officeart/2008/layout/HorizontalMultiLevelHierarchy"/>
    <dgm:cxn modelId="{B85D78AE-93C3-4A4D-B6EE-F8C8721419A6}" type="presOf" srcId="{E8A28DD3-9BD6-49B5-A7B9-140229C44569}" destId="{965E1D1D-777F-407C-A788-9E64D91F96B1}" srcOrd="0" destOrd="0" presId="urn:microsoft.com/office/officeart/2008/layout/HorizontalMultiLevelHierarchy"/>
    <dgm:cxn modelId="{0900B55B-2EBB-4D16-9A3E-F631E6278514}" srcId="{F6A3F80E-CAB1-4F47-BCA6-C026098746E5}" destId="{560E977F-42FA-4391-B046-00D8D8FE9EF6}" srcOrd="1" destOrd="0" parTransId="{B055BAC5-2963-42F1-9E38-9EE1B7F14E04}" sibTransId="{D3979787-765C-4ABD-A252-F61DED6C4D95}"/>
    <dgm:cxn modelId="{4F10B4B5-F5D9-4438-8973-522CAEFE94A2}" type="presOf" srcId="{D6C7E18B-F336-44E2-9F1B-50E76017C3CF}" destId="{8526FD21-5EA8-45F4-919C-AD1EE5AFD8D6}" srcOrd="0" destOrd="0" presId="urn:microsoft.com/office/officeart/2008/layout/HorizontalMultiLevelHierarchy"/>
    <dgm:cxn modelId="{947015E1-7B99-448D-BBF2-3839B754B787}" type="presOf" srcId="{E36A9A5A-20F8-457C-9152-8C9C3F26D50A}" destId="{124067CC-5BA0-4F40-9203-3EBB5EF4E5BC}" srcOrd="1" destOrd="0" presId="urn:microsoft.com/office/officeart/2008/layout/HorizontalMultiLevelHierarchy"/>
    <dgm:cxn modelId="{0A5FAA46-9200-4455-B423-9E49E56A0A29}" type="presOf" srcId="{560E977F-42FA-4391-B046-00D8D8FE9EF6}" destId="{1BDA8622-EAA3-4407-9173-83F776836569}" srcOrd="0" destOrd="0" presId="urn:microsoft.com/office/officeart/2008/layout/HorizontalMultiLevelHierarchy"/>
    <dgm:cxn modelId="{F7AB2F3C-034C-40D9-8181-2C626DE7C75F}" srcId="{F6A3F80E-CAB1-4F47-BCA6-C026098746E5}" destId="{EF405056-0C44-463D-A064-9636A2B3C1DB}" srcOrd="3" destOrd="0" parTransId="{BADDC7CE-DC7D-4685-A98A-832191DE43FB}" sibTransId="{E8A7F816-D322-4FC6-B186-A56C92BBD049}"/>
    <dgm:cxn modelId="{3CA12084-F6C4-41ED-AB28-1AC3838DC48C}" srcId="{F6A3F80E-CAB1-4F47-BCA6-C026098746E5}" destId="{AC7F06A8-4DDE-4758-8E55-728B2D0CC632}" srcOrd="0" destOrd="0" parTransId="{C1AD8000-8331-41AC-918A-ADCF39E8F9BD}" sibTransId="{A548D054-0A00-407D-804A-35B2AA3D5501}"/>
    <dgm:cxn modelId="{C3F7067B-E44D-4CD4-B770-7426C36E391B}" type="presOf" srcId="{BADDC7CE-DC7D-4685-A98A-832191DE43FB}" destId="{0738DA00-8511-452D-9C61-344A84B5B20E}" srcOrd="0" destOrd="0" presId="urn:microsoft.com/office/officeart/2008/layout/HorizontalMultiLevelHierarchy"/>
    <dgm:cxn modelId="{EF0871F4-379C-491F-A8C9-EF15FC10D298}" type="presOf" srcId="{D522E462-F067-4C52-A65B-D9F21EADB4D5}" destId="{5D0AA642-B1CC-4D1F-9029-6F332562A05C}" srcOrd="0" destOrd="0" presId="urn:microsoft.com/office/officeart/2008/layout/HorizontalMultiLevelHierarchy"/>
    <dgm:cxn modelId="{D223865B-1156-4C23-A851-83DAA70C5AD8}" type="presOf" srcId="{C1AD8000-8331-41AC-918A-ADCF39E8F9BD}" destId="{55ACDE10-43D2-4058-AA48-4DB6E84D6B57}" srcOrd="0" destOrd="0" presId="urn:microsoft.com/office/officeart/2008/layout/HorizontalMultiLevelHierarchy"/>
    <dgm:cxn modelId="{A42A5B20-FA70-47A7-BC51-5C2D8F591313}" srcId="{AE1DEA98-8DF6-473A-A441-67BE62D46B04}" destId="{358698E3-7441-4AEE-AEFF-A932BA7F1BB9}" srcOrd="3" destOrd="0" parTransId="{D6C7E18B-F336-44E2-9F1B-50E76017C3CF}" sibTransId="{12B710B6-78EA-44DC-9C64-ABB7880B632F}"/>
    <dgm:cxn modelId="{3E5B638E-3021-43F8-9ED8-3E228F47901B}" srcId="{40AD2500-8BF2-4CB5-8417-C32D0D3A04DA}" destId="{F6A3F80E-CAB1-4F47-BCA6-C026098746E5}" srcOrd="1" destOrd="0" parTransId="{E36A9A5A-20F8-457C-9152-8C9C3F26D50A}" sibTransId="{CB26191F-6C2B-495C-8DD7-DF4C8E81B29A}"/>
    <dgm:cxn modelId="{B7758EDD-14C5-4E2B-AB63-86AC403541B9}" type="presOf" srcId="{AC7F06A8-4DDE-4758-8E55-728B2D0CC632}" destId="{8A1C0446-D401-4369-BB30-58DED74666C6}" srcOrd="0" destOrd="0" presId="urn:microsoft.com/office/officeart/2008/layout/HorizontalMultiLevelHierarchy"/>
    <dgm:cxn modelId="{EC6C99FF-5D68-4E0C-A4C6-A2C04D925141}" type="presOf" srcId="{532D9DC8-868E-4185-B8B8-C45DD0002F10}" destId="{7C93C521-5906-422B-8DCE-FC9F7532E4F4}" srcOrd="0" destOrd="0" presId="urn:microsoft.com/office/officeart/2008/layout/HorizontalMultiLevelHierarchy"/>
    <dgm:cxn modelId="{7078333F-EDD5-4D92-BEF0-08B44A03A720}" type="presOf" srcId="{4C20CBB1-0B74-4AC9-BEFD-62487B9E1DBD}" destId="{EAC7E464-8B45-43E0-AACB-FD39F5AEA1A2}" srcOrd="1" destOrd="0" presId="urn:microsoft.com/office/officeart/2008/layout/HorizontalMultiLevelHierarchy"/>
    <dgm:cxn modelId="{7ABB37D8-6515-4C52-8E71-52C518F607EB}" type="presParOf" srcId="{222BDC65-36FA-4FD2-9845-76541E95C8E3}" destId="{40810B9A-E73E-4795-95CF-CB3FD419AB2E}" srcOrd="0" destOrd="0" presId="urn:microsoft.com/office/officeart/2008/layout/HorizontalMultiLevelHierarchy"/>
    <dgm:cxn modelId="{1CC4A629-9B05-43CA-9EF7-47A4E7ACBBF1}" type="presParOf" srcId="{40810B9A-E73E-4795-95CF-CB3FD419AB2E}" destId="{7926AFB0-6C9C-40E9-87D6-30FDBA074E64}" srcOrd="0" destOrd="0" presId="urn:microsoft.com/office/officeart/2008/layout/HorizontalMultiLevelHierarchy"/>
    <dgm:cxn modelId="{CC0A401E-5173-488A-B518-E348BF2E20AA}" type="presParOf" srcId="{40810B9A-E73E-4795-95CF-CB3FD419AB2E}" destId="{A5D1D1C5-0368-42F3-BAEC-48827FCA0193}" srcOrd="1" destOrd="0" presId="urn:microsoft.com/office/officeart/2008/layout/HorizontalMultiLevelHierarchy"/>
    <dgm:cxn modelId="{C06B31BD-4056-4740-B25D-12D7458E5563}" type="presParOf" srcId="{A5D1D1C5-0368-42F3-BAEC-48827FCA0193}" destId="{FBC6395A-108A-49B7-AE3F-3422A891F8EA}" srcOrd="0" destOrd="0" presId="urn:microsoft.com/office/officeart/2008/layout/HorizontalMultiLevelHierarchy"/>
    <dgm:cxn modelId="{D0C7C00E-B129-447B-9E0F-0B9A4FA52ED8}" type="presParOf" srcId="{FBC6395A-108A-49B7-AE3F-3422A891F8EA}" destId="{8E8ECABB-4AF2-43AF-8AE0-DCB6F734F658}" srcOrd="0" destOrd="0" presId="urn:microsoft.com/office/officeart/2008/layout/HorizontalMultiLevelHierarchy"/>
    <dgm:cxn modelId="{A2268973-7CF6-420E-A0A2-DFF7ECE9E672}" type="presParOf" srcId="{A5D1D1C5-0368-42F3-BAEC-48827FCA0193}" destId="{43445470-603B-43EA-AB90-B243BA35438F}" srcOrd="1" destOrd="0" presId="urn:microsoft.com/office/officeart/2008/layout/HorizontalMultiLevelHierarchy"/>
    <dgm:cxn modelId="{6B37E786-1BF9-45B5-9CF2-B8DE34823AA4}" type="presParOf" srcId="{43445470-603B-43EA-AB90-B243BA35438F}" destId="{C669A0C8-F48E-48F9-A8D5-B2F813D61F31}" srcOrd="0" destOrd="0" presId="urn:microsoft.com/office/officeart/2008/layout/HorizontalMultiLevelHierarchy"/>
    <dgm:cxn modelId="{90CEDAF0-D528-4522-A798-B52266D08F04}" type="presParOf" srcId="{43445470-603B-43EA-AB90-B243BA35438F}" destId="{1A4B9283-D409-4B42-B41D-28DFA9DB18C5}" srcOrd="1" destOrd="0" presId="urn:microsoft.com/office/officeart/2008/layout/HorizontalMultiLevelHierarchy"/>
    <dgm:cxn modelId="{ECC7B7E7-A5E5-47C2-8065-B31B739B5953}" type="presParOf" srcId="{1A4B9283-D409-4B42-B41D-28DFA9DB18C5}" destId="{87B839A7-86D2-4AEC-8153-FEB491C179C9}" srcOrd="0" destOrd="0" presId="urn:microsoft.com/office/officeart/2008/layout/HorizontalMultiLevelHierarchy"/>
    <dgm:cxn modelId="{F78615BA-286C-43D7-A911-789E493AF28C}" type="presParOf" srcId="{87B839A7-86D2-4AEC-8153-FEB491C179C9}" destId="{104D2704-EE1E-4EE6-A2A6-58798D074B7D}" srcOrd="0" destOrd="0" presId="urn:microsoft.com/office/officeart/2008/layout/HorizontalMultiLevelHierarchy"/>
    <dgm:cxn modelId="{C210AC2F-48AC-4CB7-83E6-2EA5CA5D0195}" type="presParOf" srcId="{1A4B9283-D409-4B42-B41D-28DFA9DB18C5}" destId="{649AADA1-25A2-4C23-B7D6-575B702E0883}" srcOrd="1" destOrd="0" presId="urn:microsoft.com/office/officeart/2008/layout/HorizontalMultiLevelHierarchy"/>
    <dgm:cxn modelId="{5CE164B6-8F7E-4768-8EAE-1BBDDC19DC14}" type="presParOf" srcId="{649AADA1-25A2-4C23-B7D6-575B702E0883}" destId="{965E1D1D-777F-407C-A788-9E64D91F96B1}" srcOrd="0" destOrd="0" presId="urn:microsoft.com/office/officeart/2008/layout/HorizontalMultiLevelHierarchy"/>
    <dgm:cxn modelId="{0DF86917-DC6F-44E6-95CC-25A3AC9A817C}" type="presParOf" srcId="{649AADA1-25A2-4C23-B7D6-575B702E0883}" destId="{3D9EF845-47D5-4B5E-BF8D-089B09F916AA}" srcOrd="1" destOrd="0" presId="urn:microsoft.com/office/officeart/2008/layout/HorizontalMultiLevelHierarchy"/>
    <dgm:cxn modelId="{553D3D9D-3B8F-449B-AD07-976EC07A99EE}" type="presParOf" srcId="{1A4B9283-D409-4B42-B41D-28DFA9DB18C5}" destId="{7C93C521-5906-422B-8DCE-FC9F7532E4F4}" srcOrd="2" destOrd="0" presId="urn:microsoft.com/office/officeart/2008/layout/HorizontalMultiLevelHierarchy"/>
    <dgm:cxn modelId="{1BAC2C25-F9E7-4401-889F-46774A76E681}" type="presParOf" srcId="{7C93C521-5906-422B-8DCE-FC9F7532E4F4}" destId="{6C1A9E95-49EB-41A2-ACB4-A54D5CBA1FDB}" srcOrd="0" destOrd="0" presId="urn:microsoft.com/office/officeart/2008/layout/HorizontalMultiLevelHierarchy"/>
    <dgm:cxn modelId="{8517C87D-26DB-4F07-8906-3FABB724FE7C}" type="presParOf" srcId="{1A4B9283-D409-4B42-B41D-28DFA9DB18C5}" destId="{C21C9162-CA60-4261-B6A2-E19F9094445F}" srcOrd="3" destOrd="0" presId="urn:microsoft.com/office/officeart/2008/layout/HorizontalMultiLevelHierarchy"/>
    <dgm:cxn modelId="{726DD9C1-AAB2-40B2-A981-8D6F07DF021C}" type="presParOf" srcId="{C21C9162-CA60-4261-B6A2-E19F9094445F}" destId="{84EFE52F-5747-4829-BF35-5443D9440A83}" srcOrd="0" destOrd="0" presId="urn:microsoft.com/office/officeart/2008/layout/HorizontalMultiLevelHierarchy"/>
    <dgm:cxn modelId="{B2C8A457-3FD6-4951-8AB1-08CD1B34E101}" type="presParOf" srcId="{C21C9162-CA60-4261-B6A2-E19F9094445F}" destId="{852206BF-C838-4DE6-A2F2-7342A6C2DD33}" srcOrd="1" destOrd="0" presId="urn:microsoft.com/office/officeart/2008/layout/HorizontalMultiLevelHierarchy"/>
    <dgm:cxn modelId="{4159B299-8830-4B31-8D95-0DADCE2D40A5}" type="presParOf" srcId="{1A4B9283-D409-4B42-B41D-28DFA9DB18C5}" destId="{2EE9362D-7E20-4EC1-9703-40535262D5D0}" srcOrd="4" destOrd="0" presId="urn:microsoft.com/office/officeart/2008/layout/HorizontalMultiLevelHierarchy"/>
    <dgm:cxn modelId="{5B44A265-D5F3-4074-8C0A-9BDD3D1AD337}" type="presParOf" srcId="{2EE9362D-7E20-4EC1-9703-40535262D5D0}" destId="{EAC7E464-8B45-43E0-AACB-FD39F5AEA1A2}" srcOrd="0" destOrd="0" presId="urn:microsoft.com/office/officeart/2008/layout/HorizontalMultiLevelHierarchy"/>
    <dgm:cxn modelId="{8F761D3F-886E-45D6-A9B2-BCCAE0F44038}" type="presParOf" srcId="{1A4B9283-D409-4B42-B41D-28DFA9DB18C5}" destId="{01C3E18D-8E6A-4B81-B4D8-412AC000112E}" srcOrd="5" destOrd="0" presId="urn:microsoft.com/office/officeart/2008/layout/HorizontalMultiLevelHierarchy"/>
    <dgm:cxn modelId="{5635187F-DF12-40C6-ABA6-F4511C8107CB}" type="presParOf" srcId="{01C3E18D-8E6A-4B81-B4D8-412AC000112E}" destId="{5BE30AAD-6F4B-4ECB-AD8D-FD113D47D4F6}" srcOrd="0" destOrd="0" presId="urn:microsoft.com/office/officeart/2008/layout/HorizontalMultiLevelHierarchy"/>
    <dgm:cxn modelId="{4EC87717-D57D-4C57-A5C5-198464B79FA6}" type="presParOf" srcId="{01C3E18D-8E6A-4B81-B4D8-412AC000112E}" destId="{CFB48E6A-703C-4962-A089-6C6AF95FF14E}" srcOrd="1" destOrd="0" presId="urn:microsoft.com/office/officeart/2008/layout/HorizontalMultiLevelHierarchy"/>
    <dgm:cxn modelId="{9BCCE763-EA85-4519-B51B-A4E1B7D0F144}" type="presParOf" srcId="{1A4B9283-D409-4B42-B41D-28DFA9DB18C5}" destId="{8526FD21-5EA8-45F4-919C-AD1EE5AFD8D6}" srcOrd="6" destOrd="0" presId="urn:microsoft.com/office/officeart/2008/layout/HorizontalMultiLevelHierarchy"/>
    <dgm:cxn modelId="{97D58ED4-A153-4273-ABD2-975B767B3202}" type="presParOf" srcId="{8526FD21-5EA8-45F4-919C-AD1EE5AFD8D6}" destId="{E837F668-6580-4B43-8DBA-B8EC091FDFF0}" srcOrd="0" destOrd="0" presId="urn:microsoft.com/office/officeart/2008/layout/HorizontalMultiLevelHierarchy"/>
    <dgm:cxn modelId="{0E88A8F2-3DF2-47F4-8A17-362875C62B3D}" type="presParOf" srcId="{1A4B9283-D409-4B42-B41D-28DFA9DB18C5}" destId="{7FB74185-0673-4C8E-A4E3-612555328547}" srcOrd="7" destOrd="0" presId="urn:microsoft.com/office/officeart/2008/layout/HorizontalMultiLevelHierarchy"/>
    <dgm:cxn modelId="{B8D4CC28-FAFA-43D0-85D5-DFD1BC8DBA3E}" type="presParOf" srcId="{7FB74185-0673-4C8E-A4E3-612555328547}" destId="{624F456B-7A7D-40EE-B3AF-44AF24FE565E}" srcOrd="0" destOrd="0" presId="urn:microsoft.com/office/officeart/2008/layout/HorizontalMultiLevelHierarchy"/>
    <dgm:cxn modelId="{4FBD1ADC-AFAA-4766-99F1-F17D6D9A4CCC}" type="presParOf" srcId="{7FB74185-0673-4C8E-A4E3-612555328547}" destId="{63FAF426-631C-481C-9B81-DAD18462C660}" srcOrd="1" destOrd="0" presId="urn:microsoft.com/office/officeart/2008/layout/HorizontalMultiLevelHierarchy"/>
    <dgm:cxn modelId="{6889039D-33C9-48F2-8DEC-37C40F5EB156}" type="presParOf" srcId="{A5D1D1C5-0368-42F3-BAEC-48827FCA0193}" destId="{EE72EE00-8366-4D76-9494-0FD49F44575F}" srcOrd="2" destOrd="0" presId="urn:microsoft.com/office/officeart/2008/layout/HorizontalMultiLevelHierarchy"/>
    <dgm:cxn modelId="{FC8655D0-1177-4102-904B-66C5A9E3FAFF}" type="presParOf" srcId="{EE72EE00-8366-4D76-9494-0FD49F44575F}" destId="{124067CC-5BA0-4F40-9203-3EBB5EF4E5BC}" srcOrd="0" destOrd="0" presId="urn:microsoft.com/office/officeart/2008/layout/HorizontalMultiLevelHierarchy"/>
    <dgm:cxn modelId="{5D8DB397-7626-4801-A8A4-E6A205AF9C77}" type="presParOf" srcId="{A5D1D1C5-0368-42F3-BAEC-48827FCA0193}" destId="{BB696C16-2DF0-4C67-9FE2-12AD26CFA3AA}" srcOrd="3" destOrd="0" presId="urn:microsoft.com/office/officeart/2008/layout/HorizontalMultiLevelHierarchy"/>
    <dgm:cxn modelId="{C9C8CCB1-C1A3-4873-8A64-3A5A01E0FCD7}" type="presParOf" srcId="{BB696C16-2DF0-4C67-9FE2-12AD26CFA3AA}" destId="{25FBD017-376F-4102-BEFD-BD434FC9C210}" srcOrd="0" destOrd="0" presId="urn:microsoft.com/office/officeart/2008/layout/HorizontalMultiLevelHierarchy"/>
    <dgm:cxn modelId="{D1F340D1-1703-4572-839A-1261A07C1B86}" type="presParOf" srcId="{BB696C16-2DF0-4C67-9FE2-12AD26CFA3AA}" destId="{8BF4ED56-1055-4C39-82BB-C4CFBAB71230}" srcOrd="1" destOrd="0" presId="urn:microsoft.com/office/officeart/2008/layout/HorizontalMultiLevelHierarchy"/>
    <dgm:cxn modelId="{B3BDEF55-D93E-400E-8C6D-002307E2590F}" type="presParOf" srcId="{8BF4ED56-1055-4C39-82BB-C4CFBAB71230}" destId="{55ACDE10-43D2-4058-AA48-4DB6E84D6B57}" srcOrd="0" destOrd="0" presId="urn:microsoft.com/office/officeart/2008/layout/HorizontalMultiLevelHierarchy"/>
    <dgm:cxn modelId="{07899691-13FE-4850-9F27-530DC2DFE472}" type="presParOf" srcId="{55ACDE10-43D2-4058-AA48-4DB6E84D6B57}" destId="{A2A26064-0345-4A66-BF27-5D79F8F9AB3A}" srcOrd="0" destOrd="0" presId="urn:microsoft.com/office/officeart/2008/layout/HorizontalMultiLevelHierarchy"/>
    <dgm:cxn modelId="{79342FBB-B2DA-4918-B750-BE97804A367F}" type="presParOf" srcId="{8BF4ED56-1055-4C39-82BB-C4CFBAB71230}" destId="{666B0878-793D-41D3-A59D-F17F17F5E8C7}" srcOrd="1" destOrd="0" presId="urn:microsoft.com/office/officeart/2008/layout/HorizontalMultiLevelHierarchy"/>
    <dgm:cxn modelId="{AC58F769-C2DF-41C6-B1B0-70FEEF37CF8C}" type="presParOf" srcId="{666B0878-793D-41D3-A59D-F17F17F5E8C7}" destId="{8A1C0446-D401-4369-BB30-58DED74666C6}" srcOrd="0" destOrd="0" presId="urn:microsoft.com/office/officeart/2008/layout/HorizontalMultiLevelHierarchy"/>
    <dgm:cxn modelId="{EBC54AC1-A7D4-4A69-93AD-860A1C25026E}" type="presParOf" srcId="{666B0878-793D-41D3-A59D-F17F17F5E8C7}" destId="{0E3D1EC8-556F-46D8-B0E4-854E614878B1}" srcOrd="1" destOrd="0" presId="urn:microsoft.com/office/officeart/2008/layout/HorizontalMultiLevelHierarchy"/>
    <dgm:cxn modelId="{561697E6-B0C1-4415-8D9A-5C021066AF76}" type="presParOf" srcId="{8BF4ED56-1055-4C39-82BB-C4CFBAB71230}" destId="{41F26628-0D52-4D2A-9282-547195454EE5}" srcOrd="2" destOrd="0" presId="urn:microsoft.com/office/officeart/2008/layout/HorizontalMultiLevelHierarchy"/>
    <dgm:cxn modelId="{B4EDAA0C-FBC6-4938-A580-CD9571505907}" type="presParOf" srcId="{41F26628-0D52-4D2A-9282-547195454EE5}" destId="{7E8F1B0C-B592-412E-8EF9-C5E6F0B48F14}" srcOrd="0" destOrd="0" presId="urn:microsoft.com/office/officeart/2008/layout/HorizontalMultiLevelHierarchy"/>
    <dgm:cxn modelId="{FE746E42-EB09-400C-B8CB-E917E00469BA}" type="presParOf" srcId="{8BF4ED56-1055-4C39-82BB-C4CFBAB71230}" destId="{5AAF02D0-85AA-4945-9F2E-76421C55E821}" srcOrd="3" destOrd="0" presId="urn:microsoft.com/office/officeart/2008/layout/HorizontalMultiLevelHierarchy"/>
    <dgm:cxn modelId="{50E3C512-5E9D-4439-9FBD-1BBB0DCDC79D}" type="presParOf" srcId="{5AAF02D0-85AA-4945-9F2E-76421C55E821}" destId="{1BDA8622-EAA3-4407-9173-83F776836569}" srcOrd="0" destOrd="0" presId="urn:microsoft.com/office/officeart/2008/layout/HorizontalMultiLevelHierarchy"/>
    <dgm:cxn modelId="{EA698C13-688E-4ABC-A453-82F2089913E4}" type="presParOf" srcId="{5AAF02D0-85AA-4945-9F2E-76421C55E821}" destId="{E305F3BF-4BCB-4553-A07B-0590F8241B6B}" srcOrd="1" destOrd="0" presId="urn:microsoft.com/office/officeart/2008/layout/HorizontalMultiLevelHierarchy"/>
    <dgm:cxn modelId="{D915F761-0693-452A-B258-C015CE21E5FC}" type="presParOf" srcId="{8BF4ED56-1055-4C39-82BB-C4CFBAB71230}" destId="{5D0AA642-B1CC-4D1F-9029-6F332562A05C}" srcOrd="4" destOrd="0" presId="urn:microsoft.com/office/officeart/2008/layout/HorizontalMultiLevelHierarchy"/>
    <dgm:cxn modelId="{DF9B180F-7D86-4C40-93B6-2BC8CC39B8CB}" type="presParOf" srcId="{5D0AA642-B1CC-4D1F-9029-6F332562A05C}" destId="{96C14813-D25A-49FC-903C-84D81772E58F}" srcOrd="0" destOrd="0" presId="urn:microsoft.com/office/officeart/2008/layout/HorizontalMultiLevelHierarchy"/>
    <dgm:cxn modelId="{37908ECC-29D9-41F3-BC0C-053EF4986BD5}" type="presParOf" srcId="{8BF4ED56-1055-4C39-82BB-C4CFBAB71230}" destId="{93F13B28-BFEA-49AF-AA87-B3A02028A117}" srcOrd="5" destOrd="0" presId="urn:microsoft.com/office/officeart/2008/layout/HorizontalMultiLevelHierarchy"/>
    <dgm:cxn modelId="{5AD3E1BD-8F65-4937-BAEB-A1BE84A7C996}" type="presParOf" srcId="{93F13B28-BFEA-49AF-AA87-B3A02028A117}" destId="{C8BF35B1-0A9D-4F40-9189-67EA946B363C}" srcOrd="0" destOrd="0" presId="urn:microsoft.com/office/officeart/2008/layout/HorizontalMultiLevelHierarchy"/>
    <dgm:cxn modelId="{26728BD4-2996-4B60-AEFC-6A74CE64F9FB}" type="presParOf" srcId="{93F13B28-BFEA-49AF-AA87-B3A02028A117}" destId="{F26E560F-B33C-42ED-ADB2-670643B49E5E}" srcOrd="1" destOrd="0" presId="urn:microsoft.com/office/officeart/2008/layout/HorizontalMultiLevelHierarchy"/>
    <dgm:cxn modelId="{6EB56942-01AC-4A83-BC3A-BDEE8EC1C8EC}" type="presParOf" srcId="{8BF4ED56-1055-4C39-82BB-C4CFBAB71230}" destId="{0738DA00-8511-452D-9C61-344A84B5B20E}" srcOrd="6" destOrd="0" presId="urn:microsoft.com/office/officeart/2008/layout/HorizontalMultiLevelHierarchy"/>
    <dgm:cxn modelId="{D3E1A4EB-4CF4-41D8-80B2-6F6C09DD3BDA}" type="presParOf" srcId="{0738DA00-8511-452D-9C61-344A84B5B20E}" destId="{D6EFBBD1-AEC2-46DE-975B-1BF90FEC775F}" srcOrd="0" destOrd="0" presId="urn:microsoft.com/office/officeart/2008/layout/HorizontalMultiLevelHierarchy"/>
    <dgm:cxn modelId="{96B6EC32-E165-4407-AD9C-6CDFEC3BD82B}" type="presParOf" srcId="{8BF4ED56-1055-4C39-82BB-C4CFBAB71230}" destId="{6E57B378-9FB6-462D-BDA2-174F043F4346}" srcOrd="7" destOrd="0" presId="urn:microsoft.com/office/officeart/2008/layout/HorizontalMultiLevelHierarchy"/>
    <dgm:cxn modelId="{B440726F-A989-4C1F-B838-3A715486B9DD}" type="presParOf" srcId="{6E57B378-9FB6-462D-BDA2-174F043F4346}" destId="{1D0B0D13-6855-4BFA-8366-AB1E0350CB75}" srcOrd="0" destOrd="0" presId="urn:microsoft.com/office/officeart/2008/layout/HorizontalMultiLevelHierarchy"/>
    <dgm:cxn modelId="{EE7B3036-CB74-45DA-A591-2291A0E2BB9B}" type="presParOf" srcId="{6E57B378-9FB6-462D-BDA2-174F043F4346}" destId="{872B484F-FED0-4FB2-B1A4-6F9ACD0AC80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C191D-0B05-44E9-AADE-ED7FB59D4568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7EA2FF-15A4-44A5-9162-9F8B4063804D}">
      <dgm:prSet phldrT="[ข้อความ]"/>
      <dgm:spPr/>
      <dgm:t>
        <a:bodyPr/>
        <a:lstStyle/>
        <a:p>
          <a:r>
            <a:rPr lang="en-US" dirty="0" smtClean="0"/>
            <a:t>Programmer</a:t>
          </a:r>
          <a:endParaRPr lang="en-US" dirty="0"/>
        </a:p>
      </dgm:t>
    </dgm:pt>
    <dgm:pt modelId="{EDD4705D-CC43-41CD-83FA-101AB9CED833}" type="parTrans" cxnId="{2CE37397-C0D5-4E88-9D28-32370856A3E6}">
      <dgm:prSet/>
      <dgm:spPr/>
      <dgm:t>
        <a:bodyPr/>
        <a:lstStyle/>
        <a:p>
          <a:endParaRPr lang="en-US"/>
        </a:p>
      </dgm:t>
    </dgm:pt>
    <dgm:pt modelId="{B3163A8A-FB5B-4064-B451-3E2E56C5AE91}" type="sibTrans" cxnId="{2CE37397-C0D5-4E88-9D28-32370856A3E6}">
      <dgm:prSet/>
      <dgm:spPr/>
      <dgm:t>
        <a:bodyPr/>
        <a:lstStyle/>
        <a:p>
          <a:endParaRPr lang="en-US"/>
        </a:p>
      </dgm:t>
    </dgm:pt>
    <dgm:pt modelId="{E0F20987-C659-4351-8F89-CF046F281F55}">
      <dgm:prSet phldrT="[ข้อความ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Web Server</a:t>
          </a:r>
          <a:endParaRPr lang="en-US" dirty="0">
            <a:solidFill>
              <a:schemeClr val="bg1"/>
            </a:solidFill>
          </a:endParaRPr>
        </a:p>
      </dgm:t>
    </dgm:pt>
    <dgm:pt modelId="{9910AF50-D1CA-49D0-9DF2-6C60413F08C3}" type="parTrans" cxnId="{B09D1CF1-3CE1-4627-B654-77ABC91A95CB}">
      <dgm:prSet/>
      <dgm:spPr/>
      <dgm:t>
        <a:bodyPr/>
        <a:lstStyle/>
        <a:p>
          <a:endParaRPr lang="en-US"/>
        </a:p>
      </dgm:t>
    </dgm:pt>
    <dgm:pt modelId="{C8651ED3-7385-447A-B7D5-15E129715CD9}" type="sibTrans" cxnId="{B09D1CF1-3CE1-4627-B654-77ABC91A95CB}">
      <dgm:prSet/>
      <dgm:spPr/>
      <dgm:t>
        <a:bodyPr/>
        <a:lstStyle/>
        <a:p>
          <a:endParaRPr lang="en-US"/>
        </a:p>
      </dgm:t>
    </dgm:pt>
    <dgm:pt modelId="{7613B636-F7EE-4082-9605-07417E2CAFFA}">
      <dgm:prSet phldrT="[ข้อความ]"/>
      <dgm:spPr>
        <a:solidFill>
          <a:srgbClr val="CCFFCC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PHP </a:t>
          </a:r>
          <a:r>
            <a:rPr lang="th-TH" dirty="0" smtClean="0">
              <a:solidFill>
                <a:schemeClr val="bg1"/>
              </a:solidFill>
            </a:rPr>
            <a:t>ของ </a:t>
          </a:r>
          <a:r>
            <a:rPr lang="en-US" dirty="0" smtClean="0">
              <a:solidFill>
                <a:schemeClr val="bg1"/>
              </a:solidFill>
            </a:rPr>
            <a:t>Web Server</a:t>
          </a:r>
          <a:endParaRPr lang="en-US" dirty="0">
            <a:solidFill>
              <a:schemeClr val="bg1"/>
            </a:solidFill>
          </a:endParaRPr>
        </a:p>
      </dgm:t>
    </dgm:pt>
    <dgm:pt modelId="{7CCA7201-22AB-40F0-AE64-20908F36CF5B}" type="parTrans" cxnId="{3B178394-A1CD-4543-87B2-54AEF6396DF2}">
      <dgm:prSet/>
      <dgm:spPr/>
      <dgm:t>
        <a:bodyPr/>
        <a:lstStyle/>
        <a:p>
          <a:endParaRPr lang="en-US"/>
        </a:p>
      </dgm:t>
    </dgm:pt>
    <dgm:pt modelId="{59C1BB31-D3D2-40C9-A1D3-944BE6277316}" type="sibTrans" cxnId="{3B178394-A1CD-4543-87B2-54AEF6396DF2}">
      <dgm:prSet/>
      <dgm:spPr/>
      <dgm:t>
        <a:bodyPr/>
        <a:lstStyle/>
        <a:p>
          <a:endParaRPr lang="en-US"/>
        </a:p>
      </dgm:t>
    </dgm:pt>
    <dgm:pt modelId="{872A949E-81E2-4D36-AB1C-AF3B49E3BDD4}">
      <dgm:prSet phldrT="[ข้อความ]"/>
      <dgm:spPr>
        <a:solidFill>
          <a:srgbClr val="CCCCFF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MySQL</a:t>
          </a:r>
          <a:r>
            <a:rPr lang="th-TH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chemeClr val="bg1"/>
              </a:solidFill>
            </a:rPr>
            <a:t>Server </a:t>
          </a:r>
          <a:endParaRPr lang="en-US" dirty="0">
            <a:solidFill>
              <a:schemeClr val="bg1"/>
            </a:solidFill>
          </a:endParaRPr>
        </a:p>
      </dgm:t>
    </dgm:pt>
    <dgm:pt modelId="{8A956854-AB62-4907-94BD-517C8BDA27C2}" type="parTrans" cxnId="{5E2D3B9B-DFD9-4679-98B7-BEAC9EF2C7E6}">
      <dgm:prSet/>
      <dgm:spPr/>
      <dgm:t>
        <a:bodyPr/>
        <a:lstStyle/>
        <a:p>
          <a:endParaRPr lang="en-US"/>
        </a:p>
      </dgm:t>
    </dgm:pt>
    <dgm:pt modelId="{94B42BC2-25EE-4146-9F1B-681E96A31689}" type="sibTrans" cxnId="{5E2D3B9B-DFD9-4679-98B7-BEAC9EF2C7E6}">
      <dgm:prSet/>
      <dgm:spPr/>
      <dgm:t>
        <a:bodyPr/>
        <a:lstStyle/>
        <a:p>
          <a:endParaRPr lang="en-US"/>
        </a:p>
      </dgm:t>
    </dgm:pt>
    <dgm:pt modelId="{B4C452CD-5FB8-40C7-BB0D-BC80B2F3B914}" type="pres">
      <dgm:prSet presAssocID="{B60C191D-0B05-44E9-AADE-ED7FB59D456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DAB9CC-73B8-4288-AFE6-D2A233ED1FD7}" type="pres">
      <dgm:prSet presAssocID="{CA7EA2FF-15A4-44A5-9162-9F8B4063804D}" presName="root1" presStyleCnt="0"/>
      <dgm:spPr/>
    </dgm:pt>
    <dgm:pt modelId="{7BCAABCB-9E47-4041-BC98-CD83961BA452}" type="pres">
      <dgm:prSet presAssocID="{CA7EA2FF-15A4-44A5-9162-9F8B4063804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1FFBC-B97E-4E22-AEA7-8BB4DEB6BD9B}" type="pres">
      <dgm:prSet presAssocID="{CA7EA2FF-15A4-44A5-9162-9F8B4063804D}" presName="level2hierChild" presStyleCnt="0"/>
      <dgm:spPr/>
    </dgm:pt>
    <dgm:pt modelId="{13A8880C-D9D5-41FB-A1E9-9FCF25936864}" type="pres">
      <dgm:prSet presAssocID="{9910AF50-D1CA-49D0-9DF2-6C60413F08C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BFF4A4-83C8-4111-934F-9D75DFC2FEE2}" type="pres">
      <dgm:prSet presAssocID="{9910AF50-D1CA-49D0-9DF2-6C60413F08C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3A777D6-68D5-4635-8BB0-2D12D5F63448}" type="pres">
      <dgm:prSet presAssocID="{E0F20987-C659-4351-8F89-CF046F281F55}" presName="root2" presStyleCnt="0"/>
      <dgm:spPr/>
    </dgm:pt>
    <dgm:pt modelId="{470634D5-7358-42BE-8E58-9277EDF43D9B}" type="pres">
      <dgm:prSet presAssocID="{E0F20987-C659-4351-8F89-CF046F281F5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EB0C74-D3CC-4DBB-88E9-C17193EB2D8E}" type="pres">
      <dgm:prSet presAssocID="{E0F20987-C659-4351-8F89-CF046F281F55}" presName="level3hierChild" presStyleCnt="0"/>
      <dgm:spPr/>
    </dgm:pt>
    <dgm:pt modelId="{63D9ADE6-FAEC-4A05-8389-37431384C4E1}" type="pres">
      <dgm:prSet presAssocID="{7CCA7201-22AB-40F0-AE64-20908F36CF5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22148ABC-2EB8-4D55-B973-3726D1F90933}" type="pres">
      <dgm:prSet presAssocID="{7CCA7201-22AB-40F0-AE64-20908F36CF5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FB352CB-A62D-427F-A4A0-9A6687ED2707}" type="pres">
      <dgm:prSet presAssocID="{7613B636-F7EE-4082-9605-07417E2CAFFA}" presName="root2" presStyleCnt="0"/>
      <dgm:spPr/>
    </dgm:pt>
    <dgm:pt modelId="{63511F42-4467-40AC-8FC6-1DCB2582BAF8}" type="pres">
      <dgm:prSet presAssocID="{7613B636-F7EE-4082-9605-07417E2CAFFA}" presName="LevelTwoTextNode" presStyleLbl="node2" presStyleIdx="1" presStyleCnt="3" custLinFactNeighborX="1219" custLinFactNeighborY="-12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F0D6E0-5757-4587-B26A-76B45AA9F99C}" type="pres">
      <dgm:prSet presAssocID="{7613B636-F7EE-4082-9605-07417E2CAFFA}" presName="level3hierChild" presStyleCnt="0"/>
      <dgm:spPr/>
    </dgm:pt>
    <dgm:pt modelId="{8E88426E-C7FA-48F5-AB6D-94B487FC2969}" type="pres">
      <dgm:prSet presAssocID="{8A956854-AB62-4907-94BD-517C8BDA27C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4F513B4-DB12-42C6-9217-56147FF43C50}" type="pres">
      <dgm:prSet presAssocID="{8A956854-AB62-4907-94BD-517C8BDA27C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09B6CD7-6B0F-455B-8D44-9067766BDEB6}" type="pres">
      <dgm:prSet presAssocID="{872A949E-81E2-4D36-AB1C-AF3B49E3BDD4}" presName="root2" presStyleCnt="0"/>
      <dgm:spPr/>
    </dgm:pt>
    <dgm:pt modelId="{84262D12-CEA4-4AD5-B9A2-3D75A8F1C0FC}" type="pres">
      <dgm:prSet presAssocID="{872A949E-81E2-4D36-AB1C-AF3B49E3BDD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43DAD0-1D26-43CE-91A9-E2F50D4E79E4}" type="pres">
      <dgm:prSet presAssocID="{872A949E-81E2-4D36-AB1C-AF3B49E3BDD4}" presName="level3hierChild" presStyleCnt="0"/>
      <dgm:spPr/>
    </dgm:pt>
  </dgm:ptLst>
  <dgm:cxnLst>
    <dgm:cxn modelId="{06FE8C58-046B-4C19-B2CF-DFE659AB1495}" type="presOf" srcId="{E0F20987-C659-4351-8F89-CF046F281F55}" destId="{470634D5-7358-42BE-8E58-9277EDF43D9B}" srcOrd="0" destOrd="0" presId="urn:microsoft.com/office/officeart/2008/layout/HorizontalMultiLevelHierarchy"/>
    <dgm:cxn modelId="{2CE37397-C0D5-4E88-9D28-32370856A3E6}" srcId="{B60C191D-0B05-44E9-AADE-ED7FB59D4568}" destId="{CA7EA2FF-15A4-44A5-9162-9F8B4063804D}" srcOrd="0" destOrd="0" parTransId="{EDD4705D-CC43-41CD-83FA-101AB9CED833}" sibTransId="{B3163A8A-FB5B-4064-B451-3E2E56C5AE91}"/>
    <dgm:cxn modelId="{10E23B78-16C4-406E-A2C8-EA06EE2E4AAD}" type="presOf" srcId="{9910AF50-D1CA-49D0-9DF2-6C60413F08C3}" destId="{13A8880C-D9D5-41FB-A1E9-9FCF25936864}" srcOrd="0" destOrd="0" presId="urn:microsoft.com/office/officeart/2008/layout/HorizontalMultiLevelHierarchy"/>
    <dgm:cxn modelId="{A4AC9849-A1B5-4B6C-9082-8DF42AF2EA6B}" type="presOf" srcId="{CA7EA2FF-15A4-44A5-9162-9F8B4063804D}" destId="{7BCAABCB-9E47-4041-BC98-CD83961BA452}" srcOrd="0" destOrd="0" presId="urn:microsoft.com/office/officeart/2008/layout/HorizontalMultiLevelHierarchy"/>
    <dgm:cxn modelId="{A9B36A7A-7EB6-44DA-8D84-0A95DEC07158}" type="presOf" srcId="{9910AF50-D1CA-49D0-9DF2-6C60413F08C3}" destId="{10BFF4A4-83C8-4111-934F-9D75DFC2FEE2}" srcOrd="1" destOrd="0" presId="urn:microsoft.com/office/officeart/2008/layout/HorizontalMultiLevelHierarchy"/>
    <dgm:cxn modelId="{B09D1CF1-3CE1-4627-B654-77ABC91A95CB}" srcId="{CA7EA2FF-15A4-44A5-9162-9F8B4063804D}" destId="{E0F20987-C659-4351-8F89-CF046F281F55}" srcOrd="0" destOrd="0" parTransId="{9910AF50-D1CA-49D0-9DF2-6C60413F08C3}" sibTransId="{C8651ED3-7385-447A-B7D5-15E129715CD9}"/>
    <dgm:cxn modelId="{B588A2F6-53D2-4C69-B9D1-6CC0B1FD8694}" type="presOf" srcId="{8A956854-AB62-4907-94BD-517C8BDA27C2}" destId="{14F513B4-DB12-42C6-9217-56147FF43C50}" srcOrd="1" destOrd="0" presId="urn:microsoft.com/office/officeart/2008/layout/HorizontalMultiLevelHierarchy"/>
    <dgm:cxn modelId="{996BE9CD-15A5-4668-B961-7C03B81409F0}" type="presOf" srcId="{872A949E-81E2-4D36-AB1C-AF3B49E3BDD4}" destId="{84262D12-CEA4-4AD5-B9A2-3D75A8F1C0FC}" srcOrd="0" destOrd="0" presId="urn:microsoft.com/office/officeart/2008/layout/HorizontalMultiLevelHierarchy"/>
    <dgm:cxn modelId="{3B178394-A1CD-4543-87B2-54AEF6396DF2}" srcId="{CA7EA2FF-15A4-44A5-9162-9F8B4063804D}" destId="{7613B636-F7EE-4082-9605-07417E2CAFFA}" srcOrd="1" destOrd="0" parTransId="{7CCA7201-22AB-40F0-AE64-20908F36CF5B}" sibTransId="{59C1BB31-D3D2-40C9-A1D3-944BE6277316}"/>
    <dgm:cxn modelId="{EBB40E06-C80B-406A-BAEF-E803687068BC}" type="presOf" srcId="{B60C191D-0B05-44E9-AADE-ED7FB59D4568}" destId="{B4C452CD-5FB8-40C7-BB0D-BC80B2F3B914}" srcOrd="0" destOrd="0" presId="urn:microsoft.com/office/officeart/2008/layout/HorizontalMultiLevelHierarchy"/>
    <dgm:cxn modelId="{5E2D3B9B-DFD9-4679-98B7-BEAC9EF2C7E6}" srcId="{CA7EA2FF-15A4-44A5-9162-9F8B4063804D}" destId="{872A949E-81E2-4D36-AB1C-AF3B49E3BDD4}" srcOrd="2" destOrd="0" parTransId="{8A956854-AB62-4907-94BD-517C8BDA27C2}" sibTransId="{94B42BC2-25EE-4146-9F1B-681E96A31689}"/>
    <dgm:cxn modelId="{F2BF4935-CE5B-4DB3-9F18-107DBD9D83C2}" type="presOf" srcId="{7CCA7201-22AB-40F0-AE64-20908F36CF5B}" destId="{22148ABC-2EB8-4D55-B973-3726D1F90933}" srcOrd="1" destOrd="0" presId="urn:microsoft.com/office/officeart/2008/layout/HorizontalMultiLevelHierarchy"/>
    <dgm:cxn modelId="{76EAE46C-D67B-4935-9C10-920506B5E3C6}" type="presOf" srcId="{7613B636-F7EE-4082-9605-07417E2CAFFA}" destId="{63511F42-4467-40AC-8FC6-1DCB2582BAF8}" srcOrd="0" destOrd="0" presId="urn:microsoft.com/office/officeart/2008/layout/HorizontalMultiLevelHierarchy"/>
    <dgm:cxn modelId="{19E57039-A54A-4CCA-B38B-E4BD8C165828}" type="presOf" srcId="{7CCA7201-22AB-40F0-AE64-20908F36CF5B}" destId="{63D9ADE6-FAEC-4A05-8389-37431384C4E1}" srcOrd="0" destOrd="0" presId="urn:microsoft.com/office/officeart/2008/layout/HorizontalMultiLevelHierarchy"/>
    <dgm:cxn modelId="{801532D9-0761-4BD4-90F0-3EE5A1F5BA5F}" type="presOf" srcId="{8A956854-AB62-4907-94BD-517C8BDA27C2}" destId="{8E88426E-C7FA-48F5-AB6D-94B487FC2969}" srcOrd="0" destOrd="0" presId="urn:microsoft.com/office/officeart/2008/layout/HorizontalMultiLevelHierarchy"/>
    <dgm:cxn modelId="{035E203A-685E-4B84-B40F-9286FA159A07}" type="presParOf" srcId="{B4C452CD-5FB8-40C7-BB0D-BC80B2F3B914}" destId="{60DAB9CC-73B8-4288-AFE6-D2A233ED1FD7}" srcOrd="0" destOrd="0" presId="urn:microsoft.com/office/officeart/2008/layout/HorizontalMultiLevelHierarchy"/>
    <dgm:cxn modelId="{0C7DAF62-B60A-49D8-B0C0-81AAFF2C685B}" type="presParOf" srcId="{60DAB9CC-73B8-4288-AFE6-D2A233ED1FD7}" destId="{7BCAABCB-9E47-4041-BC98-CD83961BA452}" srcOrd="0" destOrd="0" presId="urn:microsoft.com/office/officeart/2008/layout/HorizontalMultiLevelHierarchy"/>
    <dgm:cxn modelId="{F5D6A5E7-83E7-4DE3-8211-85B6AC53B4F1}" type="presParOf" srcId="{60DAB9CC-73B8-4288-AFE6-D2A233ED1FD7}" destId="{A0B1FFBC-B97E-4E22-AEA7-8BB4DEB6BD9B}" srcOrd="1" destOrd="0" presId="urn:microsoft.com/office/officeart/2008/layout/HorizontalMultiLevelHierarchy"/>
    <dgm:cxn modelId="{6131DF90-9B61-4329-9676-5C6163060BAD}" type="presParOf" srcId="{A0B1FFBC-B97E-4E22-AEA7-8BB4DEB6BD9B}" destId="{13A8880C-D9D5-41FB-A1E9-9FCF25936864}" srcOrd="0" destOrd="0" presId="urn:microsoft.com/office/officeart/2008/layout/HorizontalMultiLevelHierarchy"/>
    <dgm:cxn modelId="{2DFD4BD5-B20D-405A-8F1C-A8BB2A82BED2}" type="presParOf" srcId="{13A8880C-D9D5-41FB-A1E9-9FCF25936864}" destId="{10BFF4A4-83C8-4111-934F-9D75DFC2FEE2}" srcOrd="0" destOrd="0" presId="urn:microsoft.com/office/officeart/2008/layout/HorizontalMultiLevelHierarchy"/>
    <dgm:cxn modelId="{EE3464DA-634B-4409-9D9E-E42CDB95FBC7}" type="presParOf" srcId="{A0B1FFBC-B97E-4E22-AEA7-8BB4DEB6BD9B}" destId="{E3A777D6-68D5-4635-8BB0-2D12D5F63448}" srcOrd="1" destOrd="0" presId="urn:microsoft.com/office/officeart/2008/layout/HorizontalMultiLevelHierarchy"/>
    <dgm:cxn modelId="{2909E476-927C-47EA-91A0-2116D0B651CC}" type="presParOf" srcId="{E3A777D6-68D5-4635-8BB0-2D12D5F63448}" destId="{470634D5-7358-42BE-8E58-9277EDF43D9B}" srcOrd="0" destOrd="0" presId="urn:microsoft.com/office/officeart/2008/layout/HorizontalMultiLevelHierarchy"/>
    <dgm:cxn modelId="{1223D4BA-D778-4B77-AB65-5948B32275E2}" type="presParOf" srcId="{E3A777D6-68D5-4635-8BB0-2D12D5F63448}" destId="{0FEB0C74-D3CC-4DBB-88E9-C17193EB2D8E}" srcOrd="1" destOrd="0" presId="urn:microsoft.com/office/officeart/2008/layout/HorizontalMultiLevelHierarchy"/>
    <dgm:cxn modelId="{C2A370B0-92AF-40E3-B232-D9AAF89088F3}" type="presParOf" srcId="{A0B1FFBC-B97E-4E22-AEA7-8BB4DEB6BD9B}" destId="{63D9ADE6-FAEC-4A05-8389-37431384C4E1}" srcOrd="2" destOrd="0" presId="urn:microsoft.com/office/officeart/2008/layout/HorizontalMultiLevelHierarchy"/>
    <dgm:cxn modelId="{FCC92BC3-3274-43DF-8FB7-158E02A781BD}" type="presParOf" srcId="{63D9ADE6-FAEC-4A05-8389-37431384C4E1}" destId="{22148ABC-2EB8-4D55-B973-3726D1F90933}" srcOrd="0" destOrd="0" presId="urn:microsoft.com/office/officeart/2008/layout/HorizontalMultiLevelHierarchy"/>
    <dgm:cxn modelId="{CC25CB14-DAEC-48B6-89B4-FA4534243E20}" type="presParOf" srcId="{A0B1FFBC-B97E-4E22-AEA7-8BB4DEB6BD9B}" destId="{3FB352CB-A62D-427F-A4A0-9A6687ED2707}" srcOrd="3" destOrd="0" presId="urn:microsoft.com/office/officeart/2008/layout/HorizontalMultiLevelHierarchy"/>
    <dgm:cxn modelId="{769D3D9C-80E3-4A66-9C07-A746987B4B11}" type="presParOf" srcId="{3FB352CB-A62D-427F-A4A0-9A6687ED2707}" destId="{63511F42-4467-40AC-8FC6-1DCB2582BAF8}" srcOrd="0" destOrd="0" presId="urn:microsoft.com/office/officeart/2008/layout/HorizontalMultiLevelHierarchy"/>
    <dgm:cxn modelId="{9A506B1B-CEDC-461F-8A97-E9DC139F0455}" type="presParOf" srcId="{3FB352CB-A62D-427F-A4A0-9A6687ED2707}" destId="{CFF0D6E0-5757-4587-B26A-76B45AA9F99C}" srcOrd="1" destOrd="0" presId="urn:microsoft.com/office/officeart/2008/layout/HorizontalMultiLevelHierarchy"/>
    <dgm:cxn modelId="{D0D9B596-A6C7-44AC-A3F8-8349C51C6937}" type="presParOf" srcId="{A0B1FFBC-B97E-4E22-AEA7-8BB4DEB6BD9B}" destId="{8E88426E-C7FA-48F5-AB6D-94B487FC2969}" srcOrd="4" destOrd="0" presId="urn:microsoft.com/office/officeart/2008/layout/HorizontalMultiLevelHierarchy"/>
    <dgm:cxn modelId="{8B67B048-267B-412A-8423-CF737658052E}" type="presParOf" srcId="{8E88426E-C7FA-48F5-AB6D-94B487FC2969}" destId="{14F513B4-DB12-42C6-9217-56147FF43C50}" srcOrd="0" destOrd="0" presId="urn:microsoft.com/office/officeart/2008/layout/HorizontalMultiLevelHierarchy"/>
    <dgm:cxn modelId="{24157957-D94B-4F0B-A71B-F8D681D13EEB}" type="presParOf" srcId="{A0B1FFBC-B97E-4E22-AEA7-8BB4DEB6BD9B}" destId="{309B6CD7-6B0F-455B-8D44-9067766BDEB6}" srcOrd="5" destOrd="0" presId="urn:microsoft.com/office/officeart/2008/layout/HorizontalMultiLevelHierarchy"/>
    <dgm:cxn modelId="{AE42C5FB-15A6-4783-83B9-E189C31159F1}" type="presParOf" srcId="{309B6CD7-6B0F-455B-8D44-9067766BDEB6}" destId="{84262D12-CEA4-4AD5-B9A2-3D75A8F1C0FC}" srcOrd="0" destOrd="0" presId="urn:microsoft.com/office/officeart/2008/layout/HorizontalMultiLevelHierarchy"/>
    <dgm:cxn modelId="{8FBC5870-E3B5-4492-8A07-3D2B797942F8}" type="presParOf" srcId="{309B6CD7-6B0F-455B-8D44-9067766BDEB6}" destId="{6F43DAD0-1D26-43CE-91A9-E2F50D4E79E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0C191D-0B05-44E9-AADE-ED7FB59D4568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7EA2FF-15A4-44A5-9162-9F8B4063804D}">
      <dgm:prSet phldrT="[ข้อความ]"/>
      <dgm:spPr>
        <a:solidFill>
          <a:srgbClr val="FFCC6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Admin</a:t>
          </a:r>
          <a:endParaRPr lang="en-US" dirty="0">
            <a:solidFill>
              <a:schemeClr val="bg1"/>
            </a:solidFill>
          </a:endParaRPr>
        </a:p>
      </dgm:t>
    </dgm:pt>
    <dgm:pt modelId="{EDD4705D-CC43-41CD-83FA-101AB9CED833}" type="parTrans" cxnId="{2CE37397-C0D5-4E88-9D28-32370856A3E6}">
      <dgm:prSet/>
      <dgm:spPr/>
      <dgm:t>
        <a:bodyPr/>
        <a:lstStyle/>
        <a:p>
          <a:endParaRPr lang="en-US"/>
        </a:p>
      </dgm:t>
    </dgm:pt>
    <dgm:pt modelId="{B3163A8A-FB5B-4064-B451-3E2E56C5AE91}" type="sibTrans" cxnId="{2CE37397-C0D5-4E88-9D28-32370856A3E6}">
      <dgm:prSet/>
      <dgm:spPr/>
      <dgm:t>
        <a:bodyPr/>
        <a:lstStyle/>
        <a:p>
          <a:endParaRPr lang="en-US"/>
        </a:p>
      </dgm:t>
    </dgm:pt>
    <dgm:pt modelId="{E0F20987-C659-4351-8F89-CF046F281F55}">
      <dgm:prSet phldrT="[ข้อความ]"/>
      <dgm:spPr/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หมวดความเสี่ยง</a:t>
          </a:r>
          <a:endParaRPr lang="en-US" dirty="0">
            <a:solidFill>
              <a:schemeClr val="bg1"/>
            </a:solidFill>
          </a:endParaRPr>
        </a:p>
      </dgm:t>
    </dgm:pt>
    <dgm:pt modelId="{9910AF50-D1CA-49D0-9DF2-6C60413F08C3}" type="parTrans" cxnId="{B09D1CF1-3CE1-4627-B654-77ABC91A95CB}">
      <dgm:prSet/>
      <dgm:spPr/>
      <dgm:t>
        <a:bodyPr/>
        <a:lstStyle/>
        <a:p>
          <a:endParaRPr lang="en-US"/>
        </a:p>
      </dgm:t>
    </dgm:pt>
    <dgm:pt modelId="{C8651ED3-7385-447A-B7D5-15E129715CD9}" type="sibTrans" cxnId="{B09D1CF1-3CE1-4627-B654-77ABC91A95CB}">
      <dgm:prSet/>
      <dgm:spPr/>
      <dgm:t>
        <a:bodyPr/>
        <a:lstStyle/>
        <a:p>
          <a:endParaRPr lang="en-US"/>
        </a:p>
      </dgm:t>
    </dgm:pt>
    <dgm:pt modelId="{7613B636-F7EE-4082-9605-07417E2CAFFA}">
      <dgm:prSet phldrT="[ข้อความ]" custT="1"/>
      <dgm:spPr>
        <a:solidFill>
          <a:srgbClr val="CCFFCC"/>
        </a:solidFill>
      </dgm:spPr>
      <dgm:t>
        <a:bodyPr/>
        <a:lstStyle/>
        <a:p>
          <a:r>
            <a:rPr lang="th-TH" sz="2800" dirty="0" smtClean="0">
              <a:solidFill>
                <a:schemeClr val="bg1"/>
              </a:solidFill>
            </a:rPr>
            <a:t>ข้อมูลการเข้าถึง </a:t>
          </a:r>
          <a:r>
            <a:rPr lang="en-US" sz="2800" dirty="0" smtClean="0">
              <a:solidFill>
                <a:schemeClr val="bg1"/>
              </a:solidFill>
            </a:rPr>
            <a:t>Program</a:t>
          </a:r>
          <a:endParaRPr lang="en-US" sz="2800" dirty="0">
            <a:solidFill>
              <a:schemeClr val="bg1"/>
            </a:solidFill>
          </a:endParaRPr>
        </a:p>
      </dgm:t>
    </dgm:pt>
    <dgm:pt modelId="{7CCA7201-22AB-40F0-AE64-20908F36CF5B}" type="parTrans" cxnId="{3B178394-A1CD-4543-87B2-54AEF6396DF2}">
      <dgm:prSet/>
      <dgm:spPr/>
      <dgm:t>
        <a:bodyPr/>
        <a:lstStyle/>
        <a:p>
          <a:endParaRPr lang="en-US"/>
        </a:p>
      </dgm:t>
    </dgm:pt>
    <dgm:pt modelId="{59C1BB31-D3D2-40C9-A1D3-944BE6277316}" type="sibTrans" cxnId="{3B178394-A1CD-4543-87B2-54AEF6396DF2}">
      <dgm:prSet/>
      <dgm:spPr/>
      <dgm:t>
        <a:bodyPr/>
        <a:lstStyle/>
        <a:p>
          <a:endParaRPr lang="en-US"/>
        </a:p>
      </dgm:t>
    </dgm:pt>
    <dgm:pt modelId="{872A949E-81E2-4D36-AB1C-AF3B49E3BDD4}">
      <dgm:prSet phldrT="[ข้อความ]"/>
      <dgm:spPr>
        <a:solidFill>
          <a:srgbClr val="CCCCFF"/>
        </a:solidFill>
      </dgm:spPr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ข้อมูลการเข้าถึง </a:t>
          </a:r>
          <a:r>
            <a:rPr lang="en-US" dirty="0" smtClean="0">
              <a:solidFill>
                <a:schemeClr val="bg1"/>
              </a:solidFill>
            </a:rPr>
            <a:t>SMS</a:t>
          </a:r>
          <a:endParaRPr lang="en-US" dirty="0">
            <a:solidFill>
              <a:schemeClr val="bg1"/>
            </a:solidFill>
          </a:endParaRPr>
        </a:p>
      </dgm:t>
    </dgm:pt>
    <dgm:pt modelId="{8A956854-AB62-4907-94BD-517C8BDA27C2}" type="parTrans" cxnId="{5E2D3B9B-DFD9-4679-98B7-BEAC9EF2C7E6}">
      <dgm:prSet/>
      <dgm:spPr/>
      <dgm:t>
        <a:bodyPr/>
        <a:lstStyle/>
        <a:p>
          <a:endParaRPr lang="en-US"/>
        </a:p>
      </dgm:t>
    </dgm:pt>
    <dgm:pt modelId="{94B42BC2-25EE-4146-9F1B-681E96A31689}" type="sibTrans" cxnId="{5E2D3B9B-DFD9-4679-98B7-BEAC9EF2C7E6}">
      <dgm:prSet/>
      <dgm:spPr/>
      <dgm:t>
        <a:bodyPr/>
        <a:lstStyle/>
        <a:p>
          <a:endParaRPr lang="en-US"/>
        </a:p>
      </dgm:t>
    </dgm:pt>
    <dgm:pt modelId="{B4C452CD-5FB8-40C7-BB0D-BC80B2F3B914}" type="pres">
      <dgm:prSet presAssocID="{B60C191D-0B05-44E9-AADE-ED7FB59D456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DAB9CC-73B8-4288-AFE6-D2A233ED1FD7}" type="pres">
      <dgm:prSet presAssocID="{CA7EA2FF-15A4-44A5-9162-9F8B4063804D}" presName="root1" presStyleCnt="0"/>
      <dgm:spPr/>
    </dgm:pt>
    <dgm:pt modelId="{7BCAABCB-9E47-4041-BC98-CD83961BA452}" type="pres">
      <dgm:prSet presAssocID="{CA7EA2FF-15A4-44A5-9162-9F8B4063804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1FFBC-B97E-4E22-AEA7-8BB4DEB6BD9B}" type="pres">
      <dgm:prSet presAssocID="{CA7EA2FF-15A4-44A5-9162-9F8B4063804D}" presName="level2hierChild" presStyleCnt="0"/>
      <dgm:spPr/>
    </dgm:pt>
    <dgm:pt modelId="{13A8880C-D9D5-41FB-A1E9-9FCF25936864}" type="pres">
      <dgm:prSet presAssocID="{9910AF50-D1CA-49D0-9DF2-6C60413F08C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BFF4A4-83C8-4111-934F-9D75DFC2FEE2}" type="pres">
      <dgm:prSet presAssocID="{9910AF50-D1CA-49D0-9DF2-6C60413F08C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3A777D6-68D5-4635-8BB0-2D12D5F63448}" type="pres">
      <dgm:prSet presAssocID="{E0F20987-C659-4351-8F89-CF046F281F55}" presName="root2" presStyleCnt="0"/>
      <dgm:spPr/>
    </dgm:pt>
    <dgm:pt modelId="{470634D5-7358-42BE-8E58-9277EDF43D9B}" type="pres">
      <dgm:prSet presAssocID="{E0F20987-C659-4351-8F89-CF046F281F55}" presName="LevelTwoTextNode" presStyleLbl="node2" presStyleIdx="0" presStyleCnt="3" custLinFactNeighborX="12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EB0C74-D3CC-4DBB-88E9-C17193EB2D8E}" type="pres">
      <dgm:prSet presAssocID="{E0F20987-C659-4351-8F89-CF046F281F55}" presName="level3hierChild" presStyleCnt="0"/>
      <dgm:spPr/>
    </dgm:pt>
    <dgm:pt modelId="{63D9ADE6-FAEC-4A05-8389-37431384C4E1}" type="pres">
      <dgm:prSet presAssocID="{7CCA7201-22AB-40F0-AE64-20908F36CF5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22148ABC-2EB8-4D55-B973-3726D1F90933}" type="pres">
      <dgm:prSet presAssocID="{7CCA7201-22AB-40F0-AE64-20908F36CF5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FB352CB-A62D-427F-A4A0-9A6687ED2707}" type="pres">
      <dgm:prSet presAssocID="{7613B636-F7EE-4082-9605-07417E2CAFFA}" presName="root2" presStyleCnt="0"/>
      <dgm:spPr/>
    </dgm:pt>
    <dgm:pt modelId="{63511F42-4467-40AC-8FC6-1DCB2582BAF8}" type="pres">
      <dgm:prSet presAssocID="{7613B636-F7EE-4082-9605-07417E2CAFFA}" presName="LevelTwoTextNode" presStyleLbl="node2" presStyleIdx="1" presStyleCnt="3" custLinFactNeighborX="12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F0D6E0-5757-4587-B26A-76B45AA9F99C}" type="pres">
      <dgm:prSet presAssocID="{7613B636-F7EE-4082-9605-07417E2CAFFA}" presName="level3hierChild" presStyleCnt="0"/>
      <dgm:spPr/>
    </dgm:pt>
    <dgm:pt modelId="{8E88426E-C7FA-48F5-AB6D-94B487FC2969}" type="pres">
      <dgm:prSet presAssocID="{8A956854-AB62-4907-94BD-517C8BDA27C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4F513B4-DB12-42C6-9217-56147FF43C50}" type="pres">
      <dgm:prSet presAssocID="{8A956854-AB62-4907-94BD-517C8BDA27C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09B6CD7-6B0F-455B-8D44-9067766BDEB6}" type="pres">
      <dgm:prSet presAssocID="{872A949E-81E2-4D36-AB1C-AF3B49E3BDD4}" presName="root2" presStyleCnt="0"/>
      <dgm:spPr/>
    </dgm:pt>
    <dgm:pt modelId="{84262D12-CEA4-4AD5-B9A2-3D75A8F1C0FC}" type="pres">
      <dgm:prSet presAssocID="{872A949E-81E2-4D36-AB1C-AF3B49E3BDD4}" presName="LevelTwoTextNode" presStyleLbl="node2" presStyleIdx="2" presStyleCnt="3" custLinFactNeighborX="12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43DAD0-1D26-43CE-91A9-E2F50D4E79E4}" type="pres">
      <dgm:prSet presAssocID="{872A949E-81E2-4D36-AB1C-AF3B49E3BDD4}" presName="level3hierChild" presStyleCnt="0"/>
      <dgm:spPr/>
    </dgm:pt>
  </dgm:ptLst>
  <dgm:cxnLst>
    <dgm:cxn modelId="{2CE37397-C0D5-4E88-9D28-32370856A3E6}" srcId="{B60C191D-0B05-44E9-AADE-ED7FB59D4568}" destId="{CA7EA2FF-15A4-44A5-9162-9F8B4063804D}" srcOrd="0" destOrd="0" parTransId="{EDD4705D-CC43-41CD-83FA-101AB9CED833}" sibTransId="{B3163A8A-FB5B-4064-B451-3E2E56C5AE91}"/>
    <dgm:cxn modelId="{E041561F-1433-4C30-869A-70A9FAB6CE2F}" type="presOf" srcId="{CA7EA2FF-15A4-44A5-9162-9F8B4063804D}" destId="{7BCAABCB-9E47-4041-BC98-CD83961BA452}" srcOrd="0" destOrd="0" presId="urn:microsoft.com/office/officeart/2008/layout/HorizontalMultiLevelHierarchy"/>
    <dgm:cxn modelId="{B09D1CF1-3CE1-4627-B654-77ABC91A95CB}" srcId="{CA7EA2FF-15A4-44A5-9162-9F8B4063804D}" destId="{E0F20987-C659-4351-8F89-CF046F281F55}" srcOrd="0" destOrd="0" parTransId="{9910AF50-D1CA-49D0-9DF2-6C60413F08C3}" sibTransId="{C8651ED3-7385-447A-B7D5-15E129715CD9}"/>
    <dgm:cxn modelId="{C70E8CE9-8672-42AC-B764-81DF9CBC0EBE}" type="presOf" srcId="{E0F20987-C659-4351-8F89-CF046F281F55}" destId="{470634D5-7358-42BE-8E58-9277EDF43D9B}" srcOrd="0" destOrd="0" presId="urn:microsoft.com/office/officeart/2008/layout/HorizontalMultiLevelHierarchy"/>
    <dgm:cxn modelId="{3621F8A4-90B8-478A-9021-95AB481F2A3A}" type="presOf" srcId="{7CCA7201-22AB-40F0-AE64-20908F36CF5B}" destId="{63D9ADE6-FAEC-4A05-8389-37431384C4E1}" srcOrd="0" destOrd="0" presId="urn:microsoft.com/office/officeart/2008/layout/HorizontalMultiLevelHierarchy"/>
    <dgm:cxn modelId="{89EB6823-6CBB-4B42-ADF8-2D44BC63F114}" type="presOf" srcId="{9910AF50-D1CA-49D0-9DF2-6C60413F08C3}" destId="{13A8880C-D9D5-41FB-A1E9-9FCF25936864}" srcOrd="0" destOrd="0" presId="urn:microsoft.com/office/officeart/2008/layout/HorizontalMultiLevelHierarchy"/>
    <dgm:cxn modelId="{EA12BB7F-1B2E-4175-B787-6A31032F1C0B}" type="presOf" srcId="{8A956854-AB62-4907-94BD-517C8BDA27C2}" destId="{8E88426E-C7FA-48F5-AB6D-94B487FC2969}" srcOrd="0" destOrd="0" presId="urn:microsoft.com/office/officeart/2008/layout/HorizontalMultiLevelHierarchy"/>
    <dgm:cxn modelId="{C07A1FB6-83F7-4D10-A66C-8C463CC519CF}" type="presOf" srcId="{7CCA7201-22AB-40F0-AE64-20908F36CF5B}" destId="{22148ABC-2EB8-4D55-B973-3726D1F90933}" srcOrd="1" destOrd="0" presId="urn:microsoft.com/office/officeart/2008/layout/HorizontalMultiLevelHierarchy"/>
    <dgm:cxn modelId="{4704F0EC-FDAD-4D7F-840B-0DBA6B17C7ED}" type="presOf" srcId="{9910AF50-D1CA-49D0-9DF2-6C60413F08C3}" destId="{10BFF4A4-83C8-4111-934F-9D75DFC2FEE2}" srcOrd="1" destOrd="0" presId="urn:microsoft.com/office/officeart/2008/layout/HorizontalMultiLevelHierarchy"/>
    <dgm:cxn modelId="{3B178394-A1CD-4543-87B2-54AEF6396DF2}" srcId="{CA7EA2FF-15A4-44A5-9162-9F8B4063804D}" destId="{7613B636-F7EE-4082-9605-07417E2CAFFA}" srcOrd="1" destOrd="0" parTransId="{7CCA7201-22AB-40F0-AE64-20908F36CF5B}" sibTransId="{59C1BB31-D3D2-40C9-A1D3-944BE6277316}"/>
    <dgm:cxn modelId="{5E2D3B9B-DFD9-4679-98B7-BEAC9EF2C7E6}" srcId="{CA7EA2FF-15A4-44A5-9162-9F8B4063804D}" destId="{872A949E-81E2-4D36-AB1C-AF3B49E3BDD4}" srcOrd="2" destOrd="0" parTransId="{8A956854-AB62-4907-94BD-517C8BDA27C2}" sibTransId="{94B42BC2-25EE-4146-9F1B-681E96A31689}"/>
    <dgm:cxn modelId="{F66D1A92-25D9-44CE-BDDD-F6ECCD89C0F7}" type="presOf" srcId="{B60C191D-0B05-44E9-AADE-ED7FB59D4568}" destId="{B4C452CD-5FB8-40C7-BB0D-BC80B2F3B914}" srcOrd="0" destOrd="0" presId="urn:microsoft.com/office/officeart/2008/layout/HorizontalMultiLevelHierarchy"/>
    <dgm:cxn modelId="{8EA97147-CA09-4068-B799-80E258FEBF1A}" type="presOf" srcId="{7613B636-F7EE-4082-9605-07417E2CAFFA}" destId="{63511F42-4467-40AC-8FC6-1DCB2582BAF8}" srcOrd="0" destOrd="0" presId="urn:microsoft.com/office/officeart/2008/layout/HorizontalMultiLevelHierarchy"/>
    <dgm:cxn modelId="{1CE886A0-FF2D-49C8-BF39-43030629D8CB}" type="presOf" srcId="{8A956854-AB62-4907-94BD-517C8BDA27C2}" destId="{14F513B4-DB12-42C6-9217-56147FF43C50}" srcOrd="1" destOrd="0" presId="urn:microsoft.com/office/officeart/2008/layout/HorizontalMultiLevelHierarchy"/>
    <dgm:cxn modelId="{8DBCDB24-617A-4186-B757-CC41311D36AF}" type="presOf" srcId="{872A949E-81E2-4D36-AB1C-AF3B49E3BDD4}" destId="{84262D12-CEA4-4AD5-B9A2-3D75A8F1C0FC}" srcOrd="0" destOrd="0" presId="urn:microsoft.com/office/officeart/2008/layout/HorizontalMultiLevelHierarchy"/>
    <dgm:cxn modelId="{5FCB150C-AAFA-45A9-A410-EC18B9E19F3B}" type="presParOf" srcId="{B4C452CD-5FB8-40C7-BB0D-BC80B2F3B914}" destId="{60DAB9CC-73B8-4288-AFE6-D2A233ED1FD7}" srcOrd="0" destOrd="0" presId="urn:microsoft.com/office/officeart/2008/layout/HorizontalMultiLevelHierarchy"/>
    <dgm:cxn modelId="{89FE19EA-DB2C-4A52-B70B-5B7D9D5BC101}" type="presParOf" srcId="{60DAB9CC-73B8-4288-AFE6-D2A233ED1FD7}" destId="{7BCAABCB-9E47-4041-BC98-CD83961BA452}" srcOrd="0" destOrd="0" presId="urn:microsoft.com/office/officeart/2008/layout/HorizontalMultiLevelHierarchy"/>
    <dgm:cxn modelId="{0D426C8B-1A04-436C-942A-EAD04357D9C2}" type="presParOf" srcId="{60DAB9CC-73B8-4288-AFE6-D2A233ED1FD7}" destId="{A0B1FFBC-B97E-4E22-AEA7-8BB4DEB6BD9B}" srcOrd="1" destOrd="0" presId="urn:microsoft.com/office/officeart/2008/layout/HorizontalMultiLevelHierarchy"/>
    <dgm:cxn modelId="{0399A84A-CACF-4801-8656-18DFAE474151}" type="presParOf" srcId="{A0B1FFBC-B97E-4E22-AEA7-8BB4DEB6BD9B}" destId="{13A8880C-D9D5-41FB-A1E9-9FCF25936864}" srcOrd="0" destOrd="0" presId="urn:microsoft.com/office/officeart/2008/layout/HorizontalMultiLevelHierarchy"/>
    <dgm:cxn modelId="{609C1E67-5CB4-4CBB-BEB0-39367C8EB594}" type="presParOf" srcId="{13A8880C-D9D5-41FB-A1E9-9FCF25936864}" destId="{10BFF4A4-83C8-4111-934F-9D75DFC2FEE2}" srcOrd="0" destOrd="0" presId="urn:microsoft.com/office/officeart/2008/layout/HorizontalMultiLevelHierarchy"/>
    <dgm:cxn modelId="{6D161BBE-DD04-4910-A473-DFD95694AE04}" type="presParOf" srcId="{A0B1FFBC-B97E-4E22-AEA7-8BB4DEB6BD9B}" destId="{E3A777D6-68D5-4635-8BB0-2D12D5F63448}" srcOrd="1" destOrd="0" presId="urn:microsoft.com/office/officeart/2008/layout/HorizontalMultiLevelHierarchy"/>
    <dgm:cxn modelId="{F0B92481-18B4-4B06-8570-A75E86CC26EB}" type="presParOf" srcId="{E3A777D6-68D5-4635-8BB0-2D12D5F63448}" destId="{470634D5-7358-42BE-8E58-9277EDF43D9B}" srcOrd="0" destOrd="0" presId="urn:microsoft.com/office/officeart/2008/layout/HorizontalMultiLevelHierarchy"/>
    <dgm:cxn modelId="{D462AFCF-C03E-4468-9D60-1E9A4C17BB09}" type="presParOf" srcId="{E3A777D6-68D5-4635-8BB0-2D12D5F63448}" destId="{0FEB0C74-D3CC-4DBB-88E9-C17193EB2D8E}" srcOrd="1" destOrd="0" presId="urn:microsoft.com/office/officeart/2008/layout/HorizontalMultiLevelHierarchy"/>
    <dgm:cxn modelId="{9553CD08-41E4-4786-BB95-2AB19EC6EE6C}" type="presParOf" srcId="{A0B1FFBC-B97E-4E22-AEA7-8BB4DEB6BD9B}" destId="{63D9ADE6-FAEC-4A05-8389-37431384C4E1}" srcOrd="2" destOrd="0" presId="urn:microsoft.com/office/officeart/2008/layout/HorizontalMultiLevelHierarchy"/>
    <dgm:cxn modelId="{FECE4AA2-47C7-4EEA-A1C2-A121ED5FE9C2}" type="presParOf" srcId="{63D9ADE6-FAEC-4A05-8389-37431384C4E1}" destId="{22148ABC-2EB8-4D55-B973-3726D1F90933}" srcOrd="0" destOrd="0" presId="urn:microsoft.com/office/officeart/2008/layout/HorizontalMultiLevelHierarchy"/>
    <dgm:cxn modelId="{C75BE859-63A2-4139-9FC8-15B6B179F6C4}" type="presParOf" srcId="{A0B1FFBC-B97E-4E22-AEA7-8BB4DEB6BD9B}" destId="{3FB352CB-A62D-427F-A4A0-9A6687ED2707}" srcOrd="3" destOrd="0" presId="urn:microsoft.com/office/officeart/2008/layout/HorizontalMultiLevelHierarchy"/>
    <dgm:cxn modelId="{8D359469-95B6-44FB-80E6-66B65E0AE111}" type="presParOf" srcId="{3FB352CB-A62D-427F-A4A0-9A6687ED2707}" destId="{63511F42-4467-40AC-8FC6-1DCB2582BAF8}" srcOrd="0" destOrd="0" presId="urn:microsoft.com/office/officeart/2008/layout/HorizontalMultiLevelHierarchy"/>
    <dgm:cxn modelId="{6B91491F-8C6F-439E-B509-5656C403AFB3}" type="presParOf" srcId="{3FB352CB-A62D-427F-A4A0-9A6687ED2707}" destId="{CFF0D6E0-5757-4587-B26A-76B45AA9F99C}" srcOrd="1" destOrd="0" presId="urn:microsoft.com/office/officeart/2008/layout/HorizontalMultiLevelHierarchy"/>
    <dgm:cxn modelId="{CFEF8C71-A6C5-42A5-9E59-52EBF121B42A}" type="presParOf" srcId="{A0B1FFBC-B97E-4E22-AEA7-8BB4DEB6BD9B}" destId="{8E88426E-C7FA-48F5-AB6D-94B487FC2969}" srcOrd="4" destOrd="0" presId="urn:microsoft.com/office/officeart/2008/layout/HorizontalMultiLevelHierarchy"/>
    <dgm:cxn modelId="{AA1B4AC2-B1D5-4EB4-BB15-10BE351BBA28}" type="presParOf" srcId="{8E88426E-C7FA-48F5-AB6D-94B487FC2969}" destId="{14F513B4-DB12-42C6-9217-56147FF43C50}" srcOrd="0" destOrd="0" presId="urn:microsoft.com/office/officeart/2008/layout/HorizontalMultiLevelHierarchy"/>
    <dgm:cxn modelId="{09B9E5F8-6258-43FC-970F-2DB136542E7D}" type="presParOf" srcId="{A0B1FFBC-B97E-4E22-AEA7-8BB4DEB6BD9B}" destId="{309B6CD7-6B0F-455B-8D44-9067766BDEB6}" srcOrd="5" destOrd="0" presId="urn:microsoft.com/office/officeart/2008/layout/HorizontalMultiLevelHierarchy"/>
    <dgm:cxn modelId="{BE11AE8C-C5FB-4172-BBC1-2446EF8EE578}" type="presParOf" srcId="{309B6CD7-6B0F-455B-8D44-9067766BDEB6}" destId="{84262D12-CEA4-4AD5-B9A2-3D75A8F1C0FC}" srcOrd="0" destOrd="0" presId="urn:microsoft.com/office/officeart/2008/layout/HorizontalMultiLevelHierarchy"/>
    <dgm:cxn modelId="{B3AC89B8-E62A-4663-89F7-319D678F3531}" type="presParOf" srcId="{309B6CD7-6B0F-455B-8D44-9067766BDEB6}" destId="{6F43DAD0-1D26-43CE-91A9-E2F50D4E79E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8DA00-8511-452D-9C61-344A84B5B20E}">
      <dsp:nvSpPr>
        <dsp:cNvPr id="0" name=""/>
        <dsp:cNvSpPr/>
      </dsp:nvSpPr>
      <dsp:spPr>
        <a:xfrm>
          <a:off x="4451347" y="4419219"/>
          <a:ext cx="392725" cy="1122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362" y="0"/>
              </a:lnTo>
              <a:lnTo>
                <a:pt x="196362" y="1122500"/>
              </a:lnTo>
              <a:lnTo>
                <a:pt x="392725" y="112250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7979" y="4950739"/>
        <a:ext cx="59460" cy="59460"/>
      </dsp:txXfrm>
    </dsp:sp>
    <dsp:sp modelId="{5D0AA642-B1CC-4D1F-9029-6F332562A05C}">
      <dsp:nvSpPr>
        <dsp:cNvPr id="0" name=""/>
        <dsp:cNvSpPr/>
      </dsp:nvSpPr>
      <dsp:spPr>
        <a:xfrm>
          <a:off x="4451347" y="4419219"/>
          <a:ext cx="392725" cy="37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362" y="0"/>
              </a:lnTo>
              <a:lnTo>
                <a:pt x="196362" y="374166"/>
              </a:lnTo>
              <a:lnTo>
                <a:pt x="392725" y="374166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34149" y="4592742"/>
        <a:ext cx="27121" cy="27121"/>
      </dsp:txXfrm>
    </dsp:sp>
    <dsp:sp modelId="{41F26628-0D52-4D2A-9282-547195454EE5}">
      <dsp:nvSpPr>
        <dsp:cNvPr id="0" name=""/>
        <dsp:cNvSpPr/>
      </dsp:nvSpPr>
      <dsp:spPr>
        <a:xfrm>
          <a:off x="4451347" y="4045053"/>
          <a:ext cx="392725" cy="374166"/>
        </a:xfrm>
        <a:custGeom>
          <a:avLst/>
          <a:gdLst/>
          <a:ahLst/>
          <a:cxnLst/>
          <a:rect l="0" t="0" r="0" b="0"/>
          <a:pathLst>
            <a:path>
              <a:moveTo>
                <a:pt x="0" y="374166"/>
              </a:moveTo>
              <a:lnTo>
                <a:pt x="196362" y="374166"/>
              </a:lnTo>
              <a:lnTo>
                <a:pt x="196362" y="0"/>
              </a:lnTo>
              <a:lnTo>
                <a:pt x="392725" y="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34149" y="4218575"/>
        <a:ext cx="27121" cy="27121"/>
      </dsp:txXfrm>
    </dsp:sp>
    <dsp:sp modelId="{55ACDE10-43D2-4058-AA48-4DB6E84D6B57}">
      <dsp:nvSpPr>
        <dsp:cNvPr id="0" name=""/>
        <dsp:cNvSpPr/>
      </dsp:nvSpPr>
      <dsp:spPr>
        <a:xfrm>
          <a:off x="4451347" y="3296719"/>
          <a:ext cx="392725" cy="1122500"/>
        </a:xfrm>
        <a:custGeom>
          <a:avLst/>
          <a:gdLst/>
          <a:ahLst/>
          <a:cxnLst/>
          <a:rect l="0" t="0" r="0" b="0"/>
          <a:pathLst>
            <a:path>
              <a:moveTo>
                <a:pt x="0" y="1122500"/>
              </a:moveTo>
              <a:lnTo>
                <a:pt x="196362" y="1122500"/>
              </a:lnTo>
              <a:lnTo>
                <a:pt x="196362" y="0"/>
              </a:lnTo>
              <a:lnTo>
                <a:pt x="392725" y="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7979" y="3828239"/>
        <a:ext cx="59460" cy="59460"/>
      </dsp:txXfrm>
    </dsp:sp>
    <dsp:sp modelId="{EE72EE00-8366-4D76-9494-0FD49F44575F}">
      <dsp:nvSpPr>
        <dsp:cNvPr id="0" name=""/>
        <dsp:cNvSpPr/>
      </dsp:nvSpPr>
      <dsp:spPr>
        <a:xfrm>
          <a:off x="2094995" y="2922553"/>
          <a:ext cx="392725" cy="1496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362" y="0"/>
              </a:lnTo>
              <a:lnTo>
                <a:pt x="196362" y="1496666"/>
              </a:lnTo>
              <a:lnTo>
                <a:pt x="392725" y="1496666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2674" y="3632203"/>
        <a:ext cx="77366" cy="77366"/>
      </dsp:txXfrm>
    </dsp:sp>
    <dsp:sp modelId="{8526FD21-5EA8-45F4-919C-AD1EE5AFD8D6}">
      <dsp:nvSpPr>
        <dsp:cNvPr id="0" name=""/>
        <dsp:cNvSpPr/>
      </dsp:nvSpPr>
      <dsp:spPr>
        <a:xfrm>
          <a:off x="4451347" y="1425886"/>
          <a:ext cx="392725" cy="1122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362" y="0"/>
              </a:lnTo>
              <a:lnTo>
                <a:pt x="196362" y="1122500"/>
              </a:lnTo>
              <a:lnTo>
                <a:pt x="392725" y="112250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7979" y="1957405"/>
        <a:ext cx="59460" cy="59460"/>
      </dsp:txXfrm>
    </dsp:sp>
    <dsp:sp modelId="{2EE9362D-7E20-4EC1-9703-40535262D5D0}">
      <dsp:nvSpPr>
        <dsp:cNvPr id="0" name=""/>
        <dsp:cNvSpPr/>
      </dsp:nvSpPr>
      <dsp:spPr>
        <a:xfrm>
          <a:off x="4451347" y="1425886"/>
          <a:ext cx="392725" cy="37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362" y="0"/>
              </a:lnTo>
              <a:lnTo>
                <a:pt x="196362" y="374166"/>
              </a:lnTo>
              <a:lnTo>
                <a:pt x="392725" y="374166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34149" y="1599408"/>
        <a:ext cx="27121" cy="27121"/>
      </dsp:txXfrm>
    </dsp:sp>
    <dsp:sp modelId="{7C93C521-5906-422B-8DCE-FC9F7532E4F4}">
      <dsp:nvSpPr>
        <dsp:cNvPr id="0" name=""/>
        <dsp:cNvSpPr/>
      </dsp:nvSpPr>
      <dsp:spPr>
        <a:xfrm>
          <a:off x="4451347" y="1051719"/>
          <a:ext cx="392725" cy="374166"/>
        </a:xfrm>
        <a:custGeom>
          <a:avLst/>
          <a:gdLst/>
          <a:ahLst/>
          <a:cxnLst/>
          <a:rect l="0" t="0" r="0" b="0"/>
          <a:pathLst>
            <a:path>
              <a:moveTo>
                <a:pt x="0" y="374166"/>
              </a:moveTo>
              <a:lnTo>
                <a:pt x="196362" y="374166"/>
              </a:lnTo>
              <a:lnTo>
                <a:pt x="196362" y="0"/>
              </a:lnTo>
              <a:lnTo>
                <a:pt x="392725" y="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34149" y="1225242"/>
        <a:ext cx="27121" cy="27121"/>
      </dsp:txXfrm>
    </dsp:sp>
    <dsp:sp modelId="{87B839A7-86D2-4AEC-8153-FEB491C179C9}">
      <dsp:nvSpPr>
        <dsp:cNvPr id="0" name=""/>
        <dsp:cNvSpPr/>
      </dsp:nvSpPr>
      <dsp:spPr>
        <a:xfrm>
          <a:off x="4451347" y="303386"/>
          <a:ext cx="392725" cy="1122500"/>
        </a:xfrm>
        <a:custGeom>
          <a:avLst/>
          <a:gdLst/>
          <a:ahLst/>
          <a:cxnLst/>
          <a:rect l="0" t="0" r="0" b="0"/>
          <a:pathLst>
            <a:path>
              <a:moveTo>
                <a:pt x="0" y="1122500"/>
              </a:moveTo>
              <a:lnTo>
                <a:pt x="196362" y="1122500"/>
              </a:lnTo>
              <a:lnTo>
                <a:pt x="196362" y="0"/>
              </a:lnTo>
              <a:lnTo>
                <a:pt x="392725" y="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7979" y="834905"/>
        <a:ext cx="59460" cy="59460"/>
      </dsp:txXfrm>
    </dsp:sp>
    <dsp:sp modelId="{FBC6395A-108A-49B7-AE3F-3422A891F8EA}">
      <dsp:nvSpPr>
        <dsp:cNvPr id="0" name=""/>
        <dsp:cNvSpPr/>
      </dsp:nvSpPr>
      <dsp:spPr>
        <a:xfrm>
          <a:off x="2094995" y="1425886"/>
          <a:ext cx="392725" cy="1496666"/>
        </a:xfrm>
        <a:custGeom>
          <a:avLst/>
          <a:gdLst/>
          <a:ahLst/>
          <a:cxnLst/>
          <a:rect l="0" t="0" r="0" b="0"/>
          <a:pathLst>
            <a:path>
              <a:moveTo>
                <a:pt x="0" y="1496666"/>
              </a:moveTo>
              <a:lnTo>
                <a:pt x="196362" y="1496666"/>
              </a:lnTo>
              <a:lnTo>
                <a:pt x="196362" y="0"/>
              </a:lnTo>
              <a:lnTo>
                <a:pt x="392725" y="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2674" y="2135536"/>
        <a:ext cx="77366" cy="77366"/>
      </dsp:txXfrm>
    </dsp:sp>
    <dsp:sp modelId="{7926AFB0-6C9C-40E9-87D6-30FDBA074E64}">
      <dsp:nvSpPr>
        <dsp:cNvPr id="0" name=""/>
        <dsp:cNvSpPr/>
      </dsp:nvSpPr>
      <dsp:spPr>
        <a:xfrm rot="16200000">
          <a:off x="220223" y="2623219"/>
          <a:ext cx="3150877" cy="598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kern="1200" dirty="0" smtClean="0"/>
            <a:t>ศูนย์เสี่ยง</a:t>
          </a:r>
          <a:endParaRPr lang="en-US" sz="3300" kern="1200" dirty="0"/>
        </a:p>
      </dsp:txBody>
      <dsp:txXfrm>
        <a:off x="220223" y="2623219"/>
        <a:ext cx="3150877" cy="598666"/>
      </dsp:txXfrm>
    </dsp:sp>
    <dsp:sp modelId="{C669A0C8-F48E-48F9-A8D5-B2F813D61F31}">
      <dsp:nvSpPr>
        <dsp:cNvPr id="0" name=""/>
        <dsp:cNvSpPr/>
      </dsp:nvSpPr>
      <dsp:spPr>
        <a:xfrm>
          <a:off x="2487720" y="1126552"/>
          <a:ext cx="1963626" cy="598666"/>
        </a:xfrm>
        <a:prstGeom prst="rect">
          <a:avLst/>
        </a:prstGeom>
        <a:solidFill>
          <a:srgbClr val="FF505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Clinic</a:t>
          </a:r>
          <a:endParaRPr lang="en-US" sz="2900" kern="1200" dirty="0"/>
        </a:p>
      </dsp:txBody>
      <dsp:txXfrm>
        <a:off x="2487720" y="1126552"/>
        <a:ext cx="1963626" cy="598666"/>
      </dsp:txXfrm>
    </dsp:sp>
    <dsp:sp modelId="{965E1D1D-777F-407C-A788-9E64D91F96B1}">
      <dsp:nvSpPr>
        <dsp:cNvPr id="0" name=""/>
        <dsp:cNvSpPr/>
      </dsp:nvSpPr>
      <dsp:spPr>
        <a:xfrm>
          <a:off x="4844072" y="4052"/>
          <a:ext cx="1963626" cy="598666"/>
        </a:xfrm>
        <a:prstGeom prst="rect">
          <a:avLst/>
        </a:prstGeom>
        <a:solidFill>
          <a:srgbClr val="99000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PCT</a:t>
          </a:r>
          <a:endParaRPr lang="en-US" sz="2900" kern="1200" dirty="0"/>
        </a:p>
      </dsp:txBody>
      <dsp:txXfrm>
        <a:off x="4844072" y="4052"/>
        <a:ext cx="1963626" cy="598666"/>
      </dsp:txXfrm>
    </dsp:sp>
    <dsp:sp modelId="{84EFE52F-5747-4829-BF35-5443D9440A83}">
      <dsp:nvSpPr>
        <dsp:cNvPr id="0" name=""/>
        <dsp:cNvSpPr/>
      </dsp:nvSpPr>
      <dsp:spPr>
        <a:xfrm>
          <a:off x="4844072" y="752386"/>
          <a:ext cx="1963626" cy="598666"/>
        </a:xfrm>
        <a:prstGeom prst="rect">
          <a:avLst/>
        </a:prstGeom>
        <a:solidFill>
          <a:srgbClr val="CC660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PTC</a:t>
          </a:r>
          <a:endParaRPr lang="en-US" sz="2900" kern="1200" dirty="0"/>
        </a:p>
      </dsp:txBody>
      <dsp:txXfrm>
        <a:off x="4844072" y="752386"/>
        <a:ext cx="1963626" cy="598666"/>
      </dsp:txXfrm>
    </dsp:sp>
    <dsp:sp modelId="{5BE30AAD-6F4B-4ECB-AD8D-FD113D47D4F6}">
      <dsp:nvSpPr>
        <dsp:cNvPr id="0" name=""/>
        <dsp:cNvSpPr/>
      </dsp:nvSpPr>
      <dsp:spPr>
        <a:xfrm>
          <a:off x="4844072" y="1500719"/>
          <a:ext cx="1963626" cy="598666"/>
        </a:xfrm>
        <a:prstGeom prst="rect">
          <a:avLst/>
        </a:prstGeom>
        <a:solidFill>
          <a:srgbClr val="66990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IC/</a:t>
          </a:r>
          <a:r>
            <a:rPr lang="th-TH" sz="2900" kern="1200" dirty="0" smtClean="0"/>
            <a:t>อาชีวอนามัย</a:t>
          </a:r>
          <a:endParaRPr lang="en-US" sz="2900" kern="1200" dirty="0"/>
        </a:p>
      </dsp:txBody>
      <dsp:txXfrm>
        <a:off x="4844072" y="1500719"/>
        <a:ext cx="1963626" cy="598666"/>
      </dsp:txXfrm>
    </dsp:sp>
    <dsp:sp modelId="{624F456B-7A7D-40EE-B3AF-44AF24FE565E}">
      <dsp:nvSpPr>
        <dsp:cNvPr id="0" name=""/>
        <dsp:cNvSpPr/>
      </dsp:nvSpPr>
      <dsp:spPr>
        <a:xfrm>
          <a:off x="4844072" y="2249052"/>
          <a:ext cx="1963626" cy="598666"/>
        </a:xfrm>
        <a:prstGeom prst="rect">
          <a:avLst/>
        </a:prstGeom>
        <a:solidFill>
          <a:srgbClr val="FF9933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ETH</a:t>
          </a:r>
          <a:endParaRPr lang="en-US" sz="2900" kern="1200" dirty="0"/>
        </a:p>
      </dsp:txBody>
      <dsp:txXfrm>
        <a:off x="4844072" y="2249052"/>
        <a:ext cx="1963626" cy="598666"/>
      </dsp:txXfrm>
    </dsp:sp>
    <dsp:sp modelId="{25FBD017-376F-4102-BEFD-BD434FC9C210}">
      <dsp:nvSpPr>
        <dsp:cNvPr id="0" name=""/>
        <dsp:cNvSpPr/>
      </dsp:nvSpPr>
      <dsp:spPr>
        <a:xfrm>
          <a:off x="2487720" y="4119886"/>
          <a:ext cx="1963626" cy="598666"/>
        </a:xfrm>
        <a:prstGeom prst="rect">
          <a:avLst/>
        </a:prstGeom>
        <a:solidFill>
          <a:srgbClr val="3399FF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Non-Clinic</a:t>
          </a:r>
          <a:endParaRPr lang="en-US" sz="2900" kern="1200" dirty="0"/>
        </a:p>
      </dsp:txBody>
      <dsp:txXfrm>
        <a:off x="2487720" y="4119886"/>
        <a:ext cx="1963626" cy="598666"/>
      </dsp:txXfrm>
    </dsp:sp>
    <dsp:sp modelId="{8A1C0446-D401-4369-BB30-58DED74666C6}">
      <dsp:nvSpPr>
        <dsp:cNvPr id="0" name=""/>
        <dsp:cNvSpPr/>
      </dsp:nvSpPr>
      <dsp:spPr>
        <a:xfrm>
          <a:off x="4844072" y="2997386"/>
          <a:ext cx="1963626" cy="598666"/>
        </a:xfrm>
        <a:prstGeom prst="rect">
          <a:avLst/>
        </a:prstGeom>
        <a:solidFill>
          <a:srgbClr val="6666FF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ENV</a:t>
          </a:r>
          <a:endParaRPr lang="en-US" sz="2900" kern="1200" dirty="0"/>
        </a:p>
      </dsp:txBody>
      <dsp:txXfrm>
        <a:off x="4844072" y="2997386"/>
        <a:ext cx="1963626" cy="598666"/>
      </dsp:txXfrm>
    </dsp:sp>
    <dsp:sp modelId="{1BDA8622-EAA3-4407-9173-83F776836569}">
      <dsp:nvSpPr>
        <dsp:cNvPr id="0" name=""/>
        <dsp:cNvSpPr/>
      </dsp:nvSpPr>
      <dsp:spPr>
        <a:xfrm>
          <a:off x="4844072" y="3745719"/>
          <a:ext cx="1963626" cy="598666"/>
        </a:xfrm>
        <a:prstGeom prst="rect">
          <a:avLst/>
        </a:prstGeom>
        <a:solidFill>
          <a:srgbClr val="33660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EQM</a:t>
          </a:r>
          <a:endParaRPr lang="en-US" sz="2900" kern="1200" dirty="0"/>
        </a:p>
      </dsp:txBody>
      <dsp:txXfrm>
        <a:off x="4844072" y="3745719"/>
        <a:ext cx="1963626" cy="598666"/>
      </dsp:txXfrm>
    </dsp:sp>
    <dsp:sp modelId="{C8BF35B1-0A9D-4F40-9189-67EA946B363C}">
      <dsp:nvSpPr>
        <dsp:cNvPr id="0" name=""/>
        <dsp:cNvSpPr/>
      </dsp:nvSpPr>
      <dsp:spPr>
        <a:xfrm>
          <a:off x="4844072" y="4494053"/>
          <a:ext cx="1963626" cy="598666"/>
        </a:xfrm>
        <a:prstGeom prst="rect">
          <a:avLst/>
        </a:prstGeom>
        <a:solidFill>
          <a:srgbClr val="CC660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IM</a:t>
          </a:r>
          <a:endParaRPr lang="en-US" sz="2900" kern="1200" dirty="0"/>
        </a:p>
      </dsp:txBody>
      <dsp:txXfrm>
        <a:off x="4844072" y="4494053"/>
        <a:ext cx="1963626" cy="598666"/>
      </dsp:txXfrm>
    </dsp:sp>
    <dsp:sp modelId="{1D0B0D13-6855-4BFA-8366-AB1E0350CB75}">
      <dsp:nvSpPr>
        <dsp:cNvPr id="0" name=""/>
        <dsp:cNvSpPr/>
      </dsp:nvSpPr>
      <dsp:spPr>
        <a:xfrm>
          <a:off x="4844072" y="5242386"/>
          <a:ext cx="1963626" cy="598666"/>
        </a:xfrm>
        <a:prstGeom prst="rect">
          <a:avLst/>
        </a:prstGeom>
        <a:solidFill>
          <a:srgbClr val="C0000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/>
            <a:t>ศูนย์รับเรื่องร้องเรียน</a:t>
          </a:r>
          <a:endParaRPr lang="en-US" sz="2900" kern="1200" dirty="0"/>
        </a:p>
      </dsp:txBody>
      <dsp:txXfrm>
        <a:off x="4844072" y="5242386"/>
        <a:ext cx="1963626" cy="598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8426E-C7FA-48F5-AB6D-94B487FC2969}">
      <dsp:nvSpPr>
        <dsp:cNvPr id="0" name=""/>
        <dsp:cNvSpPr/>
      </dsp:nvSpPr>
      <dsp:spPr>
        <a:xfrm>
          <a:off x="1070947" y="2508250"/>
          <a:ext cx="625256" cy="119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2628" y="0"/>
              </a:lnTo>
              <a:lnTo>
                <a:pt x="312628" y="1191418"/>
              </a:lnTo>
              <a:lnTo>
                <a:pt x="625256" y="1191418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49938" y="3070321"/>
        <a:ext cx="67276" cy="67276"/>
      </dsp:txXfrm>
    </dsp:sp>
    <dsp:sp modelId="{63D9ADE6-FAEC-4A05-8389-37431384C4E1}">
      <dsp:nvSpPr>
        <dsp:cNvPr id="0" name=""/>
        <dsp:cNvSpPr/>
      </dsp:nvSpPr>
      <dsp:spPr>
        <a:xfrm>
          <a:off x="1070947" y="2450148"/>
          <a:ext cx="663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8101"/>
              </a:moveTo>
              <a:lnTo>
                <a:pt x="331682" y="58101"/>
              </a:lnTo>
              <a:lnTo>
                <a:pt x="331682" y="45720"/>
              </a:lnTo>
              <a:lnTo>
                <a:pt x="663365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86043" y="2479281"/>
        <a:ext cx="33174" cy="33174"/>
      </dsp:txXfrm>
    </dsp:sp>
    <dsp:sp modelId="{13A8880C-D9D5-41FB-A1E9-9FCF25936864}">
      <dsp:nvSpPr>
        <dsp:cNvPr id="0" name=""/>
        <dsp:cNvSpPr/>
      </dsp:nvSpPr>
      <dsp:spPr>
        <a:xfrm>
          <a:off x="1070947" y="1316831"/>
          <a:ext cx="625256" cy="1191418"/>
        </a:xfrm>
        <a:custGeom>
          <a:avLst/>
          <a:gdLst/>
          <a:ahLst/>
          <a:cxnLst/>
          <a:rect l="0" t="0" r="0" b="0"/>
          <a:pathLst>
            <a:path>
              <a:moveTo>
                <a:pt x="0" y="1191418"/>
              </a:moveTo>
              <a:lnTo>
                <a:pt x="312628" y="1191418"/>
              </a:lnTo>
              <a:lnTo>
                <a:pt x="312628" y="0"/>
              </a:lnTo>
              <a:lnTo>
                <a:pt x="625256" y="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49938" y="1878902"/>
        <a:ext cx="67276" cy="67276"/>
      </dsp:txXfrm>
    </dsp:sp>
    <dsp:sp modelId="{7BCAABCB-9E47-4041-BC98-CD83961BA452}">
      <dsp:nvSpPr>
        <dsp:cNvPr id="0" name=""/>
        <dsp:cNvSpPr/>
      </dsp:nvSpPr>
      <dsp:spPr>
        <a:xfrm rot="16200000">
          <a:off x="-1913869" y="2031682"/>
          <a:ext cx="5016500" cy="9531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Programmer</a:t>
          </a:r>
          <a:endParaRPr lang="en-US" sz="6200" kern="1200" dirty="0"/>
        </a:p>
      </dsp:txBody>
      <dsp:txXfrm>
        <a:off x="-1913869" y="2031682"/>
        <a:ext cx="5016500" cy="953135"/>
      </dsp:txXfrm>
    </dsp:sp>
    <dsp:sp modelId="{470634D5-7358-42BE-8E58-9277EDF43D9B}">
      <dsp:nvSpPr>
        <dsp:cNvPr id="0" name=""/>
        <dsp:cNvSpPr/>
      </dsp:nvSpPr>
      <dsp:spPr>
        <a:xfrm>
          <a:off x="1696204" y="840263"/>
          <a:ext cx="3126282" cy="9531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</a:rPr>
            <a:t>Web Server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1696204" y="840263"/>
        <a:ext cx="3126282" cy="953135"/>
      </dsp:txXfrm>
    </dsp:sp>
    <dsp:sp modelId="{63511F42-4467-40AC-8FC6-1DCB2582BAF8}">
      <dsp:nvSpPr>
        <dsp:cNvPr id="0" name=""/>
        <dsp:cNvSpPr/>
      </dsp:nvSpPr>
      <dsp:spPr>
        <a:xfrm>
          <a:off x="1734313" y="2019301"/>
          <a:ext cx="3126282" cy="953135"/>
        </a:xfrm>
        <a:prstGeom prst="rect">
          <a:avLst/>
        </a:prstGeom>
        <a:solidFill>
          <a:srgbClr val="CCFFCC"/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</a:rPr>
            <a:t>PHP </a:t>
          </a:r>
          <a:r>
            <a:rPr lang="th-TH" sz="3000" kern="1200" dirty="0" smtClean="0">
              <a:solidFill>
                <a:schemeClr val="bg1"/>
              </a:solidFill>
            </a:rPr>
            <a:t>ของ </a:t>
          </a:r>
          <a:r>
            <a:rPr lang="en-US" sz="3000" kern="1200" dirty="0" smtClean="0">
              <a:solidFill>
                <a:schemeClr val="bg1"/>
              </a:solidFill>
            </a:rPr>
            <a:t>Web Server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1734313" y="2019301"/>
        <a:ext cx="3126282" cy="953135"/>
      </dsp:txXfrm>
    </dsp:sp>
    <dsp:sp modelId="{84262D12-CEA4-4AD5-B9A2-3D75A8F1C0FC}">
      <dsp:nvSpPr>
        <dsp:cNvPr id="0" name=""/>
        <dsp:cNvSpPr/>
      </dsp:nvSpPr>
      <dsp:spPr>
        <a:xfrm>
          <a:off x="1696204" y="3223101"/>
          <a:ext cx="3126282" cy="953135"/>
        </a:xfrm>
        <a:prstGeom prst="rect">
          <a:avLst/>
        </a:prstGeom>
        <a:solidFill>
          <a:srgbClr val="CCCCFF"/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</a:rPr>
            <a:t>MySQL</a:t>
          </a:r>
          <a:r>
            <a:rPr lang="th-TH" sz="3000" kern="1200" dirty="0" smtClean="0">
              <a:solidFill>
                <a:schemeClr val="bg1"/>
              </a:solidFill>
            </a:rPr>
            <a:t> </a:t>
          </a:r>
          <a:r>
            <a:rPr lang="en-US" sz="3000" kern="1200" dirty="0" smtClean="0">
              <a:solidFill>
                <a:schemeClr val="bg1"/>
              </a:solidFill>
            </a:rPr>
            <a:t>Server 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1696204" y="3223101"/>
        <a:ext cx="3126282" cy="953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8426E-C7FA-48F5-AB6D-94B487FC2969}">
      <dsp:nvSpPr>
        <dsp:cNvPr id="0" name=""/>
        <dsp:cNvSpPr/>
      </dsp:nvSpPr>
      <dsp:spPr>
        <a:xfrm>
          <a:off x="1648797" y="2508250"/>
          <a:ext cx="663365" cy="119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682" y="0"/>
              </a:lnTo>
              <a:lnTo>
                <a:pt x="331682" y="1191418"/>
              </a:lnTo>
              <a:lnTo>
                <a:pt x="663365" y="1191418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46389" y="3069868"/>
        <a:ext cx="68182" cy="68182"/>
      </dsp:txXfrm>
    </dsp:sp>
    <dsp:sp modelId="{63D9ADE6-FAEC-4A05-8389-37431384C4E1}">
      <dsp:nvSpPr>
        <dsp:cNvPr id="0" name=""/>
        <dsp:cNvSpPr/>
      </dsp:nvSpPr>
      <dsp:spPr>
        <a:xfrm>
          <a:off x="1648797" y="2462530"/>
          <a:ext cx="663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3365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63896" y="2491665"/>
        <a:ext cx="33168" cy="33168"/>
      </dsp:txXfrm>
    </dsp:sp>
    <dsp:sp modelId="{13A8880C-D9D5-41FB-A1E9-9FCF25936864}">
      <dsp:nvSpPr>
        <dsp:cNvPr id="0" name=""/>
        <dsp:cNvSpPr/>
      </dsp:nvSpPr>
      <dsp:spPr>
        <a:xfrm>
          <a:off x="1648797" y="1316831"/>
          <a:ext cx="663365" cy="1191418"/>
        </a:xfrm>
        <a:custGeom>
          <a:avLst/>
          <a:gdLst/>
          <a:ahLst/>
          <a:cxnLst/>
          <a:rect l="0" t="0" r="0" b="0"/>
          <a:pathLst>
            <a:path>
              <a:moveTo>
                <a:pt x="0" y="1191418"/>
              </a:moveTo>
              <a:lnTo>
                <a:pt x="331682" y="1191418"/>
              </a:lnTo>
              <a:lnTo>
                <a:pt x="331682" y="0"/>
              </a:lnTo>
              <a:lnTo>
                <a:pt x="663365" y="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46389" y="1878449"/>
        <a:ext cx="68182" cy="68182"/>
      </dsp:txXfrm>
    </dsp:sp>
    <dsp:sp modelId="{7BCAABCB-9E47-4041-BC98-CD83961BA452}">
      <dsp:nvSpPr>
        <dsp:cNvPr id="0" name=""/>
        <dsp:cNvSpPr/>
      </dsp:nvSpPr>
      <dsp:spPr>
        <a:xfrm rot="16200000">
          <a:off x="-1336019" y="2031682"/>
          <a:ext cx="5016500" cy="953135"/>
        </a:xfrm>
        <a:prstGeom prst="rect">
          <a:avLst/>
        </a:prstGeom>
        <a:solidFill>
          <a:srgbClr val="FFCC66"/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>
              <a:solidFill>
                <a:schemeClr val="bg1"/>
              </a:solidFill>
            </a:rPr>
            <a:t>Admin</a:t>
          </a:r>
          <a:endParaRPr lang="en-US" sz="6200" kern="1200" dirty="0">
            <a:solidFill>
              <a:schemeClr val="bg1"/>
            </a:solidFill>
          </a:endParaRPr>
        </a:p>
      </dsp:txBody>
      <dsp:txXfrm>
        <a:off x="-1336019" y="2031682"/>
        <a:ext cx="5016500" cy="953135"/>
      </dsp:txXfrm>
    </dsp:sp>
    <dsp:sp modelId="{470634D5-7358-42BE-8E58-9277EDF43D9B}">
      <dsp:nvSpPr>
        <dsp:cNvPr id="0" name=""/>
        <dsp:cNvSpPr/>
      </dsp:nvSpPr>
      <dsp:spPr>
        <a:xfrm>
          <a:off x="2312163" y="840263"/>
          <a:ext cx="3126282" cy="9531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100" kern="1200" dirty="0" smtClean="0">
              <a:solidFill>
                <a:schemeClr val="bg1"/>
              </a:solidFill>
            </a:rPr>
            <a:t>หมวดความเสี่ยง</a:t>
          </a:r>
          <a:endParaRPr lang="en-US" sz="4100" kern="1200" dirty="0">
            <a:solidFill>
              <a:schemeClr val="bg1"/>
            </a:solidFill>
          </a:endParaRPr>
        </a:p>
      </dsp:txBody>
      <dsp:txXfrm>
        <a:off x="2312163" y="840263"/>
        <a:ext cx="3126282" cy="953135"/>
      </dsp:txXfrm>
    </dsp:sp>
    <dsp:sp modelId="{63511F42-4467-40AC-8FC6-1DCB2582BAF8}">
      <dsp:nvSpPr>
        <dsp:cNvPr id="0" name=""/>
        <dsp:cNvSpPr/>
      </dsp:nvSpPr>
      <dsp:spPr>
        <a:xfrm>
          <a:off x="2312163" y="2031682"/>
          <a:ext cx="3126282" cy="953135"/>
        </a:xfrm>
        <a:prstGeom prst="rect">
          <a:avLst/>
        </a:prstGeom>
        <a:solidFill>
          <a:srgbClr val="CCFFCC"/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bg1"/>
              </a:solidFill>
            </a:rPr>
            <a:t>ข้อมูลการเข้าถึง </a:t>
          </a:r>
          <a:r>
            <a:rPr lang="en-US" sz="2800" kern="1200" dirty="0" smtClean="0">
              <a:solidFill>
                <a:schemeClr val="bg1"/>
              </a:solidFill>
            </a:rPr>
            <a:t>Program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312163" y="2031682"/>
        <a:ext cx="3126282" cy="953135"/>
      </dsp:txXfrm>
    </dsp:sp>
    <dsp:sp modelId="{84262D12-CEA4-4AD5-B9A2-3D75A8F1C0FC}">
      <dsp:nvSpPr>
        <dsp:cNvPr id="0" name=""/>
        <dsp:cNvSpPr/>
      </dsp:nvSpPr>
      <dsp:spPr>
        <a:xfrm>
          <a:off x="2312163" y="3223101"/>
          <a:ext cx="3126282" cy="953135"/>
        </a:xfrm>
        <a:prstGeom prst="rect">
          <a:avLst/>
        </a:prstGeom>
        <a:solidFill>
          <a:srgbClr val="CCCCFF"/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100" kern="1200" dirty="0" smtClean="0">
              <a:solidFill>
                <a:schemeClr val="bg1"/>
              </a:solidFill>
            </a:rPr>
            <a:t>ข้อมูลการเข้าถึง </a:t>
          </a:r>
          <a:r>
            <a:rPr lang="en-US" sz="4100" kern="1200" dirty="0" smtClean="0">
              <a:solidFill>
                <a:schemeClr val="bg1"/>
              </a:solidFill>
            </a:rPr>
            <a:t>SMS</a:t>
          </a:r>
          <a:endParaRPr lang="en-US" sz="4100" kern="1200" dirty="0">
            <a:solidFill>
              <a:schemeClr val="bg1"/>
            </a:solidFill>
          </a:endParaRPr>
        </a:p>
      </dsp:txBody>
      <dsp:txXfrm>
        <a:off x="2312163" y="3223101"/>
        <a:ext cx="3126282" cy="953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660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449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855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72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445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440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1705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6687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553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42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007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613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8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39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626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450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399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E31BE-831C-4D19-98C9-3280FBAFDAEA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1E6E3E-2894-48B2-AF10-83B9166658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0469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: มุมมน 9"/>
          <p:cNvSpPr/>
          <p:nvPr/>
        </p:nvSpPr>
        <p:spPr>
          <a:xfrm>
            <a:off x="171450" y="1238250"/>
            <a:ext cx="8924236" cy="48627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4" y="569626"/>
            <a:ext cx="8750912" cy="55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ชื่อเรื่อง 1"/>
          <p:cNvSpPr>
            <a:spLocks noGrp="1"/>
          </p:cNvSpPr>
          <p:nvPr>
            <p:ph type="title"/>
          </p:nvPr>
        </p:nvSpPr>
        <p:spPr>
          <a:xfrm>
            <a:off x="1883066" y="256514"/>
            <a:ext cx="6480720" cy="6429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3200" dirty="0" smtClean="0">
                <a:solidFill>
                  <a:srgbClr val="080808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dirty="0" smtClean="0">
                <a:solidFill>
                  <a:srgbClr val="080808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200" dirty="0" smtClean="0">
                <a:solidFill>
                  <a:srgbClr val="080808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dirty="0" smtClean="0">
                <a:solidFill>
                  <a:srgbClr val="080808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200" dirty="0">
                <a:solidFill>
                  <a:srgbClr val="080808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dirty="0">
                <a:solidFill>
                  <a:srgbClr val="080808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200" dirty="0" smtClean="0">
                <a:solidFill>
                  <a:srgbClr val="080808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dirty="0" smtClean="0">
                <a:solidFill>
                  <a:srgbClr val="080808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200" dirty="0">
                <a:solidFill>
                  <a:srgbClr val="080808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dirty="0">
                <a:solidFill>
                  <a:srgbClr val="080808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200" b="1" dirty="0" smtClean="0">
                <a:solidFill>
                  <a:srgbClr val="080808"/>
                </a:solidFill>
                <a:latin typeface="Cordia New" pitchFamily="34" charset="-34"/>
                <a:cs typeface="Cordia New" pitchFamily="34" charset="-34"/>
              </a:rPr>
              <a:t>คุณสมบัติที่สำคัญของซอฟต์แวร์ประกอบด้วย </a:t>
            </a:r>
          </a:p>
        </p:txBody>
      </p:sp>
      <p:sp>
        <p:nvSpPr>
          <p:cNvPr id="37892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63" y="2071688"/>
            <a:ext cx="8429625" cy="3352800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th-TH" sz="3600" b="1" dirty="0" smtClean="0">
                <a:solidFill>
                  <a:schemeClr val="bg1"/>
                </a:solidFill>
                <a:latin typeface="Cordia New" pitchFamily="34" charset="-34"/>
              </a:rPr>
              <a:t>มีระบบความปลอดภัย การกำหนดสิทธิการใช้งาน </a:t>
            </a:r>
          </a:p>
          <a:p>
            <a:pPr>
              <a:buFont typeface="Wingdings" pitchFamily="2" charset="2"/>
              <a:buChar char="Ø"/>
            </a:pPr>
            <a:r>
              <a:rPr lang="th-TH" sz="3600" b="1" dirty="0" smtClean="0">
                <a:solidFill>
                  <a:schemeClr val="bg1"/>
                </a:solidFill>
                <a:latin typeface="Cordia New" pitchFamily="34" charset="-34"/>
              </a:rPr>
              <a:t>มีระบบการลงทะเบียนด้วยตนเองของผู้ใช้งาน </a:t>
            </a:r>
          </a:p>
          <a:p>
            <a:pPr>
              <a:buFont typeface="Wingdings" pitchFamily="2" charset="2"/>
              <a:buChar char="Ø"/>
            </a:pPr>
            <a:r>
              <a:rPr lang="th-TH" sz="3600" b="1" dirty="0" smtClean="0">
                <a:solidFill>
                  <a:schemeClr val="bg1"/>
                </a:solidFill>
                <a:latin typeface="Cordia New" pitchFamily="34" charset="-34"/>
              </a:rPr>
              <a:t>มีระบบการแก้ไขบันทึกข้อมูลส่วนตัวของผู้ใช้งานแต่ละคนโดยไม่กระทบกับผู้ใช้รายอื่น </a:t>
            </a:r>
          </a:p>
          <a:p>
            <a:pPr>
              <a:buFont typeface="Wingdings" pitchFamily="2" charset="2"/>
              <a:buChar char="Ø"/>
            </a:pPr>
            <a:r>
              <a:rPr lang="th-TH" sz="3600" b="1" dirty="0" smtClean="0">
                <a:solidFill>
                  <a:schemeClr val="bg1"/>
                </a:solidFill>
                <a:latin typeface="Cordia New" pitchFamily="34" charset="-34"/>
              </a:rPr>
              <a:t>มีระบบการควบคุมสิทธิในระดับหัวหน้างาน ซึ่งสามารถบริหารจัดการข้อมูล</a:t>
            </a:r>
          </a:p>
        </p:txBody>
      </p:sp>
      <p:sp>
        <p:nvSpPr>
          <p:cNvPr id="2" name="AutoShape 2" descr="ผลการค้นหารูปภาพสำหรับ ri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6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>
            <a:graphicFrameLocks/>
          </p:cNvGraphicFramePr>
          <p:nvPr>
            <p:extLst/>
          </p:nvPr>
        </p:nvGraphicFramePr>
        <p:xfrm>
          <a:off x="265113" y="1479550"/>
          <a:ext cx="8542337" cy="525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3286125" y="1500188"/>
            <a:ext cx="3071813" cy="64293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ประโยชน์ 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ใช้วิเคราะห์ภาพรวม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83768" y="404664"/>
            <a:ext cx="5040560" cy="706437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80808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Matrix  </a:t>
            </a:r>
            <a:r>
              <a:rPr lang="en-US" sz="4400" b="1" dirty="0" smtClean="0">
                <a:solidFill>
                  <a:srgbClr val="080808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Program 2559</a:t>
            </a:r>
            <a:endParaRPr lang="th-TH" sz="4400" b="1" dirty="0">
              <a:solidFill>
                <a:srgbClr val="080808"/>
              </a:solidFill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8339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สรุป RM ปี 2559\amChar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46178"/>
            <a:ext cx="7035886" cy="2525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260648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tx1">
                    <a:lumMod val="50000"/>
                  </a:schemeClr>
                </a:solidFill>
              </a:rPr>
              <a:t>สามารถระบุความรุนแรง</a:t>
            </a:r>
            <a:endParaRPr lang="en-US" sz="4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/>
          </p:nvPr>
        </p:nvGraphicFramePr>
        <p:xfrm>
          <a:off x="1043608" y="3912781"/>
          <a:ext cx="7776860" cy="1314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"/>
                <a:gridCol w="777686"/>
                <a:gridCol w="777686"/>
                <a:gridCol w="777686"/>
                <a:gridCol w="777686"/>
                <a:gridCol w="777686"/>
                <a:gridCol w="777686"/>
                <a:gridCol w="777686"/>
                <a:gridCol w="777686"/>
                <a:gridCol w="777686"/>
              </a:tblGrid>
              <a:tr h="477872">
                <a:tc gridSpan="10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bg1"/>
                          </a:solidFill>
                          <a:latin typeface="TH Baijam" pitchFamily="2" charset="-34"/>
                          <a:cs typeface="+mn-cs"/>
                        </a:rPr>
                        <a:t>ระดับความรุนแรงทาง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H Baijam" pitchFamily="2" charset="-34"/>
                          <a:cs typeface="+mn-cs"/>
                        </a:rPr>
                        <a:t>Clinic</a:t>
                      </a:r>
                      <a:endParaRPr lang="th-TH" sz="1800" dirty="0" smtClean="0">
                        <a:solidFill>
                          <a:schemeClr val="bg1"/>
                        </a:solidFill>
                        <a:latin typeface="TH Baijam" pitchFamily="2" charset="-34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362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Clinic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A</a:t>
                      </a:r>
                      <a:r>
                        <a:rPr lang="th-TH" sz="1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 </a:t>
                      </a:r>
                      <a:endParaRPr lang="en-US" sz="18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cs typeface="+mn-cs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=69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B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=293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C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=464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D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=341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E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=82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F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=26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G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=2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H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=4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I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=5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/>
          </p:nvPr>
        </p:nvGraphicFramePr>
        <p:xfrm>
          <a:off x="1043608" y="5611553"/>
          <a:ext cx="3888430" cy="1316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"/>
                <a:gridCol w="777686"/>
                <a:gridCol w="777686"/>
                <a:gridCol w="777686"/>
                <a:gridCol w="777686"/>
              </a:tblGrid>
              <a:tr h="40174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solidFill>
                            <a:schemeClr val="bg1"/>
                          </a:solidFill>
                          <a:cs typeface="+mn-cs"/>
                        </a:rPr>
                        <a:t>ระดับความรุนแรงทาง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cs typeface="+mn-cs"/>
                        </a:rPr>
                        <a:t> Non-</a:t>
                      </a:r>
                      <a:r>
                        <a:rPr lang="th-TH" dirty="0" smtClean="0">
                          <a:solidFill>
                            <a:schemeClr val="bg1"/>
                          </a:solidFill>
                          <a:cs typeface="+mn-cs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cs typeface="+mn-cs"/>
                        </a:rPr>
                        <a:t>Clinic</a:t>
                      </a:r>
                      <a:endParaRPr lang="th-TH" dirty="0" smtClean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183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Non-Clinic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1</a:t>
                      </a:r>
                      <a:r>
                        <a:rPr lang="th-TH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=</a:t>
                      </a:r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666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2 =272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=19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4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=6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03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92888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67744" y="260648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/>
              <a:t>สามารถระบ</a:t>
            </a:r>
            <a:r>
              <a:rPr lang="th-TH" sz="4400" b="1" dirty="0"/>
              <a:t>ุ</a:t>
            </a:r>
            <a:r>
              <a:rPr lang="th-TH" sz="4400" b="1" dirty="0" smtClean="0"/>
              <a:t>การแก้ไขได้</a:t>
            </a:r>
            <a:endParaRPr lang="en-US" sz="4400" b="1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960213"/>
              </p:ext>
            </p:extLst>
          </p:nvPr>
        </p:nvGraphicFramePr>
        <p:xfrm>
          <a:off x="611560" y="4077072"/>
          <a:ext cx="7992888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6697"/>
                <a:gridCol w="1376191"/>
              </a:tblGrid>
              <a:tr h="1152128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Baijam" pitchFamily="2" charset="-34"/>
                          <a:cs typeface="TH Baijam" pitchFamily="2" charset="-34"/>
                        </a:rPr>
                        <a:t>มีการแก้ไขเหมาะสมแล้ว ให้รวบรวมเพื่อจัดทำสถิติ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H Baijam" pitchFamily="2" charset="-34"/>
                        <a:cs typeface="TH Baijam" pitchFamily="2" charset="-34"/>
                      </a:endParaRPr>
                    </a:p>
                    <a:p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Baijam" pitchFamily="2" charset="-34"/>
                          <a:cs typeface="TH Baijam" pitchFamily="2" charset="-34"/>
                        </a:rPr>
                        <a:t>(ปิดประเด็น)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Baijam" pitchFamily="2" charset="-34"/>
                          <a:cs typeface="TH Baijam" pitchFamily="2" charset="-34"/>
                        </a:rPr>
                        <a:t>2307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8032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Baijam" pitchFamily="2" charset="-34"/>
                          <a:cs typeface="TH Baijam" pitchFamily="2" charset="-34"/>
                        </a:rPr>
                        <a:t>ติดตามข้อมูลเพิ่มเติมในประเด็น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Baijam" pitchFamily="2" charset="-34"/>
                          <a:cs typeface="TH Baijam" pitchFamily="2" charset="-34"/>
                        </a:rPr>
                        <a:t>59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Baijam" pitchFamily="2" charset="-34"/>
                          <a:cs typeface="TH Baijam" pitchFamily="2" charset="-34"/>
                        </a:rPr>
                        <a:t>ส่งเรื่องเพื่อวางแนวทางป้องกัน/แก้ไข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Baijam" pitchFamily="2" charset="-34"/>
                          <a:cs typeface="TH Baijam" pitchFamily="2" charset="-34"/>
                        </a:rPr>
                        <a:t>193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5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68300" y="203200"/>
            <a:ext cx="2247900" cy="95250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สิ่งที่ต้องเตรียม</a:t>
            </a:r>
            <a:endParaRPr lang="en-US" sz="4000" dirty="0"/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2337187409"/>
              </p:ext>
            </p:extLst>
          </p:nvPr>
        </p:nvGraphicFramePr>
        <p:xfrm>
          <a:off x="-127000" y="1587500"/>
          <a:ext cx="4940300" cy="501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วงรี 3"/>
          <p:cNvSpPr/>
          <p:nvPr/>
        </p:nvSpPr>
        <p:spPr>
          <a:xfrm>
            <a:off x="3752850" y="679450"/>
            <a:ext cx="2146300" cy="136525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PHP Version 5.2.6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3879480" y="5376516"/>
            <a:ext cx="2273300" cy="136525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MySQL V.5.5.30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ลูกศรโค้งลง 8"/>
          <p:cNvSpPr/>
          <p:nvPr/>
        </p:nvSpPr>
        <p:spPr>
          <a:xfrm rot="18037168">
            <a:off x="2777590" y="1417819"/>
            <a:ext cx="1034638" cy="74621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ลูกศรโค้งลง 9"/>
          <p:cNvSpPr/>
          <p:nvPr/>
        </p:nvSpPr>
        <p:spPr>
          <a:xfrm rot="3354012" flipV="1">
            <a:off x="2931020" y="5937939"/>
            <a:ext cx="1034638" cy="773322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515100" y="355600"/>
            <a:ext cx="2247900" cy="9525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สิ่งที่จะให้ไป</a:t>
            </a:r>
            <a:endParaRPr lang="en-US" sz="4000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816600" y="2286000"/>
            <a:ext cx="2959100" cy="13208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Source code RM Version 2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899150" y="4114800"/>
            <a:ext cx="3005408" cy="132080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Database RM Version 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9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68300" y="203200"/>
            <a:ext cx="2247900" cy="95250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สิ่งที่ต้องเตรียม</a:t>
            </a:r>
            <a:endParaRPr lang="en-US" sz="4000" dirty="0"/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3694249262"/>
              </p:ext>
            </p:extLst>
          </p:nvPr>
        </p:nvGraphicFramePr>
        <p:xfrm>
          <a:off x="-127000" y="1587500"/>
          <a:ext cx="6096000" cy="501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ตัวเชื่อมต่อตรง 6"/>
          <p:cNvCxnSpPr/>
          <p:nvPr/>
        </p:nvCxnSpPr>
        <p:spPr>
          <a:xfrm>
            <a:off x="5403800" y="4079875"/>
            <a:ext cx="1080000" cy="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สี่เหลี่ยมผืนผ้า 5"/>
          <p:cNvSpPr/>
          <p:nvPr/>
        </p:nvSpPr>
        <p:spPr>
          <a:xfrm>
            <a:off x="6483800" y="2768600"/>
            <a:ext cx="2171700" cy="2806700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</a:rPr>
              <a:t>ขึ้นอยู่กับบริบทของแต่ละรพ.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2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41004" y="203200"/>
            <a:ext cx="2247900" cy="95250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แผนการพัฒนา</a:t>
            </a:r>
            <a:endParaRPr lang="en-US" sz="4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0252" y="1330609"/>
            <a:ext cx="86526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*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หลังจาก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ดำเนินการ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ตาม </a:t>
            </a:r>
            <a:r>
              <a:rPr lang="en-US" sz="2800" dirty="0" smtClean="0"/>
              <a:t>Programmer</a:t>
            </a:r>
            <a:r>
              <a:rPr lang="th-TH" sz="2800" dirty="0" smtClean="0"/>
              <a:t> และ </a:t>
            </a:r>
            <a:r>
              <a:rPr lang="en-US" sz="2800" dirty="0" smtClean="0"/>
              <a:t>ADMIN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เสร็จ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เรียบร้อยแล้ว </a:t>
            </a:r>
            <a:r>
              <a:rPr lang="th-TH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โรงพยาบาล</a:t>
            </a: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สมเด็จพระ</a:t>
            </a:r>
            <a:r>
              <a:rPr lang="th-TH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ยุพราชสระแก้ว จะให้โปรแกรมรายงานความเสี่ยง (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Source code RM Version 2</a:t>
            </a:r>
            <a:r>
              <a:rPr lang="th-TH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 เพื่อให้โรงพยาบาล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นำไปเข้าฐานข้อมูลบุคลากร และรายการความเสี่ยงของโรงพยาบาลตนเอง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*</a:t>
            </a: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โรงพยาบาล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สมเด็จพระยุพราชสระแก้ว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จัดอบรมและทดสอบความรู้การใช้โปรแกรม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รายงานความเสี่ยงให้กับทีมนำ(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Core team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)ของโรงพยาบาล (ครู ก) </a:t>
            </a:r>
            <a:r>
              <a:rPr lang="th-TH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แห่งละ ๑๐ </a:t>
            </a: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คน โดย</a:t>
            </a:r>
            <a:r>
              <a:rPr lang="th-TH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ใช้โปรแกรมรายงานความเสี่ยงของโรงพยาบาลตนเอง มาเป็นเครื่องมือใช้ในการอบรม จำนวน </a:t>
            </a: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วัน ณ โรงพยาบาล</a:t>
            </a: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สมเด็จพระ</a:t>
            </a:r>
            <a:r>
              <a:rPr lang="th-TH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ยุพราชสระแก้ว</a:t>
            </a:r>
            <a:endParaRPr lang="en-US" sz="28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*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ทีม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นำ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Core team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) ของโรงพยาบาล (ครู ก) ถ่ายทอดองค์ความรู้ให้กับบุคลากรใน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โรงพยาบาล (ครู ข)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ในแต่ละระดับ</a:t>
            </a:r>
            <a:r>
              <a:rPr lang="th-TH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(มี ๕ ระดับ) เพื่อให้ทุกคนสามารถปฏิบัติได้จริงในหน่วยงาน หรือพิจารณาจัดกิจกรรมอื่น ๆ เพิ่มเติม ตามความ</a:t>
            </a: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เหมาะสม</a:t>
            </a:r>
          </a:p>
          <a:p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*เวทีถอดบทเรียนผลการพัฒนาร่วมกัน ในระดับจังหวัด</a:t>
            </a:r>
            <a:endParaRPr lang="en-US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159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076450" y="102889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ความเชื่อมโยงของ  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S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P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N</a:t>
            </a:r>
            <a:endParaRPr lang="th-TH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9" y="875995"/>
            <a:ext cx="8631816" cy="58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485726"/>
              </p:ext>
            </p:extLst>
          </p:nvPr>
        </p:nvGraphicFramePr>
        <p:xfrm>
          <a:off x="142876" y="705853"/>
          <a:ext cx="8929718" cy="601465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390445"/>
                <a:gridCol w="4539273"/>
              </a:tblGrid>
              <a:tr h="56421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QLN</a:t>
                      </a:r>
                      <a:endParaRPr lang="th-TH" sz="32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SPAN </a:t>
                      </a:r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(แนวคิด)</a:t>
                      </a:r>
                      <a:endParaRPr lang="th-TH" sz="32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435535">
                <a:tc>
                  <a:txBody>
                    <a:bodyPr/>
                    <a:lstStyle/>
                    <a:p>
                      <a:endParaRPr lang="th-TH" sz="2800" baseline="0" dirty="0" smtClean="0">
                        <a:solidFill>
                          <a:sysClr val="windowText" lastClr="0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r>
                        <a:rPr lang="th-TH" sz="2800" baseline="0" dirty="0" smtClean="0">
                          <a:solidFill>
                            <a:sysClr val="windowText" lastClr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</a:t>
                      </a:r>
                      <a:r>
                        <a:rPr lang="th-TH" sz="3200" b="1" baseline="0" dirty="0" smtClean="0">
                          <a:solidFill>
                            <a:sysClr val="windowText" lastClr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ทำเฉพาะใน รพ. เน้นการพัฒนา 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</a:t>
                      </a:r>
                      <a:endParaRPr lang="th-TH" sz="2800" b="1" baseline="0" dirty="0" smtClean="0">
                        <a:solidFill>
                          <a:sysClr val="windowText" lastClr="0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1.เพิ่มกลุ่มงาน ระดับ </a:t>
                      </a:r>
                      <a:r>
                        <a:rPr lang="th-TH" sz="2800" dirty="0" err="1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สสจ</a:t>
                      </a: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 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เข้ามาเป็นคณะทำงานประเมินและเสริมพลัง (</a:t>
                      </a:r>
                      <a:r>
                        <a:rPr lang="th-TH" sz="2800" baseline="0" dirty="0" err="1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อน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 /</a:t>
                      </a:r>
                      <a:r>
                        <a:rPr lang="th-TH" sz="2800" baseline="0" dirty="0" err="1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บร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./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NCD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 สส. ฯลฯ)</a:t>
                      </a: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</a:t>
                      </a: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มีแผนการพัฒนาศักยภาพทีม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SPAN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ระดับ 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CUP 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เพื่อไปสนับสนุนการดำเนินงาน รพ.สต.</a:t>
                      </a:r>
                    </a:p>
                    <a:p>
                      <a:pPr algn="l"/>
                      <a:endParaRPr lang="en-US" sz="2800" dirty="0" smtClean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.ทบทวนคณะทำงานประเมินระดับจังหวัด 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ให้เล็กลง เน้นความเชี่ยวชาญ(โดยเฉพาะระดับ </a:t>
                      </a:r>
                      <a:r>
                        <a:rPr lang="th-TH" sz="2800" baseline="0" dirty="0" err="1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สสจ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.) เพื่อให้เกิดการประเมินที่มีคุณภาพ</a:t>
                      </a:r>
                      <a:endParaRPr lang="en-US" sz="2800" baseline="0" dirty="0" smtClean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endParaRPr lang="th-TH" sz="2800" dirty="0" smtClean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</a:t>
                      </a: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พัฒนา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 </a:t>
                      </a: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ระบบงาน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และจะเพิ่ม ระบบการดูแลผู้ป่วยรายโรค(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Clinical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 และ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IT</a:t>
                      </a:r>
                      <a:endParaRPr lang="th-TH" sz="2800" dirty="0" smtClean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ม้วนกระดาษแนวนอน 5"/>
          <p:cNvSpPr/>
          <p:nvPr/>
        </p:nvSpPr>
        <p:spPr>
          <a:xfrm>
            <a:off x="96252" y="-80209"/>
            <a:ext cx="9047748" cy="928670"/>
          </a:xfrm>
          <a:prstGeom prst="horizontalScroll">
            <a:avLst/>
          </a:prstGeom>
          <a:solidFill>
            <a:srgbClr val="CC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ความแตกต่างระหว่าง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QLN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SPAN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96252" y="2534652"/>
            <a:ext cx="9047748" cy="1604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96252" y="3888440"/>
            <a:ext cx="9047748" cy="1604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96252" y="5598694"/>
            <a:ext cx="9047748" cy="1604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>
            <a:off x="2171700" y="2184400"/>
            <a:ext cx="0" cy="43299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11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394646"/>
              </p:ext>
            </p:extLst>
          </p:nvPr>
        </p:nvGraphicFramePr>
        <p:xfrm>
          <a:off x="79376" y="935941"/>
          <a:ext cx="9001124" cy="579686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425553"/>
                <a:gridCol w="4575571"/>
              </a:tblGrid>
              <a:tr h="5358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QLN</a:t>
                      </a:r>
                      <a:endParaRPr lang="th-TH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SPAN </a:t>
                      </a:r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(แนวคิด)</a:t>
                      </a:r>
                      <a:endParaRPr lang="th-TH" sz="32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217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aseline="0" dirty="0" smtClean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aseline="0" dirty="0" smtClean="0">
                          <a:solidFill>
                            <a:sysClr val="windowText" lastClr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aseline="0" dirty="0" smtClean="0">
                        <a:solidFill>
                          <a:sysClr val="windowText" lastClr="0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aseline="0" dirty="0" smtClean="0">
                        <a:solidFill>
                          <a:sysClr val="windowText" lastClr="0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aseline="0" dirty="0" smtClean="0">
                        <a:solidFill>
                          <a:sysClr val="windowText" lastClr="0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aseline="0" dirty="0" smtClean="0">
                        <a:solidFill>
                          <a:sysClr val="windowText" lastClr="0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aseline="0" dirty="0" smtClean="0">
                        <a:solidFill>
                          <a:sysClr val="windowText" lastClr="0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aseline="0" dirty="0" smtClean="0">
                        <a:solidFill>
                          <a:sysClr val="windowText" lastClr="0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aseline="0" dirty="0" smtClean="0">
                        <a:solidFill>
                          <a:sysClr val="windowText" lastClr="0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aseline="0" dirty="0" smtClean="0">
                          <a:solidFill>
                            <a:sysClr val="windowText" lastClr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</a:t>
                      </a:r>
                      <a:r>
                        <a:rPr lang="th-TH" sz="3200" b="1" baseline="0" dirty="0" smtClean="0">
                          <a:solidFill>
                            <a:sysClr val="windowText" lastClr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ทำเฉพาะใน รพ. เน้นการพัฒนา 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</a:t>
                      </a:r>
                      <a:endParaRPr lang="th-TH" sz="3200" b="1" baseline="0" dirty="0" smtClean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 smtClean="0">
                        <a:solidFill>
                          <a:sysClr val="windowText" lastClr="0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ลงประเมิน/เสริมพลัง ระดับ 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CUP 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และ </a:t>
                      </a:r>
                      <a:endParaRPr lang="en-US" sz="2800" baseline="0" dirty="0" smtClean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สต. </a:t>
                      </a:r>
                      <a:endParaRPr lang="th-TH" sz="2800" dirty="0" smtClean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.ให้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CUP 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ประเมิน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รพ.สต. และส่งผลการประเมินให้จังหวัด จังหวัดลงประเมินรับรอง หากผ่านทั้ง 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 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ระบบงาน จะมีอายุรับรอง 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</a:t>
                      </a:r>
                      <a:endParaRPr lang="en-US" sz="2800" baseline="0" dirty="0" smtClean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</a:t>
                      </a: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มีการมอบรางวัลพิเศษ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หากผ่านการประเมินรับรอง 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ครั้ง ( 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ปี) นอกเหนือจากเกียรติบัตร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8.</a:t>
                      </a: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มีการจัดทำวิจัยระดับจังหวัด</a:t>
                      </a:r>
                      <a:r>
                        <a:rPr lang="th-TH" sz="28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ควบคู่กับการพัฒนางาน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ม้วนกระดาษแนวนอน 5"/>
          <p:cNvSpPr/>
          <p:nvPr/>
        </p:nvSpPr>
        <p:spPr>
          <a:xfrm>
            <a:off x="78677" y="-16041"/>
            <a:ext cx="9001155" cy="928670"/>
          </a:xfrm>
          <a:prstGeom prst="horizontalScroll">
            <a:avLst/>
          </a:prstGeom>
          <a:solidFill>
            <a:srgbClr val="CC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ความแตกต่างระหว่าง 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QLN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SPAN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142845" y="2406315"/>
            <a:ext cx="9047748" cy="1604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142845" y="3633537"/>
            <a:ext cx="8936987" cy="5614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96252" y="4507830"/>
            <a:ext cx="9047748" cy="1604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 flipH="1">
            <a:off x="2222500" y="1562100"/>
            <a:ext cx="12700" cy="38994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94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15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99" y="861237"/>
            <a:ext cx="2424222" cy="2424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74999"/>
            <a:ext cx="8610600" cy="1549401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ordia New" pitchFamily="34" charset="-34"/>
                <a:ea typeface="Batang" pitchFamily="18" charset="-127"/>
                <a:cs typeface="Cordia New" pitchFamily="34" charset="-34"/>
              </a:rPr>
              <a:t>Program  RM  Version 2</a:t>
            </a:r>
            <a:endParaRPr lang="es-ES" sz="7200" b="1" dirty="0">
              <a:solidFill>
                <a:schemeClr val="bg1"/>
              </a:solidFill>
              <a:latin typeface="Cordia New" pitchFamily="34" charset="-34"/>
              <a:ea typeface="Batang" pitchFamily="18" charset="-127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645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2589062" y="3068960"/>
            <a:ext cx="1478882" cy="274372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547664" y="3362461"/>
            <a:ext cx="1367623" cy="2880321"/>
          </a:xfrm>
          <a:prstGeom prst="rect">
            <a:avLst/>
          </a:prstGeom>
          <a:solidFill>
            <a:srgbClr val="3366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39969" y="3933055"/>
            <a:ext cx="1367623" cy="2808311"/>
          </a:xfrm>
          <a:prstGeom prst="rect">
            <a:avLst/>
          </a:prstGeom>
          <a:solidFill>
            <a:srgbClr val="CC6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1" b="81852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65" b="21131"/>
          <a:stretch/>
        </p:blipFill>
        <p:spPr bwMode="auto">
          <a:xfrm rot="16200000">
            <a:off x="-149622" y="4784151"/>
            <a:ext cx="2546808" cy="1367625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19877" r="7037" b="12380"/>
          <a:stretch/>
        </p:blipFill>
        <p:spPr bwMode="auto">
          <a:xfrm rot="5400000">
            <a:off x="1036824" y="4358320"/>
            <a:ext cx="2605856" cy="1296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12381" r="9259" b="33457"/>
          <a:stretch/>
        </p:blipFill>
        <p:spPr bwMode="auto">
          <a:xfrm rot="16200000">
            <a:off x="2294372" y="4103700"/>
            <a:ext cx="2365320" cy="1181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สี่เหลี่ยมผืนผ้า 14"/>
          <p:cNvSpPr/>
          <p:nvPr/>
        </p:nvSpPr>
        <p:spPr>
          <a:xfrm>
            <a:off x="20612" y="2126685"/>
            <a:ext cx="38908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Fah kwang" pitchFamily="2" charset="-34"/>
                <a:cs typeface="TH Fah kwang" pitchFamily="2" charset="-34"/>
              </a:rPr>
              <a:t>การรายงานความเสี่ยงสำคัญ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Fah kwang" pitchFamily="2" charset="-34"/>
              <a:cs typeface="TH Fah kwang" pitchFamily="2" charset="-34"/>
            </a:endParaRPr>
          </a:p>
          <a:p>
            <a:pPr algn="ctr"/>
            <a:r>
              <a:rPr lang="th-TH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Fah kwang" pitchFamily="2" charset="-34"/>
                <a:cs typeface="TH Fah kwang" pitchFamily="2" charset="-34"/>
              </a:rPr>
              <a:t>ด้วยระบบ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Fah kwang" pitchFamily="2" charset="-34"/>
                <a:cs typeface="TH Fah kwang" pitchFamily="2" charset="-34"/>
              </a:rPr>
              <a:t>SMS</a:t>
            </a:r>
            <a:endParaRPr lang="th-TH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58" y="1160866"/>
            <a:ext cx="1863108" cy="122413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สี่เหลี่ยมผืนผ้า 17"/>
          <p:cNvSpPr/>
          <p:nvPr/>
        </p:nvSpPr>
        <p:spPr>
          <a:xfrm>
            <a:off x="4610237" y="2330296"/>
            <a:ext cx="4282739" cy="147732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th-TH" sz="1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เปิด </a:t>
            </a:r>
            <a:r>
              <a:rPr lang="en-US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Browser Chrome </a:t>
            </a:r>
            <a:r>
              <a:rPr lang="th-TH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ขึ้นมา</a:t>
            </a:r>
          </a:p>
          <a:p>
            <a:r>
              <a:rPr lang="th-TH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* โปรแกรมถูกพัฒนาขึ้นโดยใช้ </a:t>
            </a:r>
            <a:r>
              <a:rPr lang="en-US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Browser Chrome </a:t>
            </a:r>
            <a:r>
              <a:rPr lang="th-TH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เป็นตัวทดสอบเป็นหลัก</a:t>
            </a:r>
          </a:p>
          <a:p>
            <a:r>
              <a:rPr lang="th-TH" sz="1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2.ใน</a:t>
            </a:r>
            <a:r>
              <a:rPr lang="th-TH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ช่อง </a:t>
            </a:r>
            <a:r>
              <a:rPr lang="en-US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Address Bar </a:t>
            </a:r>
            <a:r>
              <a:rPr lang="th-TH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พิมพ์ว่า “</a:t>
            </a:r>
            <a:r>
              <a:rPr lang="en-US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datacenter/Risk Manage”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1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จะ</a:t>
            </a:r>
            <a:r>
              <a:rPr lang="th-TH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พบหน้าแรกและปุ่ม </a:t>
            </a:r>
            <a:r>
              <a:rPr lang="en-US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Login -&gt; </a:t>
            </a:r>
            <a:r>
              <a:rPr lang="th-TH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กดที่ปุ่ม </a:t>
            </a:r>
            <a:r>
              <a:rPr lang="en-US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Login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219480" y="292059"/>
            <a:ext cx="2745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336699"/>
                </a:solidFill>
              </a:rPr>
              <a:t>SMART RM</a:t>
            </a:r>
            <a:endParaRPr lang="th-TH" sz="4000" b="1" dirty="0">
              <a:ln w="11430"/>
              <a:solidFill>
                <a:srgbClr val="336699"/>
              </a:solidFill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4657369" y="4440823"/>
            <a:ext cx="1208327" cy="2102527"/>
          </a:xfrm>
          <a:prstGeom prst="round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พิมพ์เว็บ</a:t>
            </a:r>
            <a:r>
              <a:rPr lang="th-TH" sz="2000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ไซค์</a:t>
            </a:r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โรงพยาบาล </a:t>
            </a:r>
            <a:r>
              <a:rPr lang="en-US" sz="20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http://www.skh.moph.go.th/</a:t>
            </a:r>
          </a:p>
        </p:txBody>
      </p:sp>
      <p:pic>
        <p:nvPicPr>
          <p:cNvPr id="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08" b="89753" l="19494" r="75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1" t="2971" r="24418" b="10911"/>
          <a:stretch/>
        </p:blipFill>
        <p:spPr bwMode="auto">
          <a:xfrm>
            <a:off x="6016264" y="4416663"/>
            <a:ext cx="1220032" cy="2058167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23" name="Picture 3" descr="C:\Users\Administrator\Downloads\15785462_1382408975111147_1642402103_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14688" r="7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8058" r="26101"/>
          <a:stretch/>
        </p:blipFill>
        <p:spPr bwMode="auto">
          <a:xfrm>
            <a:off x="7746893" y="4375173"/>
            <a:ext cx="1146082" cy="223382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สี่เหลี่ยมผืนผ้า 15"/>
          <p:cNvSpPr/>
          <p:nvPr/>
        </p:nvSpPr>
        <p:spPr>
          <a:xfrm>
            <a:off x="6579537" y="3820654"/>
            <a:ext cx="23347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SMART Phone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5940152" y="711428"/>
            <a:ext cx="2771415" cy="6492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lvl="0"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SMART Computer</a:t>
            </a:r>
          </a:p>
        </p:txBody>
      </p:sp>
      <p:sp>
        <p:nvSpPr>
          <p:cNvPr id="2" name="ลูกศรโค้งลง 1"/>
          <p:cNvSpPr/>
          <p:nvPr/>
        </p:nvSpPr>
        <p:spPr>
          <a:xfrm>
            <a:off x="7164288" y="5006391"/>
            <a:ext cx="769778" cy="461572"/>
          </a:xfrm>
          <a:prstGeom prst="curvedDownArrow">
            <a:avLst/>
          </a:prstGeom>
          <a:solidFill>
            <a:schemeClr val="tx2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6" y="190225"/>
            <a:ext cx="1691680" cy="1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69900" y="127000"/>
            <a:ext cx="6554867" cy="1524000"/>
          </a:xfrm>
        </p:spPr>
        <p:txBody>
          <a:bodyPr>
            <a:normAutofit/>
          </a:bodyPr>
          <a:lstStyle/>
          <a:p>
            <a:r>
              <a:rPr lang="th-TH" sz="6600" dirty="0" smtClean="0">
                <a:solidFill>
                  <a:srgbClr val="080808"/>
                </a:solidFill>
              </a:rPr>
              <a:t>โปรแกรมความเสี่ยง</a:t>
            </a:r>
            <a:endParaRPr lang="en-US" sz="6600" dirty="0">
              <a:solidFill>
                <a:srgbClr val="080808"/>
              </a:solidFill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496919"/>
              </p:ext>
            </p:extLst>
          </p:nvPr>
        </p:nvGraphicFramePr>
        <p:xfrm>
          <a:off x="839972" y="520701"/>
          <a:ext cx="8304028" cy="584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96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800850" cy="15173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6000" dirty="0" smtClean="0">
                <a:solidFill>
                  <a:schemeClr val="bg1">
                    <a:lumMod val="95000"/>
                  </a:schemeClr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6000" dirty="0" smtClean="0">
                <a:solidFill>
                  <a:schemeClr val="bg1">
                    <a:lumMod val="95000"/>
                  </a:schemeClr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6000" dirty="0" smtClean="0">
                <a:solidFill>
                  <a:schemeClr val="bg1">
                    <a:lumMod val="95000"/>
                  </a:schemeClr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6000" dirty="0" smtClean="0">
                <a:solidFill>
                  <a:schemeClr val="bg1">
                    <a:lumMod val="95000"/>
                  </a:schemeClr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6000" dirty="0" smtClean="0">
                <a:solidFill>
                  <a:schemeClr val="bg1">
                    <a:lumMod val="95000"/>
                  </a:schemeClr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6000" dirty="0" smtClean="0">
                <a:solidFill>
                  <a:schemeClr val="bg1">
                    <a:lumMod val="95000"/>
                  </a:schemeClr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6000" dirty="0" smtClean="0">
                <a:solidFill>
                  <a:schemeClr val="bg1">
                    <a:lumMod val="95000"/>
                  </a:schemeClr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6000" dirty="0" smtClean="0">
                <a:solidFill>
                  <a:schemeClr val="bg1">
                    <a:lumMod val="95000"/>
                  </a:schemeClr>
                </a:solidFill>
                <a:latin typeface="Cordia New" pitchFamily="34" charset="-34"/>
                <a:cs typeface="Cordia New" pitchFamily="34" charset="-34"/>
              </a:rPr>
            </a:br>
            <a:endParaRPr lang="th-TH" sz="6000" b="1" dirty="0" smtClean="0">
              <a:solidFill>
                <a:srgbClr val="080808"/>
              </a:solidFill>
              <a:latin typeface="Calisto MT" pitchFamily="18" charset="0"/>
              <a:cs typeface="Cordia New" pitchFamily="34" charset="-34"/>
            </a:endParaRPr>
          </a:p>
        </p:txBody>
      </p:sp>
      <p:sp>
        <p:nvSpPr>
          <p:cNvPr id="36867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63" y="1744263"/>
            <a:ext cx="8194675" cy="4739088"/>
          </a:xfrm>
          <a:solidFill>
            <a:schemeClr val="tx1"/>
          </a:solidFill>
        </p:spPr>
        <p:txBody>
          <a:bodyPr/>
          <a:lstStyle/>
          <a:p>
            <a:r>
              <a:rPr lang="th-TH" sz="3600" dirty="0" smtClean="0">
                <a:solidFill>
                  <a:schemeClr val="bg1"/>
                </a:solidFill>
                <a:latin typeface="Cordia New" pitchFamily="34" charset="-34"/>
              </a:rPr>
              <a:t>ซอฟต์แวร์ระบบฐานข้อมูลหลักรวมด้านการบริหารความเสี่ยง เป็นโปรแกรมที่พัฒนาขึ้นโดยใช้เทคโนโลยีของ </a:t>
            </a:r>
            <a:r>
              <a:rPr lang="en-US" sz="3600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Web Application </a:t>
            </a:r>
            <a:r>
              <a:rPr lang="th-TH" sz="3600" dirty="0" smtClean="0">
                <a:solidFill>
                  <a:schemeClr val="bg1"/>
                </a:solidFill>
                <a:latin typeface="Cordia New" pitchFamily="34" charset="-34"/>
              </a:rPr>
              <a:t>โดยตัวโปรแกรมและฐานข้อมูลหลักจะถูกติดตั้งไว้ที่เครื่องแม่ข่ายหรือ</a:t>
            </a:r>
            <a:r>
              <a:rPr lang="en-US" sz="3600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Server </a:t>
            </a:r>
            <a:r>
              <a:rPr lang="th-TH" sz="3600" dirty="0" smtClean="0">
                <a:solidFill>
                  <a:schemeClr val="bg1"/>
                </a:solidFill>
                <a:latin typeface="Cordia New" pitchFamily="34" charset="-34"/>
              </a:rPr>
              <a:t>เท่านั้น ซึ่งการเรียกใช้งานจากผู้ใช้สามารถทำได้อย่างสะดวก เนื่องจากสามารถใช้โปรแกรม </a:t>
            </a:r>
            <a:r>
              <a:rPr lang="en-US" sz="3600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Browser Chrome  </a:t>
            </a:r>
            <a:r>
              <a:rPr lang="th-TH" sz="3600" dirty="0" smtClean="0">
                <a:solidFill>
                  <a:schemeClr val="bg1"/>
                </a:solidFill>
                <a:latin typeface="Cordia New" pitchFamily="34" charset="-34"/>
              </a:rPr>
              <a:t>โดยไม่มีการติดตั้งโปรแกรมใดๆเพิ่มเติมลงไปอีก นอกจากนี้ยังไม่จำกัดจำนวนผู้ใช้งานอีกด้วย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5153" y="297712"/>
            <a:ext cx="6974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080808"/>
                </a:solidFill>
                <a:latin typeface="Calisto MT" pitchFamily="18" charset="0"/>
                <a:cs typeface="Cordia New" pitchFamily="34" charset="-34"/>
              </a:rPr>
              <a:t>คุณสมบัติของ</a:t>
            </a:r>
            <a:r>
              <a:rPr lang="en-US" sz="4400" b="1" dirty="0">
                <a:solidFill>
                  <a:srgbClr val="080808"/>
                </a:solidFill>
                <a:latin typeface="Calisto MT" pitchFamily="18" charset="0"/>
                <a:cs typeface="Cordia New" pitchFamily="34" charset="-34"/>
              </a:rPr>
              <a:t> Software</a:t>
            </a:r>
            <a:br>
              <a:rPr lang="en-US" sz="4400" b="1" dirty="0">
                <a:solidFill>
                  <a:srgbClr val="080808"/>
                </a:solidFill>
                <a:latin typeface="Calisto MT" pitchFamily="18" charset="0"/>
                <a:cs typeface="Cordia New" pitchFamily="34" charset="-34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1026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เส้นบา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143</TotalTime>
  <Words>742</Words>
  <Application>Microsoft Office PowerPoint</Application>
  <PresentationFormat>นำเสนอทางหน้าจอ (4:3)</PresentationFormat>
  <Paragraphs>123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30" baseType="lpstr">
      <vt:lpstr>Batang</vt:lpstr>
      <vt:lpstr>Angsana New</vt:lpstr>
      <vt:lpstr>Browallia New</vt:lpstr>
      <vt:lpstr>Calisto MT</vt:lpstr>
      <vt:lpstr>Century Gothic</vt:lpstr>
      <vt:lpstr>Cordia New</vt:lpstr>
      <vt:lpstr>DilleniaUPC</vt:lpstr>
      <vt:lpstr>LilyUPC</vt:lpstr>
      <vt:lpstr>TH Baijam</vt:lpstr>
      <vt:lpstr>TH Fah kwang</vt:lpstr>
      <vt:lpstr>TH SarabunPSK</vt:lpstr>
      <vt:lpstr>Wingdings</vt:lpstr>
      <vt:lpstr>Wingdings 3</vt:lpstr>
      <vt:lpstr>เส้นบาง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Program  RM  Version 2</vt:lpstr>
      <vt:lpstr>งานนำเสนอ PowerPoint</vt:lpstr>
      <vt:lpstr>โปรแกรมความเสี่ยง</vt:lpstr>
      <vt:lpstr>      </vt:lpstr>
      <vt:lpstr>     คุณสมบัติที่สำคัญของซอฟต์แวร์ประกอบด้วย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sb_nb</dc:creator>
  <cp:lastModifiedBy>Mr.KKD</cp:lastModifiedBy>
  <cp:revision>10</cp:revision>
  <dcterms:created xsi:type="dcterms:W3CDTF">2017-03-30T05:20:16Z</dcterms:created>
  <dcterms:modified xsi:type="dcterms:W3CDTF">2017-03-31T05:01:44Z</dcterms:modified>
</cp:coreProperties>
</file>