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2"/>
    <p:sldId id="258" r:id="rId3"/>
    <p:sldId id="259" r:id="rId4"/>
    <p:sldId id="261" r:id="rId5"/>
    <p:sldId id="262" r:id="rId6"/>
  </p:sldIdLst>
  <p:sldSz cx="9144000" cy="6858000" type="screen4x3"/>
  <p:notesSz cx="6761163" cy="99425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 b="1"/>
            </a:pPr>
            <a:r>
              <a:rPr lang="th-TH" sz="3600" b="1" dirty="0"/>
              <a:t>การเข้าถึงบริการทันตก</a:t>
            </a:r>
            <a:r>
              <a:rPr lang="th-TH" sz="3600" b="1" dirty="0" err="1"/>
              <a:t>ร</a:t>
            </a:r>
            <a:r>
              <a:rPr lang="th-TH" sz="3600" b="1" dirty="0" err="1" smtClean="0"/>
              <a:t>รม</a:t>
            </a:r>
            <a:r>
              <a:rPr lang="th-TH" sz="3600" b="1" dirty="0" smtClean="0"/>
              <a:t>ในเขตสุขภาพที่ 6</a:t>
            </a:r>
            <a:endParaRPr lang="th-TH" sz="3600" b="1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การเข้าถึงบริการทันตกรรม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สมุทรปราการ</c:v>
                </c:pt>
                <c:pt idx="1">
                  <c:v>ชลบุรี</c:v>
                </c:pt>
                <c:pt idx="2">
                  <c:v>ระยอง</c:v>
                </c:pt>
                <c:pt idx="3">
                  <c:v>จันทบุรี</c:v>
                </c:pt>
                <c:pt idx="4">
                  <c:v>ตราด</c:v>
                </c:pt>
                <c:pt idx="5">
                  <c:v>ฉะเชิงเทรา</c:v>
                </c:pt>
                <c:pt idx="6">
                  <c:v>ปราจีนบุรี</c:v>
                </c:pt>
                <c:pt idx="7">
                  <c:v>สระแก้ว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12.55</c:v>
                </c:pt>
                <c:pt idx="1">
                  <c:v>27.36</c:v>
                </c:pt>
                <c:pt idx="2">
                  <c:v>23.39</c:v>
                </c:pt>
                <c:pt idx="3">
                  <c:v>26.59</c:v>
                </c:pt>
                <c:pt idx="4">
                  <c:v>25.24</c:v>
                </c:pt>
                <c:pt idx="5">
                  <c:v>28.9</c:v>
                </c:pt>
                <c:pt idx="6">
                  <c:v>27.17</c:v>
                </c:pt>
                <c:pt idx="7">
                  <c:v>28.95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674560"/>
        <c:axId val="116033792"/>
      </c:barChart>
      <c:catAx>
        <c:axId val="98674560"/>
        <c:scaling>
          <c:orientation val="minMax"/>
        </c:scaling>
        <c:delete val="0"/>
        <c:axPos val="b"/>
        <c:majorTickMark val="out"/>
        <c:minorTickMark val="none"/>
        <c:tickLblPos val="nextTo"/>
        <c:crossAx val="116033792"/>
        <c:crosses val="autoZero"/>
        <c:auto val="1"/>
        <c:lblAlgn val="ctr"/>
        <c:lblOffset val="100"/>
        <c:noMultiLvlLbl val="0"/>
      </c:catAx>
      <c:valAx>
        <c:axId val="116033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8674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3600"/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การเข้าถึงบริการทันตกรรมในจังหวัดสระแก้ว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เมืองสระแก้ว</c:v>
                </c:pt>
                <c:pt idx="1">
                  <c:v>คลองหาด</c:v>
                </c:pt>
                <c:pt idx="2">
                  <c:v>ตาพระยา</c:v>
                </c:pt>
                <c:pt idx="3">
                  <c:v>วังน้ำเย็น</c:v>
                </c:pt>
                <c:pt idx="4">
                  <c:v>วัฒนานคร</c:v>
                </c:pt>
                <c:pt idx="5">
                  <c:v>อรัญประเทศ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27.89</c:v>
                </c:pt>
                <c:pt idx="1">
                  <c:v>30.26</c:v>
                </c:pt>
                <c:pt idx="2">
                  <c:v>38.340000000000003</c:v>
                </c:pt>
                <c:pt idx="3">
                  <c:v>24.12</c:v>
                </c:pt>
                <c:pt idx="4">
                  <c:v>30.79</c:v>
                </c:pt>
                <c:pt idx="5">
                  <c:v>27.06</c:v>
                </c:pt>
                <c:pt idx="6">
                  <c:v>21.75</c:v>
                </c:pt>
                <c:pt idx="7">
                  <c:v>28.98</c:v>
                </c:pt>
                <c:pt idx="8">
                  <c:v>38.11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449536"/>
        <c:axId val="126451072"/>
      </c:barChart>
      <c:catAx>
        <c:axId val="126449536"/>
        <c:scaling>
          <c:orientation val="minMax"/>
        </c:scaling>
        <c:delete val="0"/>
        <c:axPos val="b"/>
        <c:majorTickMark val="out"/>
        <c:minorTickMark val="none"/>
        <c:tickLblPos val="nextTo"/>
        <c:crossAx val="126451072"/>
        <c:crosses val="autoZero"/>
        <c:auto val="1"/>
        <c:lblAlgn val="ctr"/>
        <c:lblOffset val="100"/>
        <c:noMultiLvlLbl val="0"/>
      </c:catAx>
      <c:valAx>
        <c:axId val="126451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6449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400"/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ร้อยละรพ.สต.จัดบริการสุขภาพช่องปาก 6 กลุ่มเป้าหมาย 14 กิจกรรม เขตสุขภาพที่ 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สมุทรปราการ</c:v>
                </c:pt>
                <c:pt idx="1">
                  <c:v>ชลบุรี</c:v>
                </c:pt>
                <c:pt idx="2">
                  <c:v>ระยอง</c:v>
                </c:pt>
                <c:pt idx="3">
                  <c:v>จันทบุรี</c:v>
                </c:pt>
                <c:pt idx="4">
                  <c:v>ตราด</c:v>
                </c:pt>
                <c:pt idx="5">
                  <c:v>ฉะเชิงเทรา</c:v>
                </c:pt>
                <c:pt idx="6">
                  <c:v>ปราจีนบุรี</c:v>
                </c:pt>
                <c:pt idx="7">
                  <c:v>สระแก้ว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8.64</c:v>
                </c:pt>
                <c:pt idx="1">
                  <c:v>63.64</c:v>
                </c:pt>
                <c:pt idx="2">
                  <c:v>30.53</c:v>
                </c:pt>
                <c:pt idx="3">
                  <c:v>47.27</c:v>
                </c:pt>
                <c:pt idx="4">
                  <c:v>50.75</c:v>
                </c:pt>
                <c:pt idx="5">
                  <c:v>80</c:v>
                </c:pt>
                <c:pt idx="6">
                  <c:v>22.45</c:v>
                </c:pt>
                <c:pt idx="7">
                  <c:v>54.13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829248"/>
        <c:axId val="155979776"/>
      </c:barChart>
      <c:catAx>
        <c:axId val="143829248"/>
        <c:scaling>
          <c:orientation val="minMax"/>
        </c:scaling>
        <c:delete val="0"/>
        <c:axPos val="b"/>
        <c:majorTickMark val="out"/>
        <c:minorTickMark val="none"/>
        <c:tickLblPos val="nextTo"/>
        <c:crossAx val="155979776"/>
        <c:crosses val="autoZero"/>
        <c:auto val="1"/>
        <c:lblAlgn val="ctr"/>
        <c:lblOffset val="100"/>
        <c:noMultiLvlLbl val="0"/>
      </c:catAx>
      <c:valAx>
        <c:axId val="155979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3829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400"/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ร้อยละ รพ.สต.จัดบริการสุขภาพช่องปาก 6 กลุ่มเป้าหมาย 14 กิจกรรม ในจังหวัดสระแก้ว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เมืองสระแก้ว</c:v>
                </c:pt>
                <c:pt idx="1">
                  <c:v>คลองหาด</c:v>
                </c:pt>
                <c:pt idx="2">
                  <c:v>ตาพระยา</c:v>
                </c:pt>
                <c:pt idx="3">
                  <c:v>วังน้ำเย็น</c:v>
                </c:pt>
                <c:pt idx="4">
                  <c:v>วัฒนานคร</c:v>
                </c:pt>
                <c:pt idx="5">
                  <c:v>อรัญประเทศ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40.909999999999997</c:v>
                </c:pt>
                <c:pt idx="1">
                  <c:v>44.44</c:v>
                </c:pt>
                <c:pt idx="2">
                  <c:v>40</c:v>
                </c:pt>
                <c:pt idx="3">
                  <c:v>100</c:v>
                </c:pt>
                <c:pt idx="4">
                  <c:v>71.430000000000007</c:v>
                </c:pt>
                <c:pt idx="5">
                  <c:v>50</c:v>
                </c:pt>
                <c:pt idx="6">
                  <c:v>50</c:v>
                </c:pt>
                <c:pt idx="7">
                  <c:v>33.33</c:v>
                </c:pt>
                <c:pt idx="8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8879104"/>
        <c:axId val="159050752"/>
      </c:barChart>
      <c:catAx>
        <c:axId val="158879104"/>
        <c:scaling>
          <c:orientation val="minMax"/>
        </c:scaling>
        <c:delete val="0"/>
        <c:axPos val="b"/>
        <c:majorTickMark val="out"/>
        <c:minorTickMark val="none"/>
        <c:tickLblPos val="nextTo"/>
        <c:crossAx val="159050752"/>
        <c:crosses val="autoZero"/>
        <c:auto val="1"/>
        <c:lblAlgn val="ctr"/>
        <c:lblOffset val="100"/>
        <c:noMultiLvlLbl val="0"/>
      </c:catAx>
      <c:valAx>
        <c:axId val="159050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8879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th-TH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5073D-0DE6-4C2B-A099-2A22F22D59AC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BB794-CDDA-4197-B7A8-139D5DFA35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71405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43CC2-41DA-426C-9C75-40F53BD5B8DC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697ED-88FC-4C3F-87F7-584E486C6F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9103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697ED-88FC-4C3F-87F7-584E486C6F39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5171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BC84-D7F6-4B76-A44B-112B2A5E3B3B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7400-B66A-4FBB-90BB-1FDEFFB33F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497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BC84-D7F6-4B76-A44B-112B2A5E3B3B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7400-B66A-4FBB-90BB-1FDEFFB33F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49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BC84-D7F6-4B76-A44B-112B2A5E3B3B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7400-B66A-4FBB-90BB-1FDEFFB33F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289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BC84-D7F6-4B76-A44B-112B2A5E3B3B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7400-B66A-4FBB-90BB-1FDEFFB33F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8326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BC84-D7F6-4B76-A44B-112B2A5E3B3B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7400-B66A-4FBB-90BB-1FDEFFB33F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491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BC84-D7F6-4B76-A44B-112B2A5E3B3B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7400-B66A-4FBB-90BB-1FDEFFB33F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1088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BC84-D7F6-4B76-A44B-112B2A5E3B3B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7400-B66A-4FBB-90BB-1FDEFFB33F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205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BC84-D7F6-4B76-A44B-112B2A5E3B3B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7400-B66A-4FBB-90BB-1FDEFFB33F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293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BC84-D7F6-4B76-A44B-112B2A5E3B3B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7400-B66A-4FBB-90BB-1FDEFFB33F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942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BC84-D7F6-4B76-A44B-112B2A5E3B3B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7400-B66A-4FBB-90BB-1FDEFFB33F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241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BC84-D7F6-4B76-A44B-112B2A5E3B3B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7400-B66A-4FBB-90BB-1FDEFFB33F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124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7BC84-D7F6-4B76-A44B-112B2A5E3B3B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37400-B66A-4FBB-90BB-1FDEFFB33F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599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15616" y="2996952"/>
            <a:ext cx="8229600" cy="892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4400" b="1" dirty="0" smtClean="0">
                <a:cs typeface="+mj-cs"/>
              </a:rPr>
              <a:t>ผลงานการให้บริการทางทันตก</a:t>
            </a:r>
            <a:r>
              <a:rPr lang="th-TH" sz="4400" b="1" dirty="0" err="1" smtClean="0">
                <a:cs typeface="+mj-cs"/>
              </a:rPr>
              <a:t>รรม</a:t>
            </a:r>
            <a:r>
              <a:rPr lang="th-TH" sz="4400" b="1" dirty="0" smtClean="0">
                <a:cs typeface="+mj-cs"/>
              </a:rPr>
              <a:t> รอบ 9 เดือน</a:t>
            </a:r>
            <a:endParaRPr lang="th-TH" sz="4400" b="1" dirty="0">
              <a:cs typeface="+mj-cs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221088"/>
            <a:ext cx="2144124" cy="19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91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072197"/>
              </p:ext>
            </p:extLst>
          </p:nvPr>
        </p:nvGraphicFramePr>
        <p:xfrm>
          <a:off x="457200" y="188640"/>
          <a:ext cx="8229600" cy="593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821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756025"/>
              </p:ext>
            </p:extLst>
          </p:nvPr>
        </p:nvGraphicFramePr>
        <p:xfrm>
          <a:off x="457200" y="476672"/>
          <a:ext cx="8229600" cy="5649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18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52024"/>
              </p:ext>
            </p:extLst>
          </p:nvPr>
        </p:nvGraphicFramePr>
        <p:xfrm>
          <a:off x="457200" y="260648"/>
          <a:ext cx="8229600" cy="5865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488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562016"/>
              </p:ext>
            </p:extLst>
          </p:nvPr>
        </p:nvGraphicFramePr>
        <p:xfrm>
          <a:off x="457200" y="188640"/>
          <a:ext cx="8229600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71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62</Words>
  <Application>Microsoft Office PowerPoint</Application>
  <PresentationFormat>On-screen Show (4:3)</PresentationFormat>
  <Paragraphs>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ชุดรูปแบบของ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daracat</cp:lastModifiedBy>
  <cp:revision>19</cp:revision>
  <cp:lastPrinted>2017-03-30T03:52:10Z</cp:lastPrinted>
  <dcterms:created xsi:type="dcterms:W3CDTF">2017-03-29T06:07:36Z</dcterms:created>
  <dcterms:modified xsi:type="dcterms:W3CDTF">2017-06-30T08:08:36Z</dcterms:modified>
</cp:coreProperties>
</file>