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8" r:id="rId3"/>
    <p:sldId id="259" r:id="rId4"/>
    <p:sldId id="261" r:id="rId5"/>
    <p:sldId id="262" r:id="rId6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/>
            </a:pPr>
            <a:r>
              <a:rPr lang="th-TH" sz="3600" b="1" dirty="0"/>
              <a:t>การเข้าถึงบริการทันตก</a:t>
            </a:r>
            <a:r>
              <a:rPr lang="th-TH" sz="3600" b="1" dirty="0" err="1"/>
              <a:t>ร</a:t>
            </a:r>
            <a:r>
              <a:rPr lang="th-TH" sz="3600" b="1" dirty="0" err="1" smtClean="0"/>
              <a:t>รม</a:t>
            </a:r>
            <a:r>
              <a:rPr lang="th-TH" sz="3600" b="1" dirty="0" smtClean="0"/>
              <a:t>ในเขตสุขภาพที่ 6</a:t>
            </a:r>
            <a:endParaRPr lang="th-TH" sz="3600" b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การเข้าถึงบริการทันตกรรม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สมุทรปราการ</c:v>
                </c:pt>
                <c:pt idx="1">
                  <c:v>ชลบุรี</c:v>
                </c:pt>
                <c:pt idx="2">
                  <c:v>ระยอง</c:v>
                </c:pt>
                <c:pt idx="3">
                  <c:v>จันทบุรี</c:v>
                </c:pt>
                <c:pt idx="4">
                  <c:v>ตราด</c:v>
                </c:pt>
                <c:pt idx="5">
                  <c:v>ฉะเชิงเทรา</c:v>
                </c:pt>
                <c:pt idx="6">
                  <c:v>ปราจีนบุรี</c:v>
                </c:pt>
                <c:pt idx="7">
                  <c:v>สระแก้ว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12.55</c:v>
                </c:pt>
                <c:pt idx="1">
                  <c:v>27.36</c:v>
                </c:pt>
                <c:pt idx="2">
                  <c:v>23.39</c:v>
                </c:pt>
                <c:pt idx="3">
                  <c:v>26.59</c:v>
                </c:pt>
                <c:pt idx="4">
                  <c:v>25.24</c:v>
                </c:pt>
                <c:pt idx="5">
                  <c:v>28.9</c:v>
                </c:pt>
                <c:pt idx="6">
                  <c:v>27.17</c:v>
                </c:pt>
                <c:pt idx="7">
                  <c:v>28.95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74560"/>
        <c:axId val="116033792"/>
      </c:barChart>
      <c:catAx>
        <c:axId val="9867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033792"/>
        <c:crosses val="autoZero"/>
        <c:auto val="1"/>
        <c:lblAlgn val="ctr"/>
        <c:lblOffset val="100"/>
        <c:noMultiLvlLbl val="0"/>
      </c:catAx>
      <c:valAx>
        <c:axId val="11603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67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600"/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การเข้าถึงบริการทันตกรรมในจังหวัดสระแก้ว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27.89</c:v>
                </c:pt>
                <c:pt idx="1">
                  <c:v>30.26</c:v>
                </c:pt>
                <c:pt idx="2">
                  <c:v>38.340000000000003</c:v>
                </c:pt>
                <c:pt idx="3">
                  <c:v>24.12</c:v>
                </c:pt>
                <c:pt idx="4">
                  <c:v>30.79</c:v>
                </c:pt>
                <c:pt idx="5">
                  <c:v>27.06</c:v>
                </c:pt>
                <c:pt idx="6">
                  <c:v>21.75</c:v>
                </c:pt>
                <c:pt idx="7">
                  <c:v>28.98</c:v>
                </c:pt>
                <c:pt idx="8">
                  <c:v>38.11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49536"/>
        <c:axId val="126451072"/>
      </c:barChart>
      <c:catAx>
        <c:axId val="12644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6451072"/>
        <c:crosses val="autoZero"/>
        <c:auto val="1"/>
        <c:lblAlgn val="ctr"/>
        <c:lblOffset val="100"/>
        <c:noMultiLvlLbl val="0"/>
      </c:catAx>
      <c:valAx>
        <c:axId val="12645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44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ร้อยละรพ.สต.จัดบริการสุขภาพช่องปาก 6 กลุ่มเป้าหมาย 14 กิจกรรม เขตสุขภาพที่ 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สมุทรปราการ</c:v>
                </c:pt>
                <c:pt idx="1">
                  <c:v>ชลบุรี</c:v>
                </c:pt>
                <c:pt idx="2">
                  <c:v>ระยอง</c:v>
                </c:pt>
                <c:pt idx="3">
                  <c:v>จันทบุรี</c:v>
                </c:pt>
                <c:pt idx="4">
                  <c:v>ตราด</c:v>
                </c:pt>
                <c:pt idx="5">
                  <c:v>ฉะเชิงเทรา</c:v>
                </c:pt>
                <c:pt idx="6">
                  <c:v>ปราจีนบุรี</c:v>
                </c:pt>
                <c:pt idx="7">
                  <c:v>สระแก้ว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8.64</c:v>
                </c:pt>
                <c:pt idx="1">
                  <c:v>63.64</c:v>
                </c:pt>
                <c:pt idx="2">
                  <c:v>30.53</c:v>
                </c:pt>
                <c:pt idx="3">
                  <c:v>47.27</c:v>
                </c:pt>
                <c:pt idx="4">
                  <c:v>50.75</c:v>
                </c:pt>
                <c:pt idx="5">
                  <c:v>80</c:v>
                </c:pt>
                <c:pt idx="6">
                  <c:v>22.45</c:v>
                </c:pt>
                <c:pt idx="7">
                  <c:v>54.13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829248"/>
        <c:axId val="155979776"/>
      </c:barChart>
      <c:catAx>
        <c:axId val="143829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55979776"/>
        <c:crosses val="autoZero"/>
        <c:auto val="1"/>
        <c:lblAlgn val="ctr"/>
        <c:lblOffset val="100"/>
        <c:noMultiLvlLbl val="0"/>
      </c:catAx>
      <c:valAx>
        <c:axId val="15597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82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 รพ.สต.จัดบริการสุขภาพช่องปาก 6 กลุ่มเป้าหมาย 14 กิจกรรม ในจังหวัดสระแก้ว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40.909999999999997</c:v>
                </c:pt>
                <c:pt idx="1">
                  <c:v>44.44</c:v>
                </c:pt>
                <c:pt idx="2">
                  <c:v>40</c:v>
                </c:pt>
                <c:pt idx="3">
                  <c:v>100</c:v>
                </c:pt>
                <c:pt idx="4">
                  <c:v>71.430000000000007</c:v>
                </c:pt>
                <c:pt idx="5">
                  <c:v>50</c:v>
                </c:pt>
                <c:pt idx="6">
                  <c:v>50</c:v>
                </c:pt>
                <c:pt idx="7">
                  <c:v>33.33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879104"/>
        <c:axId val="159050752"/>
      </c:barChart>
      <c:catAx>
        <c:axId val="15887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9050752"/>
        <c:crosses val="autoZero"/>
        <c:auto val="1"/>
        <c:lblAlgn val="ctr"/>
        <c:lblOffset val="100"/>
        <c:noMultiLvlLbl val="0"/>
      </c:catAx>
      <c:valAx>
        <c:axId val="15905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7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073D-0DE6-4C2B-A099-2A22F22D59AC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BB794-CDDA-4197-B7A8-139D5DFA35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1405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43CC2-41DA-426C-9C75-40F53BD5B8DC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97ED-88FC-4C3F-87F7-584E486C6F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910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697ED-88FC-4C3F-87F7-584E486C6F3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517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9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9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28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32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491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108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20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29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4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241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12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BC84-D7F6-4B76-A44B-112B2A5E3B3B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7400-B66A-4FBB-90BB-1FDEFFB33F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59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996952"/>
            <a:ext cx="8229600" cy="8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400" b="1" dirty="0" smtClean="0">
                <a:cs typeface="+mj-cs"/>
              </a:rPr>
              <a:t>ผลงานการให้บริการทางทันตก</a:t>
            </a:r>
            <a:r>
              <a:rPr lang="th-TH" sz="4400" b="1" dirty="0" err="1" smtClean="0">
                <a:cs typeface="+mj-cs"/>
              </a:rPr>
              <a:t>รรม</a:t>
            </a:r>
            <a:r>
              <a:rPr lang="th-TH" sz="4400" b="1" dirty="0" smtClean="0">
                <a:cs typeface="+mj-cs"/>
              </a:rPr>
              <a:t> รอบ 9 เดือน</a:t>
            </a:r>
            <a:endParaRPr lang="th-TH" sz="4400" b="1" dirty="0">
              <a:cs typeface="+mj-cs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21088"/>
            <a:ext cx="2144124" cy="19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72197"/>
              </p:ext>
            </p:extLst>
          </p:nvPr>
        </p:nvGraphicFramePr>
        <p:xfrm>
          <a:off x="457200" y="188640"/>
          <a:ext cx="822960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2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756025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2024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8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562016"/>
              </p:ext>
            </p:extLst>
          </p:nvPr>
        </p:nvGraphicFramePr>
        <p:xfrm>
          <a:off x="457200" y="188640"/>
          <a:ext cx="82296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7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62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daracat</cp:lastModifiedBy>
  <cp:revision>19</cp:revision>
  <cp:lastPrinted>2017-03-30T03:52:10Z</cp:lastPrinted>
  <dcterms:created xsi:type="dcterms:W3CDTF">2017-03-29T06:07:36Z</dcterms:created>
  <dcterms:modified xsi:type="dcterms:W3CDTF">2017-06-30T08:08:36Z</dcterms:modified>
</cp:coreProperties>
</file>