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69" r:id="rId6"/>
    <p:sldId id="270" r:id="rId7"/>
    <p:sldId id="257" r:id="rId8"/>
    <p:sldId id="258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58EA94B6-1803-48C1-8F4E-06DA3AB4D578}">
          <p14:sldIdLst>
            <p14:sldId id="256"/>
            <p14:sldId id="275"/>
            <p14:sldId id="276"/>
            <p14:sldId id="277"/>
            <p14:sldId id="269"/>
            <p14:sldId id="270"/>
            <p14:sldId id="257"/>
            <p14:sldId id="258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สไตล์สีปานกลาง 4 - เน้น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>
        <p:scale>
          <a:sx n="70" d="100"/>
          <a:sy n="70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watchai B." userId="c9995592834609aa" providerId="LiveId" clId="{EDD435EB-5FD5-4978-B368-C6297B8E3A3A}"/>
    <pc:docChg chg="undo custSel addSld delSld modSld sldOrd delSection modSection">
      <pc:chgData name="thawatchai B." userId="c9995592834609aa" providerId="LiveId" clId="{EDD435EB-5FD5-4978-B368-C6297B8E3A3A}" dt="2018-03-29T06:33:55.037" v="2632"/>
      <pc:docMkLst>
        <pc:docMk/>
      </pc:docMkLst>
      <pc:sldChg chg="modSp">
        <pc:chgData name="thawatchai B." userId="c9995592834609aa" providerId="LiveId" clId="{EDD435EB-5FD5-4978-B368-C6297B8E3A3A}" dt="2018-03-29T03:08:52.119" v="2551" actId="403"/>
        <pc:sldMkLst>
          <pc:docMk/>
          <pc:sldMk cId="3826790888" sldId="256"/>
        </pc:sldMkLst>
        <pc:spChg chg="mod">
          <ac:chgData name="thawatchai B." userId="c9995592834609aa" providerId="LiveId" clId="{EDD435EB-5FD5-4978-B368-C6297B8E3A3A}" dt="2018-03-29T03:08:52.119" v="2551" actId="403"/>
          <ac:spMkLst>
            <pc:docMk/>
            <pc:sldMk cId="3826790888" sldId="256"/>
            <ac:spMk id="2" creationId="{5BDA671A-7BD0-49FE-A3C4-FBA0346D5A4E}"/>
          </ac:spMkLst>
        </pc:spChg>
      </pc:sldChg>
      <pc:sldChg chg="addSp delSp modSp add del modNotesTx">
        <pc:chgData name="thawatchai B." userId="c9995592834609aa" providerId="LiveId" clId="{EDD435EB-5FD5-4978-B368-C6297B8E3A3A}" dt="2018-03-29T02:58:18.384" v="2470"/>
        <pc:sldMkLst>
          <pc:docMk/>
          <pc:sldMk cId="4019924538" sldId="257"/>
        </pc:sldMkLst>
        <pc:spChg chg="mod">
          <ac:chgData name="thawatchai B." userId="c9995592834609aa" providerId="LiveId" clId="{EDD435EB-5FD5-4978-B368-C6297B8E3A3A}" dt="2018-03-29T02:58:18.384" v="2470"/>
          <ac:spMkLst>
            <pc:docMk/>
            <pc:sldMk cId="4019924538" sldId="257"/>
            <ac:spMk id="2" creationId="{DEFCC13A-B66A-4AF2-9E1D-344CC3212F1F}"/>
          </ac:spMkLst>
        </pc:spChg>
        <pc:graphicFrameChg chg="add del modGraphic">
          <ac:chgData name="thawatchai B." userId="c9995592834609aa" providerId="LiveId" clId="{EDD435EB-5FD5-4978-B368-C6297B8E3A3A}" dt="2018-03-28T10:23:24.426" v="473"/>
          <ac:graphicFrameMkLst>
            <pc:docMk/>
            <pc:sldMk cId="4019924538" sldId="257"/>
            <ac:graphicFrameMk id="3" creationId="{D239BDAC-BD9D-41EA-8D0B-624A85EABE51}"/>
          </ac:graphicFrameMkLst>
        </pc:graphicFrameChg>
        <pc:graphicFrameChg chg="add del mod modGraphic">
          <ac:chgData name="thawatchai B." userId="c9995592834609aa" providerId="LiveId" clId="{EDD435EB-5FD5-4978-B368-C6297B8E3A3A}" dt="2018-03-28T12:02:45.617" v="788" actId="207"/>
          <ac:graphicFrameMkLst>
            <pc:docMk/>
            <pc:sldMk cId="4019924538" sldId="257"/>
            <ac:graphicFrameMk id="4" creationId="{840D28B3-69FB-440B-B998-FF5F38EF4B19}"/>
          </ac:graphicFrameMkLst>
        </pc:graphicFrameChg>
      </pc:sldChg>
      <pc:sldChg chg="addSp delSp modSp">
        <pc:chgData name="thawatchai B." userId="c9995592834609aa" providerId="LiveId" clId="{EDD435EB-5FD5-4978-B368-C6297B8E3A3A}" dt="2018-03-28T12:06:23.159" v="885" actId="14734"/>
        <pc:sldMkLst>
          <pc:docMk/>
          <pc:sldMk cId="3475947158" sldId="258"/>
        </pc:sldMkLst>
        <pc:graphicFrameChg chg="mod modGraphic">
          <ac:chgData name="thawatchai B." userId="c9995592834609aa" providerId="LiveId" clId="{EDD435EB-5FD5-4978-B368-C6297B8E3A3A}" dt="2018-03-28T12:06:23.159" v="885" actId="14734"/>
          <ac:graphicFrameMkLst>
            <pc:docMk/>
            <pc:sldMk cId="3475947158" sldId="258"/>
            <ac:graphicFrameMk id="2" creationId="{E5BFB4BB-F387-4F75-A1F9-ACC595313891}"/>
          </ac:graphicFrameMkLst>
        </pc:graphicFrameChg>
        <pc:graphicFrameChg chg="del mod modGraphic">
          <ac:chgData name="thawatchai B." userId="c9995592834609aa" providerId="LiveId" clId="{EDD435EB-5FD5-4978-B368-C6297B8E3A3A}" dt="2018-03-28T10:25:08.239" v="477" actId="478"/>
          <ac:graphicFrameMkLst>
            <pc:docMk/>
            <pc:sldMk cId="3475947158" sldId="258"/>
            <ac:graphicFrameMk id="3" creationId="{788803C0-2C27-4BF0-8A43-744F94145756}"/>
          </ac:graphicFrameMkLst>
        </pc:graphicFrameChg>
        <pc:graphicFrameChg chg="add mod modGraphic">
          <ac:chgData name="thawatchai B." userId="c9995592834609aa" providerId="LiveId" clId="{EDD435EB-5FD5-4978-B368-C6297B8E3A3A}" dt="2018-03-28T12:06:17.385" v="884" actId="14734"/>
          <ac:graphicFrameMkLst>
            <pc:docMk/>
            <pc:sldMk cId="3475947158" sldId="258"/>
            <ac:graphicFrameMk id="4" creationId="{EDA1B19C-6D30-4E22-B97E-7609E8BE0CCC}"/>
          </ac:graphicFrameMkLst>
        </pc:graphicFrameChg>
      </pc:sldChg>
      <pc:sldChg chg="del">
        <pc:chgData name="thawatchai B." userId="c9995592834609aa" providerId="LiveId" clId="{EDD435EB-5FD5-4978-B368-C6297B8E3A3A}" dt="2018-03-28T10:07:18.754" v="422" actId="2696"/>
        <pc:sldMkLst>
          <pc:docMk/>
          <pc:sldMk cId="3210290004" sldId="259"/>
        </pc:sldMkLst>
      </pc:sldChg>
      <pc:sldChg chg="del">
        <pc:chgData name="thawatchai B." userId="c9995592834609aa" providerId="LiveId" clId="{EDD435EB-5FD5-4978-B368-C6297B8E3A3A}" dt="2018-03-28T10:07:18.739" v="421" actId="2696"/>
        <pc:sldMkLst>
          <pc:docMk/>
          <pc:sldMk cId="1224319710" sldId="260"/>
        </pc:sldMkLst>
      </pc:sldChg>
      <pc:sldChg chg="del">
        <pc:chgData name="thawatchai B." userId="c9995592834609aa" providerId="LiveId" clId="{EDD435EB-5FD5-4978-B368-C6297B8E3A3A}" dt="2018-03-28T10:07:18.723" v="420" actId="2696"/>
        <pc:sldMkLst>
          <pc:docMk/>
          <pc:sldMk cId="1085678786" sldId="261"/>
        </pc:sldMkLst>
      </pc:sldChg>
      <pc:sldChg chg="del">
        <pc:chgData name="thawatchai B." userId="c9995592834609aa" providerId="LiveId" clId="{EDD435EB-5FD5-4978-B368-C6297B8E3A3A}" dt="2018-03-28T10:07:18.614" v="417" actId="2696"/>
        <pc:sldMkLst>
          <pc:docMk/>
          <pc:sldMk cId="2147409036" sldId="262"/>
        </pc:sldMkLst>
      </pc:sldChg>
      <pc:sldChg chg="del">
        <pc:chgData name="thawatchai B." userId="c9995592834609aa" providerId="LiveId" clId="{EDD435EB-5FD5-4978-B368-C6297B8E3A3A}" dt="2018-03-28T10:07:18.661" v="418" actId="2696"/>
        <pc:sldMkLst>
          <pc:docMk/>
          <pc:sldMk cId="2231741987" sldId="263"/>
        </pc:sldMkLst>
      </pc:sldChg>
      <pc:sldChg chg="del">
        <pc:chgData name="thawatchai B." userId="c9995592834609aa" providerId="LiveId" clId="{EDD435EB-5FD5-4978-B368-C6297B8E3A3A}" dt="2018-03-28T10:07:18.708" v="419" actId="2696"/>
        <pc:sldMkLst>
          <pc:docMk/>
          <pc:sldMk cId="1089605415" sldId="264"/>
        </pc:sldMkLst>
      </pc:sldChg>
      <pc:sldChg chg="del">
        <pc:chgData name="thawatchai B." userId="c9995592834609aa" providerId="LiveId" clId="{EDD435EB-5FD5-4978-B368-C6297B8E3A3A}" dt="2018-03-28T10:07:18.770" v="424" actId="2696"/>
        <pc:sldMkLst>
          <pc:docMk/>
          <pc:sldMk cId="821670331" sldId="265"/>
        </pc:sldMkLst>
      </pc:sldChg>
      <pc:sldChg chg="del">
        <pc:chgData name="thawatchai B." userId="c9995592834609aa" providerId="LiveId" clId="{EDD435EB-5FD5-4978-B368-C6297B8E3A3A}" dt="2018-03-28T10:07:18.770" v="423" actId="2696"/>
        <pc:sldMkLst>
          <pc:docMk/>
          <pc:sldMk cId="2130457478" sldId="266"/>
        </pc:sldMkLst>
      </pc:sldChg>
      <pc:sldChg chg="modSp add del ord">
        <pc:chgData name="thawatchai B." userId="c9995592834609aa" providerId="LiveId" clId="{EDD435EB-5FD5-4978-B368-C6297B8E3A3A}" dt="2018-03-29T02:57:09.193" v="2464" actId="2696"/>
        <pc:sldMkLst>
          <pc:docMk/>
          <pc:sldMk cId="2989746670" sldId="267"/>
        </pc:sldMkLst>
        <pc:spChg chg="mod">
          <ac:chgData name="thawatchai B." userId="c9995592834609aa" providerId="LiveId" clId="{EDD435EB-5FD5-4978-B368-C6297B8E3A3A}" dt="2018-03-28T12:08:12.133" v="893" actId="5793"/>
          <ac:spMkLst>
            <pc:docMk/>
            <pc:sldMk cId="2989746670" sldId="267"/>
            <ac:spMk id="2" creationId="{249A9152-F2E4-4158-ACF1-308D52DE0D96}"/>
          </ac:spMkLst>
        </pc:spChg>
      </pc:sldChg>
      <pc:sldChg chg="add del">
        <pc:chgData name="thawatchai B." userId="c9995592834609aa" providerId="LiveId" clId="{EDD435EB-5FD5-4978-B368-C6297B8E3A3A}" dt="2018-03-29T02:57:10.775" v="2465" actId="2696"/>
        <pc:sldMkLst>
          <pc:docMk/>
          <pc:sldMk cId="2575168730" sldId="268"/>
        </pc:sldMkLst>
      </pc:sldChg>
      <pc:sldChg chg="modSp add">
        <pc:chgData name="thawatchai B." userId="c9995592834609aa" providerId="LiveId" clId="{EDD435EB-5FD5-4978-B368-C6297B8E3A3A}" dt="2018-03-29T05:24:43.851" v="2617" actId="6549"/>
        <pc:sldMkLst>
          <pc:docMk/>
          <pc:sldMk cId="1956156917" sldId="269"/>
        </pc:sldMkLst>
        <pc:spChg chg="mod">
          <ac:chgData name="thawatchai B." userId="c9995592834609aa" providerId="LiveId" clId="{EDD435EB-5FD5-4978-B368-C6297B8E3A3A}" dt="2018-03-28T12:12:02.536" v="992" actId="20577"/>
          <ac:spMkLst>
            <pc:docMk/>
            <pc:sldMk cId="1956156917" sldId="269"/>
            <ac:spMk id="2" creationId="{00000000-0000-0000-0000-000000000000}"/>
          </ac:spMkLst>
        </pc:spChg>
        <pc:spChg chg="mod">
          <ac:chgData name="thawatchai B." userId="c9995592834609aa" providerId="LiveId" clId="{EDD435EB-5FD5-4978-B368-C6297B8E3A3A}" dt="2018-03-29T05:24:43.851" v="2617" actId="6549"/>
          <ac:spMkLst>
            <pc:docMk/>
            <pc:sldMk cId="1956156917" sldId="269"/>
            <ac:spMk id="3" creationId="{00000000-0000-0000-0000-000000000000}"/>
          </ac:spMkLst>
        </pc:spChg>
      </pc:sldChg>
      <pc:sldChg chg="modSp add ord">
        <pc:chgData name="thawatchai B." userId="c9995592834609aa" providerId="LiveId" clId="{EDD435EB-5FD5-4978-B368-C6297B8E3A3A}" dt="2018-03-29T04:49:03.374" v="2589"/>
        <pc:sldMkLst>
          <pc:docMk/>
          <pc:sldMk cId="187626617" sldId="270"/>
        </pc:sldMkLst>
        <pc:spChg chg="mod">
          <ac:chgData name="thawatchai B." userId="c9995592834609aa" providerId="LiveId" clId="{EDD435EB-5FD5-4978-B368-C6297B8E3A3A}" dt="2018-03-29T04:49:03.374" v="2589"/>
          <ac:spMkLst>
            <pc:docMk/>
            <pc:sldMk cId="187626617" sldId="270"/>
            <ac:spMk id="2" creationId="{00000000-0000-0000-0000-000000000000}"/>
          </ac:spMkLst>
        </pc:spChg>
        <pc:spChg chg="mod">
          <ac:chgData name="thawatchai B." userId="c9995592834609aa" providerId="LiveId" clId="{EDD435EB-5FD5-4978-B368-C6297B8E3A3A}" dt="2018-03-28T12:58:14.432" v="1064" actId="2711"/>
          <ac:spMkLst>
            <pc:docMk/>
            <pc:sldMk cId="187626617" sldId="270"/>
            <ac:spMk id="3" creationId="{00000000-0000-0000-0000-000000000000}"/>
          </ac:spMkLst>
        </pc:spChg>
      </pc:sldChg>
      <pc:sldChg chg="modSp add del">
        <pc:chgData name="thawatchai B." userId="c9995592834609aa" providerId="LiveId" clId="{EDD435EB-5FD5-4978-B368-C6297B8E3A3A}" dt="2018-03-29T02:57:22.760" v="2467" actId="2696"/>
        <pc:sldMkLst>
          <pc:docMk/>
          <pc:sldMk cId="2921231307" sldId="271"/>
        </pc:sldMkLst>
        <pc:spChg chg="mod">
          <ac:chgData name="thawatchai B." userId="c9995592834609aa" providerId="LiveId" clId="{EDD435EB-5FD5-4978-B368-C6297B8E3A3A}" dt="2018-03-28T13:11:21.589" v="1329" actId="20577"/>
          <ac:spMkLst>
            <pc:docMk/>
            <pc:sldMk cId="2921231307" sldId="271"/>
            <ac:spMk id="3" creationId="{00000000-0000-0000-0000-000000000000}"/>
          </ac:spMkLst>
        </pc:spChg>
      </pc:sldChg>
      <pc:sldChg chg="modSp add del">
        <pc:chgData name="thawatchai B." userId="c9995592834609aa" providerId="LiveId" clId="{EDD435EB-5FD5-4978-B368-C6297B8E3A3A}" dt="2018-03-29T02:57:01.462" v="2462" actId="2696"/>
        <pc:sldMkLst>
          <pc:docMk/>
          <pc:sldMk cId="1247425841" sldId="272"/>
        </pc:sldMkLst>
        <pc:spChg chg="mod">
          <ac:chgData name="thawatchai B." userId="c9995592834609aa" providerId="LiveId" clId="{EDD435EB-5FD5-4978-B368-C6297B8E3A3A}" dt="2018-03-28T13:08:08.199" v="1221" actId="20577"/>
          <ac:spMkLst>
            <pc:docMk/>
            <pc:sldMk cId="1247425841" sldId="272"/>
            <ac:spMk id="2" creationId="{00000000-0000-0000-0000-000000000000}"/>
          </ac:spMkLst>
        </pc:spChg>
        <pc:spChg chg="mod">
          <ac:chgData name="thawatchai B." userId="c9995592834609aa" providerId="LiveId" clId="{EDD435EB-5FD5-4978-B368-C6297B8E3A3A}" dt="2018-03-29T02:49:45.449" v="2202" actId="20577"/>
          <ac:spMkLst>
            <pc:docMk/>
            <pc:sldMk cId="1247425841" sldId="272"/>
            <ac:spMk id="3" creationId="{00000000-0000-0000-0000-000000000000}"/>
          </ac:spMkLst>
        </pc:spChg>
      </pc:sldChg>
      <pc:sldChg chg="modSp add del">
        <pc:chgData name="thawatchai B." userId="c9995592834609aa" providerId="LiveId" clId="{EDD435EB-5FD5-4978-B368-C6297B8E3A3A}" dt="2018-03-29T02:57:16.508" v="2466" actId="2696"/>
        <pc:sldMkLst>
          <pc:docMk/>
          <pc:sldMk cId="3987552926" sldId="273"/>
        </pc:sldMkLst>
        <pc:spChg chg="mod">
          <ac:chgData name="thawatchai B." userId="c9995592834609aa" providerId="LiveId" clId="{EDD435EB-5FD5-4978-B368-C6297B8E3A3A}" dt="2018-03-28T16:40:44.041" v="1404" actId="6549"/>
          <ac:spMkLst>
            <pc:docMk/>
            <pc:sldMk cId="3987552926" sldId="273"/>
            <ac:spMk id="3" creationId="{00000000-0000-0000-0000-000000000000}"/>
          </ac:spMkLst>
        </pc:spChg>
      </pc:sldChg>
      <pc:sldChg chg="add del">
        <pc:chgData name="thawatchai B." userId="c9995592834609aa" providerId="LiveId" clId="{EDD435EB-5FD5-4978-B368-C6297B8E3A3A}" dt="2018-03-29T02:57:05.646" v="2463" actId="2696"/>
        <pc:sldMkLst>
          <pc:docMk/>
          <pc:sldMk cId="2347476209" sldId="274"/>
        </pc:sldMkLst>
      </pc:sldChg>
      <pc:sldChg chg="addSp modSp add">
        <pc:chgData name="thawatchai B." userId="c9995592834609aa" providerId="LiveId" clId="{EDD435EB-5FD5-4978-B368-C6297B8E3A3A}" dt="2018-03-29T04:37:48.047" v="2586" actId="20577"/>
        <pc:sldMkLst>
          <pc:docMk/>
          <pc:sldMk cId="1293167243" sldId="275"/>
        </pc:sldMkLst>
        <pc:graphicFrameChg chg="add mod modGraphic">
          <ac:chgData name="thawatchai B." userId="c9995592834609aa" providerId="LiveId" clId="{EDD435EB-5FD5-4978-B368-C6297B8E3A3A}" dt="2018-03-29T04:37:48.047" v="2586" actId="20577"/>
          <ac:graphicFrameMkLst>
            <pc:docMk/>
            <pc:sldMk cId="1293167243" sldId="275"/>
            <ac:graphicFrameMk id="2" creationId="{7F120214-9067-489E-AEB7-CDF61F8F434C}"/>
          </ac:graphicFrameMkLst>
        </pc:graphicFrameChg>
      </pc:sldChg>
      <pc:sldChg chg="addSp modSp add">
        <pc:chgData name="thawatchai B." userId="c9995592834609aa" providerId="LiveId" clId="{EDD435EB-5FD5-4978-B368-C6297B8E3A3A}" dt="2018-03-29T04:37:11.972" v="2573" actId="20577"/>
        <pc:sldMkLst>
          <pc:docMk/>
          <pc:sldMk cId="3462152578" sldId="276"/>
        </pc:sldMkLst>
        <pc:spChg chg="add mod">
          <ac:chgData name="thawatchai B." userId="c9995592834609aa" providerId="LiveId" clId="{EDD435EB-5FD5-4978-B368-C6297B8E3A3A}" dt="2018-03-29T04:37:11.972" v="2573" actId="20577"/>
          <ac:spMkLst>
            <pc:docMk/>
            <pc:sldMk cId="3462152578" sldId="276"/>
            <ac:spMk id="2" creationId="{FF8A6CE2-EC0B-41E6-96E4-6825EE572EFF}"/>
          </ac:spMkLst>
        </pc:spChg>
        <pc:picChg chg="add mod modCrop">
          <ac:chgData name="thawatchai B." userId="c9995592834609aa" providerId="LiveId" clId="{EDD435EB-5FD5-4978-B368-C6297B8E3A3A}" dt="2018-03-29T02:41:42.665" v="2197" actId="1076"/>
          <ac:picMkLst>
            <pc:docMk/>
            <pc:sldMk cId="3462152578" sldId="276"/>
            <ac:picMk id="3" creationId="{0557CA1A-0494-4EDC-9218-AF936302E5C4}"/>
          </ac:picMkLst>
        </pc:picChg>
      </pc:sldChg>
      <pc:sldChg chg="addSp modSp add">
        <pc:chgData name="thawatchai B." userId="c9995592834609aa" providerId="LiveId" clId="{EDD435EB-5FD5-4978-B368-C6297B8E3A3A}" dt="2018-03-29T04:50:54.128" v="2598" actId="121"/>
        <pc:sldMkLst>
          <pc:docMk/>
          <pc:sldMk cId="129299133" sldId="277"/>
        </pc:sldMkLst>
        <pc:spChg chg="add mod">
          <ac:chgData name="thawatchai B." userId="c9995592834609aa" providerId="LiveId" clId="{EDD435EB-5FD5-4978-B368-C6297B8E3A3A}" dt="2018-03-29T04:37:01.520" v="2572" actId="20577"/>
          <ac:spMkLst>
            <pc:docMk/>
            <pc:sldMk cId="129299133" sldId="277"/>
            <ac:spMk id="2" creationId="{F3116570-88AD-479F-8604-F7C5305EA625}"/>
          </ac:spMkLst>
        </pc:spChg>
        <pc:graphicFrameChg chg="add mod modGraphic">
          <ac:chgData name="thawatchai B." userId="c9995592834609aa" providerId="LiveId" clId="{EDD435EB-5FD5-4978-B368-C6297B8E3A3A}" dt="2018-03-29T04:50:54.128" v="2598" actId="121"/>
          <ac:graphicFrameMkLst>
            <pc:docMk/>
            <pc:sldMk cId="129299133" sldId="277"/>
            <ac:graphicFrameMk id="3" creationId="{C0143AD2-D14D-455E-A12D-82A1DA8C0D73}"/>
          </ac:graphicFrameMkLst>
        </pc:graphicFrameChg>
      </pc:sldChg>
      <pc:sldChg chg="addSp modSp add">
        <pc:chgData name="thawatchai B." userId="c9995592834609aa" providerId="LiveId" clId="{EDD435EB-5FD5-4978-B368-C6297B8E3A3A}" dt="2018-03-29T03:02:36.853" v="2545" actId="20577"/>
        <pc:sldMkLst>
          <pc:docMk/>
          <pc:sldMk cId="4146200688" sldId="278"/>
        </pc:sldMkLst>
        <pc:spChg chg="add mod">
          <ac:chgData name="thawatchai B." userId="c9995592834609aa" providerId="LiveId" clId="{EDD435EB-5FD5-4978-B368-C6297B8E3A3A}" dt="2018-03-29T03:02:36.853" v="2545" actId="20577"/>
          <ac:spMkLst>
            <pc:docMk/>
            <pc:sldMk cId="4146200688" sldId="278"/>
            <ac:spMk id="2" creationId="{6E93EBBB-4731-49AB-B84E-25887115D3C5}"/>
          </ac:spMkLst>
        </pc:spChg>
      </pc:sldChg>
      <pc:sldChg chg="addSp add">
        <pc:chgData name="thawatchai B." userId="c9995592834609aa" providerId="LiveId" clId="{EDD435EB-5FD5-4978-B368-C6297B8E3A3A}" dt="2018-03-29T03:51:31.956" v="2554"/>
        <pc:sldMkLst>
          <pc:docMk/>
          <pc:sldMk cId="2305240217" sldId="279"/>
        </pc:sldMkLst>
        <pc:picChg chg="add">
          <ac:chgData name="thawatchai B." userId="c9995592834609aa" providerId="LiveId" clId="{EDD435EB-5FD5-4978-B368-C6297B8E3A3A}" dt="2018-03-29T03:51:31.956" v="2554"/>
          <ac:picMkLst>
            <pc:docMk/>
            <pc:sldMk cId="2305240217" sldId="279"/>
            <ac:picMk id="2" creationId="{342917D6-060D-4B93-A9EB-40FAF72F0BE7}"/>
          </ac:picMkLst>
        </pc:picChg>
      </pc:sldChg>
      <pc:sldChg chg="addSp delSp modSp add">
        <pc:chgData name="thawatchai B." userId="c9995592834609aa" providerId="LiveId" clId="{EDD435EB-5FD5-4978-B368-C6297B8E3A3A}" dt="2018-03-29T03:52:09.842" v="2559" actId="14100"/>
        <pc:sldMkLst>
          <pc:docMk/>
          <pc:sldMk cId="1896132711" sldId="280"/>
        </pc:sldMkLst>
        <pc:spChg chg="add del mod">
          <ac:chgData name="thawatchai B." userId="c9995592834609aa" providerId="LiveId" clId="{EDD435EB-5FD5-4978-B368-C6297B8E3A3A}" dt="2018-03-29T03:52:01.801" v="2557"/>
          <ac:spMkLst>
            <pc:docMk/>
            <pc:sldMk cId="1896132711" sldId="280"/>
            <ac:spMk id="2" creationId="{09C1479C-D2CF-4A46-96B4-B3D5E5ADCF1C}"/>
          </ac:spMkLst>
        </pc:spChg>
        <pc:spChg chg="add del mod">
          <ac:chgData name="thawatchai B." userId="c9995592834609aa" providerId="LiveId" clId="{EDD435EB-5FD5-4978-B368-C6297B8E3A3A}" dt="2018-03-29T03:52:01.801" v="2557"/>
          <ac:spMkLst>
            <pc:docMk/>
            <pc:sldMk cId="1896132711" sldId="280"/>
            <ac:spMk id="3" creationId="{A7346602-4616-445C-A99B-B98B9A379B0E}"/>
          </ac:spMkLst>
        </pc:spChg>
        <pc:picChg chg="add mod">
          <ac:chgData name="thawatchai B." userId="c9995592834609aa" providerId="LiveId" clId="{EDD435EB-5FD5-4978-B368-C6297B8E3A3A}" dt="2018-03-29T03:52:09.842" v="2559" actId="14100"/>
          <ac:picMkLst>
            <pc:docMk/>
            <pc:sldMk cId="1896132711" sldId="280"/>
            <ac:picMk id="4" creationId="{D5DFD206-C7DA-4642-8AE9-F32BEBF910AC}"/>
          </ac:picMkLst>
        </pc:picChg>
      </pc:sldChg>
      <pc:sldChg chg="addSp modSp add">
        <pc:chgData name="thawatchai B." userId="c9995592834609aa" providerId="LiveId" clId="{EDD435EB-5FD5-4978-B368-C6297B8E3A3A}" dt="2018-03-29T03:57:05.703" v="2562" actId="1035"/>
        <pc:sldMkLst>
          <pc:docMk/>
          <pc:sldMk cId="4258188682" sldId="281"/>
        </pc:sldMkLst>
        <pc:picChg chg="add mod">
          <ac:chgData name="thawatchai B." userId="c9995592834609aa" providerId="LiveId" clId="{EDD435EB-5FD5-4978-B368-C6297B8E3A3A}" dt="2018-03-29T03:57:05.703" v="2562" actId="1035"/>
          <ac:picMkLst>
            <pc:docMk/>
            <pc:sldMk cId="4258188682" sldId="281"/>
            <ac:picMk id="3" creationId="{1A52FBE8-DF4E-4FB4-B0E7-11166B5CD93C}"/>
          </ac:picMkLst>
        </pc:picChg>
      </pc:sldChg>
      <pc:sldChg chg="addSp add">
        <pc:chgData name="thawatchai B." userId="c9995592834609aa" providerId="LiveId" clId="{EDD435EB-5FD5-4978-B368-C6297B8E3A3A}" dt="2018-03-29T06:32:03.085" v="2619"/>
        <pc:sldMkLst>
          <pc:docMk/>
          <pc:sldMk cId="2050017027" sldId="282"/>
        </pc:sldMkLst>
        <pc:picChg chg="add">
          <ac:chgData name="thawatchai B." userId="c9995592834609aa" providerId="LiveId" clId="{EDD435EB-5FD5-4978-B368-C6297B8E3A3A}" dt="2018-03-29T06:32:03.085" v="2619"/>
          <ac:picMkLst>
            <pc:docMk/>
            <pc:sldMk cId="2050017027" sldId="282"/>
            <ac:picMk id="2" creationId="{71A5D71A-CB31-4D80-9544-E5A7A5EFC35A}"/>
          </ac:picMkLst>
        </pc:picChg>
      </pc:sldChg>
      <pc:sldChg chg="addSp add">
        <pc:chgData name="thawatchai B." userId="c9995592834609aa" providerId="LiveId" clId="{EDD435EB-5FD5-4978-B368-C6297B8E3A3A}" dt="2018-03-29T06:32:27.418" v="2621"/>
        <pc:sldMkLst>
          <pc:docMk/>
          <pc:sldMk cId="1754148889" sldId="283"/>
        </pc:sldMkLst>
        <pc:picChg chg="add">
          <ac:chgData name="thawatchai B." userId="c9995592834609aa" providerId="LiveId" clId="{EDD435EB-5FD5-4978-B368-C6297B8E3A3A}" dt="2018-03-29T06:32:27.418" v="2621"/>
          <ac:picMkLst>
            <pc:docMk/>
            <pc:sldMk cId="1754148889" sldId="283"/>
            <ac:picMk id="2" creationId="{9F2EB9DB-9921-4771-8AAF-744434DF570A}"/>
          </ac:picMkLst>
        </pc:picChg>
      </pc:sldChg>
      <pc:sldChg chg="addSp add">
        <pc:chgData name="thawatchai B." userId="c9995592834609aa" providerId="LiveId" clId="{EDD435EB-5FD5-4978-B368-C6297B8E3A3A}" dt="2018-03-29T06:32:43.996" v="2623"/>
        <pc:sldMkLst>
          <pc:docMk/>
          <pc:sldMk cId="3282800291" sldId="284"/>
        </pc:sldMkLst>
        <pc:picChg chg="add">
          <ac:chgData name="thawatchai B." userId="c9995592834609aa" providerId="LiveId" clId="{EDD435EB-5FD5-4978-B368-C6297B8E3A3A}" dt="2018-03-29T06:32:43.996" v="2623"/>
          <ac:picMkLst>
            <pc:docMk/>
            <pc:sldMk cId="3282800291" sldId="284"/>
            <ac:picMk id="2" creationId="{93ADBF2B-1E29-4D6C-BBF9-05BC5117A5AD}"/>
          </ac:picMkLst>
        </pc:picChg>
      </pc:sldChg>
      <pc:sldChg chg="addSp add">
        <pc:chgData name="thawatchai B." userId="c9995592834609aa" providerId="LiveId" clId="{EDD435EB-5FD5-4978-B368-C6297B8E3A3A}" dt="2018-03-29T06:32:59.735" v="2625"/>
        <pc:sldMkLst>
          <pc:docMk/>
          <pc:sldMk cId="1361024913" sldId="285"/>
        </pc:sldMkLst>
        <pc:picChg chg="add">
          <ac:chgData name="thawatchai B." userId="c9995592834609aa" providerId="LiveId" clId="{EDD435EB-5FD5-4978-B368-C6297B8E3A3A}" dt="2018-03-29T06:32:59.735" v="2625"/>
          <ac:picMkLst>
            <pc:docMk/>
            <pc:sldMk cId="1361024913" sldId="285"/>
            <ac:picMk id="2" creationId="{C8ABF3AD-ED1B-4E0D-B62B-689B5BDDC9D7}"/>
          </ac:picMkLst>
        </pc:picChg>
      </pc:sldChg>
      <pc:sldChg chg="addSp add">
        <pc:chgData name="thawatchai B." userId="c9995592834609aa" providerId="LiveId" clId="{EDD435EB-5FD5-4978-B368-C6297B8E3A3A}" dt="2018-03-29T06:33:17.963" v="2627"/>
        <pc:sldMkLst>
          <pc:docMk/>
          <pc:sldMk cId="4188859500" sldId="286"/>
        </pc:sldMkLst>
        <pc:picChg chg="add">
          <ac:chgData name="thawatchai B." userId="c9995592834609aa" providerId="LiveId" clId="{EDD435EB-5FD5-4978-B368-C6297B8E3A3A}" dt="2018-03-29T06:33:17.963" v="2627"/>
          <ac:picMkLst>
            <pc:docMk/>
            <pc:sldMk cId="4188859500" sldId="286"/>
            <ac:picMk id="2" creationId="{46F50215-796D-45B1-B73D-44F2E1F8A927}"/>
          </ac:picMkLst>
        </pc:picChg>
      </pc:sldChg>
      <pc:sldChg chg="addSp add">
        <pc:chgData name="thawatchai B." userId="c9995592834609aa" providerId="LiveId" clId="{EDD435EB-5FD5-4978-B368-C6297B8E3A3A}" dt="2018-03-29T06:33:32.971" v="2629"/>
        <pc:sldMkLst>
          <pc:docMk/>
          <pc:sldMk cId="3352063379" sldId="287"/>
        </pc:sldMkLst>
        <pc:picChg chg="add">
          <ac:chgData name="thawatchai B." userId="c9995592834609aa" providerId="LiveId" clId="{EDD435EB-5FD5-4978-B368-C6297B8E3A3A}" dt="2018-03-29T06:33:32.971" v="2629"/>
          <ac:picMkLst>
            <pc:docMk/>
            <pc:sldMk cId="3352063379" sldId="287"/>
            <ac:picMk id="2" creationId="{D3EDC3EE-52C0-4AF1-8566-33B583BFBD42}"/>
          </ac:picMkLst>
        </pc:picChg>
      </pc:sldChg>
      <pc:sldChg chg="addSp add">
        <pc:chgData name="thawatchai B." userId="c9995592834609aa" providerId="LiveId" clId="{EDD435EB-5FD5-4978-B368-C6297B8E3A3A}" dt="2018-03-29T06:33:49.740" v="2631"/>
        <pc:sldMkLst>
          <pc:docMk/>
          <pc:sldMk cId="3015820350" sldId="288"/>
        </pc:sldMkLst>
        <pc:picChg chg="add">
          <ac:chgData name="thawatchai B." userId="c9995592834609aa" providerId="LiveId" clId="{EDD435EB-5FD5-4978-B368-C6297B8E3A3A}" dt="2018-03-29T06:33:49.740" v="2631"/>
          <ac:picMkLst>
            <pc:docMk/>
            <pc:sldMk cId="3015820350" sldId="288"/>
            <ac:picMk id="2" creationId="{1A85BB02-42A5-4B33-A66F-F12DC8212083}"/>
          </ac:picMkLst>
        </pc:picChg>
      </pc:sldChg>
      <pc:sldChg chg="add">
        <pc:chgData name="thawatchai B." userId="c9995592834609aa" providerId="LiveId" clId="{EDD435EB-5FD5-4978-B368-C6297B8E3A3A}" dt="2018-03-29T06:33:55.037" v="2632"/>
        <pc:sldMkLst>
          <pc:docMk/>
          <pc:sldMk cId="1304529537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4360D-023F-4D14-99B2-0F5EE23A84BE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EC6E0-8A5C-437E-A22C-6006C3F16D6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622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UC </a:t>
            </a:r>
            <a:r>
              <a:rPr lang="th-TH" dirty="0"/>
              <a:t>ปรับลดค่าแรง </a:t>
            </a:r>
            <a:r>
              <a:rPr lang="en-US" dirty="0"/>
              <a:t>EMS </a:t>
            </a:r>
            <a:r>
              <a:rPr lang="th-TH" dirty="0"/>
              <a:t>มีส่วนที่ยังไม่รับรู้เป็นรายได้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C6E0-8A5C-437E-A22C-6006C3F16D68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369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639177-36C2-4BA8-812F-6914C7479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67CA0F2-A3B8-4670-8A40-4A1A34845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BA8CC63-3F36-44AD-BB30-EE426783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BFDC192-3BFB-4884-AB73-38E1EF09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D7831B6-6316-41AE-BE8F-8638729A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056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80A09F-F86E-4F3F-BAFC-6CDE34B2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B8ADD6D-CBA5-4273-B188-C59F970D8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041607-A6D3-4A43-8C36-F77D0CEB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A230F5-BB67-4273-A57A-980ADB99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BBDC21-8EF7-4881-BB12-A18B6996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996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925A69B-77D8-4E27-8827-520CE03E9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FBE274E-0D66-4B95-B096-60A085AC9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E7E53EB-7CCF-4E08-8F91-20609769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21BAEB4-72B3-42F1-BAC6-CE37B01EE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FA87DF-B0E3-4B35-A725-DCC0BF6C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12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525774-5D3F-40E8-8B6E-85A81E9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BFC7670-BE8A-4E3B-AB75-DA57924EC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88EB98C-C687-41CB-BCB1-8597EAD4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7D48DE-68F5-4894-8873-C1F58CC2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0219769-59B3-41C7-9F33-F47D21CC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0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8384EF-EC3A-4C50-AB55-E0322039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E21C78D-6D28-4ECE-8B3F-30F1AD60A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2A31E00-FD54-41A7-8EAC-723F1D38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2398B4-C88B-4B08-A413-BF81D740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B16F5C9-E092-40CA-A7E0-107A0187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448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CCFA20-41CC-49E3-8CEA-77A09EAD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02D92F-B870-4EEF-8DFF-262C3F29F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1FC95C3-16B3-4090-92A0-B6950EEDA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D757AED-D8BB-496F-AD8E-18D431A5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47E459-45C5-4A04-8D60-D2404F4E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8F16B9-83FC-45EB-8CC1-87674955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067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6FC37C-2019-4DCD-A06F-2FF54A5D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1AE1663-6EAC-47C0-B240-DAB4DEB7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DF0B598-4939-49B7-8400-759A12E01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6500DF7-74A0-4264-8EC7-C30561FB8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11DDBE4-1E29-4323-B417-A7565E5B1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363565A-3779-48F7-8A2E-B7488E65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CC4C3BB-C533-40C6-A7EF-1F1D52DF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7BCC807-ACA4-47D8-9DFF-2890E5F1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78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FE2984-0AFC-484D-82FC-7E265D4B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3D321D-A1CD-4367-8E63-65F92824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AA6EC5E-F485-41DE-997D-76928953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C4614E9-CF0F-4BCB-B853-E10C347B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919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29C131B-CBDA-4F6D-BF9D-07228368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716DA28-33B3-4F02-A7E8-90BB3EC5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A8F9095-5649-4241-84BF-A66FBB8AC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3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339341-4C5D-4D09-9D60-D338F4CB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67C2CB2-2033-4459-803B-4B646189F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4960CB7-623E-4931-A7D3-353797725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46C1895-46C9-4BBB-89CA-6C5485E0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AA008BF-5D49-4258-8572-D370193E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70C46B1-B69B-4540-B075-2E554E39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046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8D7711-C303-4C7E-807D-E5A68B8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6B5B61AE-CF7F-4B89-A756-0ED6142BB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530C034-980F-4E60-AC1F-D57675F1C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E1C1384-C253-411B-AC13-2A26BD47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2C4BAB5-5F6C-40F4-B4E4-FE98909F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E2E15D2-39D8-4382-899B-42340B4E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819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6AF61D1-0E5F-4A46-B6E3-5468DC5A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4B29A4D-13A9-42E0-A6EC-6F99F097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A3E6F08-50C6-40C7-9B3B-0D6A55698C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3EAD-78DC-45EF-8182-73EB980A5F12}" type="datetimeFigureOut">
              <a:rPr lang="th-TH" smtClean="0"/>
              <a:t>28/03/61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F5E671-2DDF-43DA-B117-DE107992D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22F2075-6480-42C1-A11A-31C8627AF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18854-6B7E-418C-8D49-79583A9C25E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0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BDA671A-7BD0-49FE-A3C4-FBA0346D5A4E}"/>
              </a:ext>
            </a:extLst>
          </p:cNvPr>
          <p:cNvSpPr txBox="1"/>
          <p:nvPr/>
        </p:nvSpPr>
        <p:spPr>
          <a:xfrm>
            <a:off x="2669423" y="1490008"/>
            <a:ext cx="68531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โรงพยาบาลวังน้ำเย็น</a:t>
            </a:r>
          </a:p>
          <a:p>
            <a:pPr algn="ctr"/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ประชากรรวม  ๖๔,๓๘๐  คน </a:t>
            </a:r>
            <a:r>
              <a:rPr lang="en-US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UC </a:t>
            </a:r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๔๗,๘๕๘ คน </a:t>
            </a:r>
          </a:p>
        </p:txBody>
      </p:sp>
    </p:spTree>
    <p:extLst>
      <p:ext uri="{BB962C8B-B14F-4D97-AF65-F5344CB8AC3E}">
        <p14:creationId xmlns:p14="http://schemas.microsoft.com/office/powerpoint/2010/main" val="382679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42917D6-060D-4B93-A9EB-40FAF72F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5DFD206-C7DA-4642-8AE9-F32BEBF9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73"/>
            <a:ext cx="12194977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A52FBE8-DF4E-4FB4-B0E7-11166B5CD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69" y="-13648"/>
            <a:ext cx="9146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1A5D71A-CB31-4D80-9544-E5A7A5EF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F2EB9DB-9921-4771-8AAF-744434DF5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4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3ADBF2B-1E29-4D6C-BBF9-05BC5117A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0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C8ABF3AD-ED1B-4E0D-B62B-689B5BDDC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6F50215-796D-45B1-B73D-44F2E1F8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3EDC3EE-52C0-4AF1-8566-33B583BF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3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A85BB02-42A5-4B33-A66F-F12DC821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2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F120214-9067-489E-AEB7-CDF61F8F4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72570"/>
              </p:ext>
            </p:extLst>
          </p:nvPr>
        </p:nvGraphicFramePr>
        <p:xfrm>
          <a:off x="1173707" y="719666"/>
          <a:ext cx="10072048" cy="570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024">
                  <a:extLst>
                    <a:ext uri="{9D8B030D-6E8A-4147-A177-3AD203B41FA5}">
                      <a16:colId xmlns:a16="http://schemas.microsoft.com/office/drawing/2014/main" val="2202050175"/>
                    </a:ext>
                  </a:extLst>
                </a:gridCol>
                <a:gridCol w="5036024">
                  <a:extLst>
                    <a:ext uri="{9D8B030D-6E8A-4147-A177-3AD203B41FA5}">
                      <a16:colId xmlns:a16="http://schemas.microsoft.com/office/drawing/2014/main" val="3061926046"/>
                    </a:ext>
                  </a:extLst>
                </a:gridCol>
              </a:tblGrid>
              <a:tr h="2854215">
                <a:tc>
                  <a:txBody>
                    <a:bodyPr/>
                    <a:lstStyle/>
                    <a:p>
                      <a:r>
                        <a:rPr lang="th-TH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 </a:t>
                      </a:r>
                      <a:r>
                        <a:rPr lang="en-US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(problem)</a:t>
                      </a:r>
                      <a:endParaRPr lang="th-TH" b="1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ผลการดำเนินงานแตกต่างจาก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ขาดการกำกับติดตาม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</a:t>
                      </a:r>
                    </a:p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เป้าหมายในการแก้ไข</a:t>
                      </a:r>
                      <a:r>
                        <a:rPr lang="en-US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(Purpose)</a:t>
                      </a:r>
                      <a:endParaRPr lang="th-TH" b="1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ให้ใกล้เคียงกับความเป็นจริง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ผลการดำเนินงานต่างจาก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99086"/>
                  </a:ext>
                </a:extLst>
              </a:tr>
              <a:tr h="2854215">
                <a:tc>
                  <a:txBody>
                    <a:bodyPr/>
                    <a:lstStyle/>
                    <a:p>
                      <a:r>
                        <a:rPr lang="th-TH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ผลลัพธ์ </a:t>
                      </a:r>
                      <a:r>
                        <a:rPr lang="en-US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(Performance)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ได้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fin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เดือนหลังที่ใกล้เคียงความเป็นจริง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ผลการดำเนินงานต่างจาก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ไม่เกิน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5%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ตั้งแต่ พ.ค.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</a:t>
                      </a:r>
                      <a:r>
                        <a:rPr lang="en-US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(Process)</a:t>
                      </a:r>
                      <a:endParaRPr lang="th-TH" b="1" u="sng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เดือนหลังใหม่โดย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ตรวจสอบข้อมูลจาก เว็บไซต์เทียบกับผลการดำเนินงานจริง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- เปรียบเทียบผลการดำเนินงานกับ 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HGR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2. 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กำหนดติดตามผลการดำเนินงานทุกเดือน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761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167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52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F8A6CE2-EC0B-41E6-96E4-6825EE572EFF}"/>
              </a:ext>
            </a:extLst>
          </p:cNvPr>
          <p:cNvSpPr/>
          <p:nvPr/>
        </p:nvSpPr>
        <p:spPr>
          <a:xfrm>
            <a:off x="864357" y="279906"/>
            <a:ext cx="109546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ปัญหา (</a:t>
            </a:r>
            <a:r>
              <a:rPr lang="en-US" dirty="0"/>
              <a:t>problem)</a:t>
            </a:r>
          </a:p>
          <a:p>
            <a:r>
              <a:rPr lang="en-US" dirty="0"/>
              <a:t>   1. </a:t>
            </a:r>
            <a:r>
              <a:rPr lang="th-TH" dirty="0"/>
              <a:t>ผลการดำเนินงานแตกต่างจาก </a:t>
            </a:r>
            <a:r>
              <a:rPr lang="en-US" dirty="0"/>
              <a:t>Plan fin </a:t>
            </a:r>
            <a:r>
              <a:rPr lang="th-TH" dirty="0"/>
              <a:t>จาก </a:t>
            </a:r>
            <a:r>
              <a:rPr lang="en-US" dirty="0"/>
              <a:t>web https://hfo61.cfo.in.th/</a:t>
            </a:r>
          </a:p>
          <a:p>
            <a:r>
              <a:rPr lang="en-US" dirty="0"/>
              <a:t>       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th-TH" dirty="0"/>
          </a:p>
          <a:p>
            <a:endParaRPr lang="th-TH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557CA1A-0494-4EDC-9218-AF936302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96" t="20284" r="3506" b="42882"/>
          <a:stretch/>
        </p:blipFill>
        <p:spPr>
          <a:xfrm>
            <a:off x="198026" y="1638223"/>
            <a:ext cx="11795948" cy="44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F3116570-88AD-479F-8604-F7C5305EA625}"/>
              </a:ext>
            </a:extLst>
          </p:cNvPr>
          <p:cNvSpPr/>
          <p:nvPr/>
        </p:nvSpPr>
        <p:spPr>
          <a:xfrm>
            <a:off x="782471" y="269178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เป้าหมายในการแก้ไข (</a:t>
            </a:r>
            <a:r>
              <a:rPr lang="en-US" dirty="0"/>
              <a:t>Purpose)</a:t>
            </a:r>
          </a:p>
          <a:p>
            <a:r>
              <a:rPr lang="en-US" dirty="0"/>
              <a:t>  1. </a:t>
            </a:r>
            <a:r>
              <a:rPr lang="th-TH" dirty="0"/>
              <a:t>ทำ </a:t>
            </a:r>
            <a:r>
              <a:rPr lang="en-US" dirty="0"/>
              <a:t>Plan fin </a:t>
            </a:r>
            <a:r>
              <a:rPr lang="th-TH" dirty="0"/>
              <a:t>ให้ใกล้เคียงกับความเป็นจริง</a:t>
            </a: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r>
              <a:rPr lang="th-TH" dirty="0"/>
              <a:t>   </a:t>
            </a: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C0143AD2-D14D-455E-A12D-82A1DA8C0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511418"/>
              </p:ext>
            </p:extLst>
          </p:nvPr>
        </p:nvGraphicFramePr>
        <p:xfrm>
          <a:off x="782471" y="1086678"/>
          <a:ext cx="10680661" cy="5517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136">
                  <a:extLst>
                    <a:ext uri="{9D8B030D-6E8A-4147-A177-3AD203B41FA5}">
                      <a16:colId xmlns:a16="http://schemas.microsoft.com/office/drawing/2014/main" val="1998863526"/>
                    </a:ext>
                  </a:extLst>
                </a:gridCol>
                <a:gridCol w="2543015">
                  <a:extLst>
                    <a:ext uri="{9D8B030D-6E8A-4147-A177-3AD203B41FA5}">
                      <a16:colId xmlns:a16="http://schemas.microsoft.com/office/drawing/2014/main" val="3747959858"/>
                    </a:ext>
                  </a:extLst>
                </a:gridCol>
                <a:gridCol w="1186741">
                  <a:extLst>
                    <a:ext uri="{9D8B030D-6E8A-4147-A177-3AD203B41FA5}">
                      <a16:colId xmlns:a16="http://schemas.microsoft.com/office/drawing/2014/main" val="3291460552"/>
                    </a:ext>
                  </a:extLst>
                </a:gridCol>
                <a:gridCol w="1200868">
                  <a:extLst>
                    <a:ext uri="{9D8B030D-6E8A-4147-A177-3AD203B41FA5}">
                      <a16:colId xmlns:a16="http://schemas.microsoft.com/office/drawing/2014/main" val="669382576"/>
                    </a:ext>
                  </a:extLst>
                </a:gridCol>
                <a:gridCol w="1200868">
                  <a:extLst>
                    <a:ext uri="{9D8B030D-6E8A-4147-A177-3AD203B41FA5}">
                      <a16:colId xmlns:a16="http://schemas.microsoft.com/office/drawing/2014/main" val="182939334"/>
                    </a:ext>
                  </a:extLst>
                </a:gridCol>
                <a:gridCol w="1384531">
                  <a:extLst>
                    <a:ext uri="{9D8B030D-6E8A-4147-A177-3AD203B41FA5}">
                      <a16:colId xmlns:a16="http://schemas.microsoft.com/office/drawing/2014/main" val="3035930121"/>
                    </a:ext>
                  </a:extLst>
                </a:gridCol>
                <a:gridCol w="1200868">
                  <a:extLst>
                    <a:ext uri="{9D8B030D-6E8A-4147-A177-3AD203B41FA5}">
                      <a16:colId xmlns:a16="http://schemas.microsoft.com/office/drawing/2014/main" val="3173153866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1653487859"/>
                    </a:ext>
                  </a:extLst>
                </a:gridCol>
              </a:tblGrid>
              <a:tr h="13514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(1) HGR (30,000-60,000)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(2) คาดการณ์ 6 เดือน</a:t>
                      </a:r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HGR/2=6M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(3) ผลการดำเนินงาน4เดือนจาก </a:t>
                      </a: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web </a:t>
                      </a:r>
                      <a:r>
                        <a:rPr lang="en-US" sz="1800" b="1" u="none" strike="noStrike" dirty="0" err="1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planfin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(4) คาดการณ์ผลการดำเนินงาน6เดือน (3)/4*6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(5) ผลต่างคาดการณ์ผลการดำเนินงาน 6 เดือนกับ คาดการณ์ 6 เดือน</a:t>
                      </a:r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HGR (4)-(2)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ปรับ </a:t>
                      </a:r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Plan fin 6 </a:t>
                      </a:r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เดือนหลัง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518760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3425059"/>
                  </a:ext>
                </a:extLst>
              </a:tr>
              <a:tr h="35386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P04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 </a:t>
                      </a:r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38,690,106.07 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19,346,000.00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40,993,237.31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61,489,855.97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42,143,855.97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50,593,237.31 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83674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P05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รายได้จาก </a:t>
                      </a:r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EMS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124,916.15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63,000.00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2,850.00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4,275.00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   58,725.00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153,000.00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033565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P06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รายได้ค่ารักษาเบิกต้นสังกัด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130,689.63 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66,000.00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1,136,872.79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1,705,309.19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1,639,309.19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1,705,309.19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44744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P061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 อปท.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725,564.46 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363,000.00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641,894.18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962,841.27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599,841.27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962,841.27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4327577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รายได้ค่ารักษาเบิกจ่ายตรงกรมบัญชีกลาง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5,579,122.33 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2,790,000.00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1,792,350.00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2,688,525.00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  101,475.00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2,688,525.00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3426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P08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รายได้ประกันสังคม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1,436,263.83 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719,000.00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960,932.50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1,441,398.75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722,398.75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1,441,398.75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1920685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P09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รายได้แรงงานต่างด้าว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335,600.32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168,000.00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394,302.00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591,453.00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423,453.00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591,453.00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02182"/>
                  </a:ext>
                </a:extLst>
              </a:tr>
              <a:tr h="3225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รายได้ค่ารักษาและบริการอื่น ๆ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4,169,177.79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2,085,000.00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6,172,489.72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9,258,734.58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7,173,734.58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9,258,734.58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4275177"/>
                  </a:ext>
                </a:extLst>
              </a:tr>
              <a:tr h="2977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รายได้งบประมาณส่วนบุคลากร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30,845,434.22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15,423,000.00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14,077,185.87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21,115,778.81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5,692,778.81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21,115,778.81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41340"/>
                  </a:ext>
                </a:extLst>
              </a:tr>
              <a:tr h="3355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P12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รายได้อื่น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6,680,681.98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3,341,000.00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6,638,419.14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9,957,628.71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6,616,628.71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9,957,628.71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6699106"/>
                  </a:ext>
                </a:extLst>
              </a:tr>
              <a:tr h="270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P13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รายได้งบลงทุน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3,841,459.81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1,921,000.00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3,742,647.62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3,742,647.62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1,821,647.62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3,742,647.62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57311"/>
                  </a:ext>
                </a:extLst>
              </a:tr>
              <a:tr h="279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P13S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รวมรายได้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92,559,016.58 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46,280,000.00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76,553,181.13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114,829,771.70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68,549,771.70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8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102,210,554.24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821753"/>
                  </a:ext>
                </a:extLst>
              </a:tr>
              <a:tr h="279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P13S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รวมรายได้ (ไม่รวมงบลงทุน)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-  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-  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-  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98,467,906.62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82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ข้อมูล ณ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28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กุมภาพันธ์ 256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52596" y="1857365"/>
            <a:ext cx="8258204" cy="4525963"/>
          </a:xfrm>
        </p:spPr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ทุนสำรองสุทธิ (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Net working Capital)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   จำนวน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23,616,330.56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เงินบำรุงคงเหลือ 			   จำนวน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15,353,236.24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บาท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หนี้สินและภาระผูกพัน			   จำนวน 43,812,138.4 บาท</a:t>
            </a:r>
          </a:p>
          <a:p>
            <a:pPr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ผลการดำเนินงานตามแผน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Plan fin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มีรายได้(สูง)กว่าค่าใช้จ่าย		   จำนวน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5,901,053.27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บาท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วิกฤตทางการเงิน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Risk7plus	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เท่ากับ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ต้นทุนบริการผู้ป่วยนอกต่อ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OP Visit      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เท่ากับ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583.71 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ต้นทุนบริการผู้ป่วยในต่อ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sum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AdjRW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	เท่ากับ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16,993.45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615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แผนประมาณการรายได้-ควบคุมค่าใช้จ่าย ปีงบประมาณ 2561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52596" y="1785927"/>
            <a:ext cx="8472518" cy="4525963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รวมรายได้				จำนวน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133,482,706.72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บาท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รวมค่าใช้จ่าย 			 	จำนวน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139,346,406.68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บาท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EBITDA –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รายได้หักค่าใช้จ่าย  เกินดุล 	</a:t>
            </a:r>
          </a:p>
          <a:p>
            <a:pPr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(ไม่รวมค่าเสื่อม)			 จำนวน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-8,140,417.20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บาท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งบลงทุน(เงินบำรุง)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			</a:t>
            </a:r>
          </a:p>
          <a:p>
            <a:pPr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     เปรียบเทียบกับ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EBITDA &gt;20%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เกิน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	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 จำนวน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-33,000.00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itchFamily="34" charset="-34"/>
              </a:rPr>
              <a:t>บาท</a:t>
            </a:r>
          </a:p>
          <a:p>
            <a:pPr>
              <a:buNone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2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EFCC13A-B66A-4AF2-9E1D-344CC3212F1F}"/>
              </a:ext>
            </a:extLst>
          </p:cNvPr>
          <p:cNvSpPr txBox="1"/>
          <p:nvPr/>
        </p:nvSpPr>
        <p:spPr>
          <a:xfrm>
            <a:off x="768627" y="299499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ปรับแผน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Plan fin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รอบ ๖ เดือนหลัง</a:t>
            </a:r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840D28B3-69FB-440B-B998-FF5F38EF4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39203"/>
              </p:ext>
            </p:extLst>
          </p:nvPr>
        </p:nvGraphicFramePr>
        <p:xfrm>
          <a:off x="768626" y="1086678"/>
          <a:ext cx="11023038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532">
                  <a:extLst>
                    <a:ext uri="{9D8B030D-6E8A-4147-A177-3AD203B41FA5}">
                      <a16:colId xmlns:a16="http://schemas.microsoft.com/office/drawing/2014/main" val="1998863526"/>
                    </a:ext>
                  </a:extLst>
                </a:gridCol>
                <a:gridCol w="2957001">
                  <a:extLst>
                    <a:ext uri="{9D8B030D-6E8A-4147-A177-3AD203B41FA5}">
                      <a16:colId xmlns:a16="http://schemas.microsoft.com/office/drawing/2014/main" val="3747959858"/>
                    </a:ext>
                  </a:extLst>
                </a:gridCol>
                <a:gridCol w="1379934">
                  <a:extLst>
                    <a:ext uri="{9D8B030D-6E8A-4147-A177-3AD203B41FA5}">
                      <a16:colId xmlns:a16="http://schemas.microsoft.com/office/drawing/2014/main" val="3291460552"/>
                    </a:ext>
                  </a:extLst>
                </a:gridCol>
                <a:gridCol w="1396361">
                  <a:extLst>
                    <a:ext uri="{9D8B030D-6E8A-4147-A177-3AD203B41FA5}">
                      <a16:colId xmlns:a16="http://schemas.microsoft.com/office/drawing/2014/main" val="182939334"/>
                    </a:ext>
                  </a:extLst>
                </a:gridCol>
                <a:gridCol w="1609922">
                  <a:extLst>
                    <a:ext uri="{9D8B030D-6E8A-4147-A177-3AD203B41FA5}">
                      <a16:colId xmlns:a16="http://schemas.microsoft.com/office/drawing/2014/main" val="3035930121"/>
                    </a:ext>
                  </a:extLst>
                </a:gridCol>
                <a:gridCol w="1396361">
                  <a:extLst>
                    <a:ext uri="{9D8B030D-6E8A-4147-A177-3AD203B41FA5}">
                      <a16:colId xmlns:a16="http://schemas.microsoft.com/office/drawing/2014/main" val="3173153866"/>
                    </a:ext>
                  </a:extLst>
                </a:gridCol>
                <a:gridCol w="1494927">
                  <a:extLst>
                    <a:ext uri="{9D8B030D-6E8A-4147-A177-3AD203B41FA5}">
                      <a16:colId xmlns:a16="http://schemas.microsoft.com/office/drawing/2014/main" val="1653487859"/>
                    </a:ext>
                  </a:extLst>
                </a:gridCol>
              </a:tblGrid>
              <a:tr h="1083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HGR (30,000-60,000)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2400" b="1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ประมาณการปี 2561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2400" b="1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t"/>
                      <a:r>
                        <a:rPr lang="th-TH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ประมาณการปี 2561ปรับใหม่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ส่วนต่าง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518760"/>
                  </a:ext>
                </a:extLst>
              </a:tr>
              <a:tr h="353832">
                <a:tc>
                  <a:txBody>
                    <a:bodyPr/>
                    <a:lstStyle/>
                    <a:p>
                      <a:pPr algn="ctr" rtl="0" fontAlgn="t"/>
                      <a:r>
                        <a:rPr lang="th-TH" sz="20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0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033565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P04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38,690,106.07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54,455,809.97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55,211,994.41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756,184.44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1.39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44744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รายได้จาก </a:t>
                      </a:r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EMS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124,916.15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400,000.00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4327577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P06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รายได้ค่ารักษาเบิกต้นสังกัด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130,689.63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445,255.02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445,255.02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3426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 อปท.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725,564.46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1,068,570.06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1,068,570.06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81920685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P07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รายได้ค่ารักษาเบิกจ่ายตรงกรมบัญชีกลาง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5,579,122.33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5,306,638.05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5,306,638.05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02182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รายได้ประกันสังคม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1,436,263.83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2,800,000.00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2,800,000.00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84275177"/>
                  </a:ext>
                </a:extLst>
              </a:tr>
              <a:tr h="30214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P09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รายได้แรงงานต่างด้าว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335,600.32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3,000,000.00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4,877,664.60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1,877,664.60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62.59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41340"/>
                  </a:ext>
                </a:extLst>
              </a:tr>
              <a:tr h="34058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รายได้ค่ารักษาและบริการอื่น ๆ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4,169,177.79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11,088,944.13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9,211,279.53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-1,877,664.60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-16.93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6699106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รายได้งบประมาณส่วนบุคลากร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30,845,434.22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38,236,165.78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43,240,809.29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5,004,643.51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13.09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157311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รายได้อื่น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6,680,681.98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7,177,848.13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7,177,848.13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67821753"/>
                  </a:ext>
                </a:extLst>
              </a:tr>
              <a:tr h="15107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th-TH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รายได้งบลงทุน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3,841,459.81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3,742,647.63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th-TH" sz="24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3,742,647.63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7827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2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E5BFB4BB-F387-4F75-A1F9-ACC595313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64369"/>
              </p:ext>
            </p:extLst>
          </p:nvPr>
        </p:nvGraphicFramePr>
        <p:xfrm>
          <a:off x="930963" y="1543243"/>
          <a:ext cx="10710577" cy="4910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181">
                  <a:extLst>
                    <a:ext uri="{9D8B030D-6E8A-4147-A177-3AD203B41FA5}">
                      <a16:colId xmlns:a16="http://schemas.microsoft.com/office/drawing/2014/main" val="3821476044"/>
                    </a:ext>
                  </a:extLst>
                </a:gridCol>
                <a:gridCol w="2873181">
                  <a:extLst>
                    <a:ext uri="{9D8B030D-6E8A-4147-A177-3AD203B41FA5}">
                      <a16:colId xmlns:a16="http://schemas.microsoft.com/office/drawing/2014/main" val="173049650"/>
                    </a:ext>
                  </a:extLst>
                </a:gridCol>
                <a:gridCol w="1340817">
                  <a:extLst>
                    <a:ext uri="{9D8B030D-6E8A-4147-A177-3AD203B41FA5}">
                      <a16:colId xmlns:a16="http://schemas.microsoft.com/office/drawing/2014/main" val="4270848274"/>
                    </a:ext>
                  </a:extLst>
                </a:gridCol>
                <a:gridCol w="1554183">
                  <a:extLst>
                    <a:ext uri="{9D8B030D-6E8A-4147-A177-3AD203B41FA5}">
                      <a16:colId xmlns:a16="http://schemas.microsoft.com/office/drawing/2014/main" val="1154190431"/>
                    </a:ext>
                  </a:extLst>
                </a:gridCol>
                <a:gridCol w="1366884">
                  <a:extLst>
                    <a:ext uri="{9D8B030D-6E8A-4147-A177-3AD203B41FA5}">
                      <a16:colId xmlns:a16="http://schemas.microsoft.com/office/drawing/2014/main" val="4128809980"/>
                    </a:ext>
                  </a:extLst>
                </a:gridCol>
                <a:gridCol w="1356779">
                  <a:extLst>
                    <a:ext uri="{9D8B030D-6E8A-4147-A177-3AD203B41FA5}">
                      <a16:colId xmlns:a16="http://schemas.microsoft.com/office/drawing/2014/main" val="1892070164"/>
                    </a:ext>
                  </a:extLst>
                </a:gridCol>
                <a:gridCol w="1452552">
                  <a:extLst>
                    <a:ext uri="{9D8B030D-6E8A-4147-A177-3AD203B41FA5}">
                      <a16:colId xmlns:a16="http://schemas.microsoft.com/office/drawing/2014/main" val="1472918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-  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-  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67289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P14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ต้นทุนยา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7,747,056.73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12,994,914.42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13,732,103.30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737,188.88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5.67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80019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P15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ต้นทุนเวชภัณฑ์มิใช่ยาและวัสดุการแพทย์ 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2,457,763.71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5,366,041.28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2,591,687.85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-2,774,353.43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-51.70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0727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P151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ต้นทุนวัสดุทันตกรรม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437,182.81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549,556.80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374,210.59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-175,346.21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-31.91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754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P16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ต้นทุนวัสดุวิทยาศาสตร์การแพทย์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3,106,387.81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5,900,000.00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6,964,888.89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1,064,888.89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18.05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60645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P17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เงินเดือนและค่าจ้างประจำ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30,941,519.90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38,236,165.78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43,240,809.29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5,004,643.51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13.09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8623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P18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ค่าจ้างชั่วคราว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8,262,340.11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16,436,160.00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16,436,160.00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891905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P19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ค่าตอบแทน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13,680,877.28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21,683,480.40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17,951,496.75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-3,731,983.65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-17.21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65871"/>
                  </a:ext>
                </a:extLst>
              </a:tr>
              <a:tr h="265217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P20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ค่าใช้จ่ายบุคลากรอื่น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1,908,050.71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2,391,158.85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2,391,158.85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11382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P21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ค่าใช้สอย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4,040,828.58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5,291,541.51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5,476,990.26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185,448.75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3.50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752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P22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ค่าสาธารณูปโภค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2,294,277.23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3,327,192.43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3,327,192.43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3092009"/>
                  </a:ext>
                </a:extLst>
              </a:tr>
              <a:tr h="241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P23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วัสดุใช้ไป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3,194,504.18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6,330,037.42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4,434,330.14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-1,895,707.28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-29.95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324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P24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ค่าเสื่อมราคาและค่าตัดจำหน่าย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5,277,303.29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10,625,893.60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10,625,893.60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14794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P241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หนี้สูญและสงสัยจะสูญ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376,645.25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1,629,484.73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1,629,484.73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0.00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94104"/>
                  </a:ext>
                </a:extLst>
              </a:tr>
              <a:tr h="369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P25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ค่าใช้จ่ายอื่น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7,491,895.31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10,080,000.00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10,170,000.00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90,000.00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71994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P26S</a:t>
                      </a:r>
                      <a:endParaRPr lang="en-US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รวมค่าใช้จ่าย</a:t>
                      </a:r>
                      <a:endParaRPr lang="th-TH" sz="1800" b="1" i="0" u="none" strike="noStrike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91,216,632.89 </a:t>
                      </a:r>
                      <a:endParaRPr lang="th-TH" sz="1800" b="1" i="0" u="none" strike="noStrike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140,841,627.22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139,346,406.68 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-1,495,220.54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-1.06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039532"/>
                  </a:ext>
                </a:extLst>
              </a:tr>
            </a:tbl>
          </a:graphicData>
        </a:graphic>
      </p:graphicFrame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EDA1B19C-6D30-4E22-B97E-7609E8BE0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36051"/>
              </p:ext>
            </p:extLst>
          </p:nvPr>
        </p:nvGraphicFramePr>
        <p:xfrm>
          <a:off x="930962" y="459927"/>
          <a:ext cx="10710577" cy="1083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6180">
                  <a:extLst>
                    <a:ext uri="{9D8B030D-6E8A-4147-A177-3AD203B41FA5}">
                      <a16:colId xmlns:a16="http://schemas.microsoft.com/office/drawing/2014/main" val="552824399"/>
                    </a:ext>
                  </a:extLst>
                </a:gridCol>
                <a:gridCol w="2873181">
                  <a:extLst>
                    <a:ext uri="{9D8B030D-6E8A-4147-A177-3AD203B41FA5}">
                      <a16:colId xmlns:a16="http://schemas.microsoft.com/office/drawing/2014/main" val="3411232423"/>
                    </a:ext>
                  </a:extLst>
                </a:gridCol>
                <a:gridCol w="1340818">
                  <a:extLst>
                    <a:ext uri="{9D8B030D-6E8A-4147-A177-3AD203B41FA5}">
                      <a16:colId xmlns:a16="http://schemas.microsoft.com/office/drawing/2014/main" val="1687318069"/>
                    </a:ext>
                  </a:extLst>
                </a:gridCol>
                <a:gridCol w="1540537">
                  <a:extLst>
                    <a:ext uri="{9D8B030D-6E8A-4147-A177-3AD203B41FA5}">
                      <a16:colId xmlns:a16="http://schemas.microsoft.com/office/drawing/2014/main" val="1483649697"/>
                    </a:ext>
                  </a:extLst>
                </a:gridCol>
                <a:gridCol w="1380530">
                  <a:extLst>
                    <a:ext uri="{9D8B030D-6E8A-4147-A177-3AD203B41FA5}">
                      <a16:colId xmlns:a16="http://schemas.microsoft.com/office/drawing/2014/main" val="4064599312"/>
                    </a:ext>
                  </a:extLst>
                </a:gridCol>
                <a:gridCol w="1356779">
                  <a:extLst>
                    <a:ext uri="{9D8B030D-6E8A-4147-A177-3AD203B41FA5}">
                      <a16:colId xmlns:a16="http://schemas.microsoft.com/office/drawing/2014/main" val="2021154973"/>
                    </a:ext>
                  </a:extLst>
                </a:gridCol>
                <a:gridCol w="1452552">
                  <a:extLst>
                    <a:ext uri="{9D8B030D-6E8A-4147-A177-3AD203B41FA5}">
                      <a16:colId xmlns:a16="http://schemas.microsoft.com/office/drawing/2014/main" val="2168786580"/>
                    </a:ext>
                  </a:extLst>
                </a:gridCol>
              </a:tblGrid>
              <a:tr h="1083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รหัส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รายการ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HGR (30,000-60,000)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800" b="1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ประมาณการปี 2561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endParaRPr lang="th-TH" sz="1800" b="1" i="0" u="none" strike="noStrike" dirty="0">
                        <a:solidFill>
                          <a:srgbClr val="00B05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rtl="0" fontAlgn="t"/>
                      <a:r>
                        <a:rPr lang="th-TH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ประมาณการปี 2561ปรับใหม่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ส่วนต่าง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8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94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E93EBBB-4731-49AB-B84E-25887115D3C5}"/>
              </a:ext>
            </a:extLst>
          </p:cNvPr>
          <p:cNvSpPr txBox="1"/>
          <p:nvPr/>
        </p:nvSpPr>
        <p:spPr>
          <a:xfrm>
            <a:off x="2497540" y="1023582"/>
            <a:ext cx="7192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สิ่งที่กำลังจะพัฒนา</a:t>
            </a:r>
          </a:p>
          <a:p>
            <a:pPr marL="514350" indent="-514350">
              <a:buAutoNum type="arabicPeriod"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เพิ่มรายได้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เพิ่มอัตรา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Admit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ปรับปรุงห้องพิเศษ ด้วยเงินบริจาค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ตั้งศูนย์จัดเก็บรายได้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ลดรายจ่าย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สั่งซื้อตามการใช้จริง ไม่ใช่ตามแผน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นำแผนบริหารคลังเข้าโปรแกรม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Inventory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ปรับลดค่าตอบแทน</a:t>
            </a: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เก็บค่ายานอกบัญชียาหลักแห่งชาติ</a:t>
            </a:r>
          </a:p>
          <a:p>
            <a:pPr marL="514350" indent="-514350">
              <a:buAutoNum type="arabicPeriod"/>
            </a:pP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620068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3251</TotalTime>
  <Words>928</Words>
  <Application>Microsoft Office PowerPoint</Application>
  <PresentationFormat>แบบจอกว้าง</PresentationFormat>
  <Paragraphs>396</Paragraphs>
  <Slides>20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7" baseType="lpstr">
      <vt:lpstr>Angsana New</vt:lpstr>
      <vt:lpstr>Arial</vt:lpstr>
      <vt:lpstr>Calibri</vt:lpstr>
      <vt:lpstr>Calibri Light</vt:lpstr>
      <vt:lpstr>Cordia New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ข้อมูล ณ 28 กุมภาพันธ์ 2561</vt:lpstr>
      <vt:lpstr>แผนประมาณการรายได้-ควบคุมค่าใช้จ่าย ปีงบประมาณ 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thawatchai B.</dc:creator>
  <cp:lastModifiedBy>thawatchai B.</cp:lastModifiedBy>
  <cp:revision>53</cp:revision>
  <dcterms:created xsi:type="dcterms:W3CDTF">2018-03-17T04:08:25Z</dcterms:created>
  <dcterms:modified xsi:type="dcterms:W3CDTF">2018-03-29T06:34:09Z</dcterms:modified>
</cp:coreProperties>
</file>