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9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77" d="100"/>
          <a:sy n="77" d="100"/>
        </p:scale>
        <p:origin x="-11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7AF6E-9F69-4CB6-86CC-06DB07EEC406}" type="datetimeFigureOut">
              <a:rPr lang="th-TH" smtClean="0"/>
              <a:t>30/09/59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69330-8E35-4FF0-88EE-5FDBAC395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936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69330-8E35-4FF0-88EE-5FDBAC395D49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5413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E319-BA9A-4804-8D76-758AF3AD3E39}" type="datetime1">
              <a:rPr lang="th-TH" smtClean="0"/>
              <a:t>30/09/59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0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EBB9-2636-4162-ACF3-6A6697B1309C}" type="datetime1">
              <a:rPr lang="th-TH" smtClean="0"/>
              <a:t>30/09/59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01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0EA6-5798-46FA-98E3-DF1B6B6563A5}" type="datetime1">
              <a:rPr lang="th-TH" smtClean="0"/>
              <a:t>30/09/59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729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893F-9F66-419B-80E8-213FE3579347}" type="datetime1">
              <a:rPr lang="th-TH" smtClean="0"/>
              <a:t>30/09/59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784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CA86-DD05-46AF-9994-9569AEFE4CBB}" type="datetime1">
              <a:rPr lang="th-TH" smtClean="0"/>
              <a:t>30/09/59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865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8B47-AF61-4080-A7E1-BD85B93C8BC3}" type="datetime1">
              <a:rPr lang="th-TH" smtClean="0"/>
              <a:t>30/09/59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190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FC74-6967-48EC-A60F-B3B2ED3B4B31}" type="datetime1">
              <a:rPr lang="th-TH" smtClean="0"/>
              <a:t>30/09/59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304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6D2-B2A9-4CA8-9582-1ECC7A80F214}" type="datetime1">
              <a:rPr lang="th-TH" smtClean="0"/>
              <a:t>30/09/59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082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37F5-0A6E-4520-957A-7D7BE4B8A9EF}" type="datetime1">
              <a:rPr lang="th-TH" smtClean="0"/>
              <a:t>30/09/59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128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D2FC5-D296-45D4-A195-F859C1DC8F5C}" type="datetime1">
              <a:rPr lang="th-TH" smtClean="0"/>
              <a:t>30/09/59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489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B6B-F5FA-4A09-84CD-CFE346320D30}" type="datetime1">
              <a:rPr lang="th-TH" smtClean="0"/>
              <a:t>30/09/59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557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195D2-4094-4552-9CC6-E2CFD24B04ED}" type="datetime1">
              <a:rPr lang="th-TH" smtClean="0"/>
              <a:t>30/09/59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26469-9338-4287-AAFC-709C35C1A1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531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th/url?sa=i&amp;rct=j&amp;q=&amp;esrc=s&amp;source=images&amp;cd=&amp;cad=rja&amp;uact=8&amp;ved=0ahUKEwjorKyHoLTPAhWMOY8KHZjoCl0QjRwIBw&amp;url=http://www.bloggang.com/viewdiary.php?id%3Dinkispy%26month%3D03-2009%26date%3D11%26group%3D16%26gblog%3D19&amp;psig=AFQjCNEkpAZRf_Q_Gyp0bi71NkzGY9BE-Q&amp;ust=147522729170886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.th/url?sa=i&amp;rct=j&amp;q=&amp;esrc=s&amp;source=images&amp;cd=&amp;cad=rja&amp;uact=8&amp;ved=0ahUKEwjJyvLbo7TPAhUIRo8KHa1lCQwQjRwIBQ&amp;url=http://nuchnin-leukemia.exteen.com/20121115/entry&amp;psig=AFQjCNF1pn-ij9ltZD9NuMaXi5_RYNDi0Q&amp;ust=147522827561570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0ahUKEwjJyvLbo7TPAhUIRo8KHa1lCQwQjRwIBQ&amp;url=http://nuchnin-leukemia.exteen.com/20121115/entry&amp;psig=AFQjCNF1pn-ij9ltZD9NuMaXi5_RYNDi0Q&amp;ust=1475228275615707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&amp;esrc=s&amp;source=images&amp;cd=&amp;cad=rja&amp;uact=8&amp;ved=0ahUKEwjJyvLbo7TPAhUIRo8KHa1lCQwQjRwIBQ&amp;url=http://nuchnin-leukemia.exteen.com/20121115/entry&amp;psig=AFQjCNF1pn-ij9ltZD9NuMaXi5_RYNDi0Q&amp;ust=147522827561570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0ahUKEwjJyvLbo7TPAhUIRo8KHa1lCQwQjRwIBQ&amp;url=http://nuchnin-leukemia.exteen.com/20121115/entry&amp;psig=AFQjCNF1pn-ij9ltZD9NuMaXi5_RYNDi0Q&amp;ust=1475228275615707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0ahUKEwjJyvLbo7TPAhUIRo8KHa1lCQwQjRwIBQ&amp;url=http://nuchnin-leukemia.exteen.com/20121115/entry&amp;psig=AFQjCNF1pn-ij9ltZD9NuMaXi5_RYNDi0Q&amp;ust=1475228275615707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th/url?sa=i&amp;rct=j&amp;q=&amp;esrc=s&amp;source=images&amp;cd=&amp;cad=rja&amp;uact=8&amp;ved=0ahUKEwjorKyHoLTPAhWMOY8KHZjoCl0QjRwIBw&amp;url=http://www.bloggang.com/viewdiary.php?id%3Dinkispy%26month%3D03-2009%26date%3D11%26group%3D16%26gblog%3D19&amp;psig=AFQjCNEkpAZRf_Q_Gyp0bi71NkzGY9BE-Q&amp;ust=147522729170886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.th/url?sa=i&amp;rct=j&amp;q=&amp;esrc=s&amp;source=images&amp;cd=&amp;cad=rja&amp;uact=8&amp;ved=0ahUKEwja1ZTYpLTPAhVKPo8KHVjpCMsQjRwIBw&amp;url=http://www.teerawatcare.com/14293623/wheelchair&amp;psig=AFQjCNEzdTPb71ins7QEeQ2eC-o3CFWn_w&amp;ust=147522827596809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ภาพพื้นหลัง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5" y="260648"/>
            <a:ext cx="8926961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แนวทางการจ้างงานคนพิการ</a:t>
            </a:r>
            <a:br>
              <a:rPr lang="th-TH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th-TH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ในหน่วยงานของกระทรวงสาธารณสุข</a:t>
            </a:r>
            <a:br>
              <a:rPr lang="th-TH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th-TH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</a:t>
            </a:r>
            <a:r>
              <a:rPr lang="th-T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กลุ่มงานทรัพยากรบุคคล </a:t>
            </a:r>
            <a:br>
              <a:rPr lang="th-T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th-T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                  30 กันยายน 2559</a:t>
            </a:r>
            <a:endParaRPr lang="th-TH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2" descr="https://encrypted-tbn2.gstatic.com/images?q=tbn:ANd9GcSK-jqBAsN-xCsHFzDJv924da1ixtVFnfIwbddKT9wtnGV2DQpmOAFt2H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45224"/>
            <a:ext cx="1069582" cy="94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413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03648" y="404664"/>
            <a:ext cx="6624736" cy="576063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</a:rPr>
              <a:t>แนวทางการจ้างงานคนพิการในหน่วยงานของกระทรวงสาธารณสุข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8136904" cy="5328592"/>
          </a:xfrm>
        </p:spPr>
        <p:txBody>
          <a:bodyPr>
            <a:noAutofit/>
          </a:bodyPr>
          <a:lstStyle/>
          <a:p>
            <a:pPr algn="thaiDist"/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      พ.ร.บ. ส่งเสริมและพัฒนาคุณภาพชีวิตคนพิการ พ.ศ.2550  และที่แก้ไขเพิ่มเติม ฉบับที่ 2  พ.ศ.2556 มาตรา 33 นายจ้างหรือเจ้าของสถานประกอบการ  และหน่วยงานของรัฐรับคนพิการเข้าทำงานตามลักษณะของงานในอัตราส่วน 1</a:t>
            </a:r>
            <a:r>
              <a:rPr lang="en-US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:1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00</a:t>
            </a:r>
            <a:b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</a:b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หากไม่สามารถจ้างได้ตามที่กำหนด  ต้องส่งเงินเข้ากองทุนส่งเสริมและพัฒนาคุณภาพชีวิตคนพิการ</a:t>
            </a:r>
          </a:p>
          <a:p>
            <a:pPr algn="thaiDist"/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      หน่วยงานภาครัฐ  ประกาศให้มีการจ้างงานในปี 2561 จึงได้กำหนดแนวทางไว้  “</a:t>
            </a:r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ความพิการเชิงประจักษ์ 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ให้ผู้ประกอบวิชาชีพเวชกรรมเป็นผู้วินิจและออกใบรับรองความพิการที่ระบุประเภทความพิการ  เพื่อประกอบคำขอมีบัตรประจำตัวคนพิการหรือต่อบัตรประจำตัวคนพิการมาตรา 19 แห่งพระราชบัญญัติส่งเสริมและพัฒนาคุณภาพชีวิตคนพิการ พ.ศ. 2550  </a:t>
            </a:r>
            <a:r>
              <a:rPr lang="th-TH" sz="2800" u="sng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เว้นแต่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นายทะเบียนกลาง  นายทะเบียนจังหวัด  หรือผู้ซึ่งได้รับมอบหมายแล้วแต่กรณี  เห็นว่า  บุคคลนั้นมีสภาพความพิการที่สามารถมองเห็นได้โดยประจักษ์  จะไม่ต้องให้มีการตรวจวินิจฉัยก็ได้”  </a:t>
            </a:r>
          </a:p>
        </p:txBody>
      </p:sp>
      <p:sp>
        <p:nvSpPr>
          <p:cNvPr id="4" name="ดาว 5 แฉก 3"/>
          <p:cNvSpPr/>
          <p:nvPr/>
        </p:nvSpPr>
        <p:spPr>
          <a:xfrm>
            <a:off x="467544" y="1124744"/>
            <a:ext cx="648072" cy="57606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1</a:t>
            </a:r>
            <a:endParaRPr lang="th-TH" dirty="0"/>
          </a:p>
        </p:txBody>
      </p:sp>
      <p:sp>
        <p:nvSpPr>
          <p:cNvPr id="6" name="ดาว 5 แฉก 5"/>
          <p:cNvSpPr/>
          <p:nvPr/>
        </p:nvSpPr>
        <p:spPr>
          <a:xfrm>
            <a:off x="467544" y="3356992"/>
            <a:ext cx="648072" cy="57606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2</a:t>
            </a:r>
          </a:p>
        </p:txBody>
      </p:sp>
      <p:pic>
        <p:nvPicPr>
          <p:cNvPr id="13" name="Picture 2" descr="https://encrypted-tbn2.gstatic.com/images?q=tbn:ANd9GcSK-jqBAsN-xCsHFzDJv924da1ixtVFnfIwbddKT9wtnGV2DQpmOAFt2H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109" y="5953254"/>
            <a:ext cx="1026114" cy="9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รูปสิบสองเหลี่ยม 11"/>
          <p:cNvSpPr/>
          <p:nvPr/>
        </p:nvSpPr>
        <p:spPr>
          <a:xfrm>
            <a:off x="7804619" y="6021288"/>
            <a:ext cx="504056" cy="504056"/>
          </a:xfrm>
          <a:prstGeom prst="dodec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1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71353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encrypted-tbn2.gstatic.com/images?q=tbn:ANd9GcSK-jqBAsN-xCsHFzDJv924da1ixtVFnfIwbddKT9wtnGV2DQpmOAFt2H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886" y="5953254"/>
            <a:ext cx="1026114" cy="9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560840" cy="576063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</a:rPr>
              <a:t>แนวทางการจ้างงานคนพิการในหน่วยงานของกระทรวงสาธารณสุข (ต่อ)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</a:endParaRPr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7704856" cy="5184576"/>
          </a:xfrm>
        </p:spPr>
        <p:txBody>
          <a:bodyPr>
            <a:noAutofit/>
          </a:bodyPr>
          <a:lstStyle/>
          <a:p>
            <a:pPr algn="thaiDist"/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 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กระทรวงสาธารณสุข  ขอความร่วมมือสำนักงานสาธารณสุขจังหวัด 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     </a:t>
            </a:r>
          </a:p>
          <a:p>
            <a:pPr algn="thaiDist">
              <a:spcBef>
                <a:spcPts val="0"/>
              </a:spcBef>
            </a:pP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โรงพยาบาล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ศูนย์  โรงพยาบาลทั่วไป  โรงพยาบาลชุมชน  และ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โรงพยาบาล    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 ส่งเสริม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สุขภาพตำบล ส่งเสริมและสนับสนุนการจ้าง  ให้ดำเนินการดังนี้ </a:t>
            </a:r>
          </a:p>
          <a:p>
            <a:pPr algn="thaiDist">
              <a:spcBef>
                <a:spcPts val="0"/>
              </a:spcBef>
            </a:pP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3.1 สำรวจข้อมูล  เจ้าหน้าที่  ที่เข้าข่ายเป็นคนพิการทุกตำแหน่ง 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รวมทั้ง  </a:t>
            </a:r>
          </a:p>
          <a:p>
            <a:pPr algn="thaiDist">
              <a:spcBef>
                <a:spcPts val="0"/>
              </a:spcBef>
            </a:pP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</a:t>
            </a:r>
            <a:r>
              <a:rPr lang="th-TH" sz="2800" dirty="0" err="1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สถา</a:t>
            </a:r>
            <a:r>
              <a:rPr lang="th-TH" sz="2800" dirty="0" err="1">
                <a:solidFill>
                  <a:srgbClr val="0000FF"/>
                </a:solidFill>
                <a:latin typeface="TH SarabunPSK" pitchFamily="34" charset="-34"/>
                <a:cs typeface="+mj-cs"/>
              </a:rPr>
              <a:t>น</a:t>
            </a:r>
            <a:r>
              <a:rPr lang="th-TH" sz="2800" dirty="0" err="1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ะการ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จ้างงาน </a:t>
            </a:r>
          </a:p>
          <a:p>
            <a:pPr algn="thaiDist"/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3.2 สำรวจข้อมูล ประเภทการจ้างคนพิการ  ตามมาตรา  33  และ 35  ทั้งที่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จ้าง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โดย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หน่วยงานภาครัฐ  และหน่วยงานโดยเอกชนจ้างให้</a:t>
            </a:r>
          </a:p>
          <a:p>
            <a:pPr algn="thaiDist"/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3.3 สำรวจข้อมูลความต้องการจ้างคนพิการ  ตามคุณลักษณะของงาน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และ </a:t>
            </a:r>
          </a:p>
          <a:p>
            <a:pPr algn="thaiDist">
              <a:spcBef>
                <a:spcPts val="0"/>
              </a:spcBef>
            </a:pP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ศักยภาพ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ของคนพิการที่สามารถปฏิบัติได้  (เพื่อสนับสนุนการจ้างงาน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คน     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 พิการในกรณี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ที่ 3 คือ  เอกชนจ้างให้คนพิการมาทำงานในหน่วยงาน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ของ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   กระทรวงสาธารณสุข 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( </a:t>
            </a:r>
            <a:r>
              <a:rPr lang="en-US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Corporate Social Responsibility : CSR</a:t>
            </a: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))        </a:t>
            </a:r>
          </a:p>
          <a:p>
            <a:endParaRPr lang="th-TH" sz="2800" dirty="0">
              <a:cs typeface="+mj-cs"/>
            </a:endParaRPr>
          </a:p>
        </p:txBody>
      </p:sp>
      <p:sp>
        <p:nvSpPr>
          <p:cNvPr id="5" name="ดาว 5 แฉก 4"/>
          <p:cNvSpPr/>
          <p:nvPr/>
        </p:nvSpPr>
        <p:spPr>
          <a:xfrm>
            <a:off x="611560" y="1124744"/>
            <a:ext cx="648072" cy="57606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3</a:t>
            </a:r>
            <a:endParaRPr lang="th-TH" dirty="0"/>
          </a:p>
        </p:txBody>
      </p:sp>
      <p:sp>
        <p:nvSpPr>
          <p:cNvPr id="8" name="รูปสิบสองเหลี่ยม 7"/>
          <p:cNvSpPr/>
          <p:nvPr/>
        </p:nvSpPr>
        <p:spPr>
          <a:xfrm>
            <a:off x="7865858" y="6026577"/>
            <a:ext cx="504056" cy="504056"/>
          </a:xfrm>
          <a:prstGeom prst="dodec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2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1422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560840" cy="576063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</a:rPr>
              <a:t>แนวทางการจ้างงานคนพิการในหน่วยงานของกระทรวงสาธารณสุข (ต่อ)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8136904" cy="5184576"/>
          </a:xfrm>
        </p:spPr>
        <p:txBody>
          <a:bodyPr>
            <a:normAutofit/>
          </a:bodyPr>
          <a:lstStyle/>
          <a:p>
            <a:pPr algn="thaiDist"/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3.4 หลักการจ้างตามแนวทางที่กำหนด</a:t>
            </a:r>
          </a:p>
          <a:p>
            <a:pPr algn="thaiDist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กรณีที่ 1.  การจ้างงานตามมาตรา  33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โดยกระทรวงสาธารณสุขดำเนินการจ้างเอง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ให้นับจำนวนผู้ปฏิบัติงานทั้งหมด  (ข้าราชการ  ลูกจ้างประจำ  พนักงานราชการ  </a:t>
            </a:r>
            <a:r>
              <a:rPr lang="th-TH" sz="2800" u="sng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ยกเว้น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ลูกจ้างชั่วคราวและลูกจ้างชั่วคราวโครงการ)   ในอัตราส่วน 1</a:t>
            </a:r>
            <a:r>
              <a:rPr lang="en-US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:100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เศษของ 100 ถ้าเกิน 50 คน ต้องรับเพิ่มอีกหนึ่งคน  การจ้างงานสามารถจ้างคนพิการได้ทุกประเภท  อายุไม่ต่ำกว่า  15  ปี  โดยจ้างเต็มเวลา  รูปแบบเป็นลูกจ้างประจำ  การจ่ายค่าตอบแทน  เป็นรายเดือน  หรือรายวันตามอัตราค่าจ้างขั้นต่ำ  ระยะเวลาในการจ้างไม่น้อยกว่า 1 ปี ตั้งแต่ 1 มกราคม  ถึง  30  ธันวาคม </a:t>
            </a:r>
          </a:p>
          <a:p>
            <a:pPr algn="thaiDist">
              <a:spcBef>
                <a:spcPts val="0"/>
              </a:spcBef>
            </a:pPr>
            <a:endParaRPr lang="th-TH" sz="2800" dirty="0">
              <a:solidFill>
                <a:srgbClr val="0000FF"/>
              </a:solidFill>
              <a:latin typeface="TH SarabunPSK" pitchFamily="34" charset="-34"/>
              <a:cs typeface="+mj-cs"/>
            </a:endParaRPr>
          </a:p>
          <a:p>
            <a:pPr algn="thaiDist">
              <a:spcBef>
                <a:spcPts val="0"/>
              </a:spcBef>
            </a:pPr>
            <a:endParaRPr lang="th-TH" sz="2800" dirty="0" smtClean="0">
              <a:solidFill>
                <a:srgbClr val="0000FF"/>
              </a:solidFill>
              <a:latin typeface="TH SarabunPSK" pitchFamily="34" charset="-34"/>
              <a:cs typeface="+mj-cs"/>
            </a:endParaRPr>
          </a:p>
        </p:txBody>
      </p:sp>
      <p:pic>
        <p:nvPicPr>
          <p:cNvPr id="7" name="Picture 2" descr="https://encrypted-tbn2.gstatic.com/images?q=tbn:ANd9GcSK-jqBAsN-xCsHFzDJv924da1ixtVFnfIwbddKT9wtnGV2DQpmOAFt2H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055" y="5597559"/>
            <a:ext cx="1188132" cy="104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รูปสิบสองเหลี่ยม 5"/>
          <p:cNvSpPr/>
          <p:nvPr/>
        </p:nvSpPr>
        <p:spPr>
          <a:xfrm>
            <a:off x="7524328" y="5661248"/>
            <a:ext cx="504056" cy="504056"/>
          </a:xfrm>
          <a:prstGeom prst="dodec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43892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encrypted-tbn2.gstatic.com/images?q=tbn:ANd9GcSK-jqBAsN-xCsHFzDJv924da1ixtVFnfIwbddKT9wtnGV2DQpmOAFt2H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63752"/>
            <a:ext cx="1188132" cy="104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560840" cy="576063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</a:rPr>
              <a:t>แนวทางการจ้างงานคนพิการในหน่วยงานของกระทรวงสาธารณสุข (ต่อ)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8136904" cy="5184576"/>
          </a:xfrm>
        </p:spPr>
        <p:txBody>
          <a:bodyPr>
            <a:normAutofit lnSpcReduction="10000"/>
          </a:bodyPr>
          <a:lstStyle/>
          <a:p>
            <a:pPr algn="thaiDist"/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3.4 หลักการจ้างตามแนวทางที่กำหนด</a:t>
            </a:r>
          </a:p>
          <a:p>
            <a:pPr algn="thaiDist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กรณีที่ 2.  การจ้างงานตามมาตรา  35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1. การให้สัมปทาน</a:t>
            </a:r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หมายความว่า  การให้สิทธิแก่คนพิการหรือผู้ดูแลคนพิการได้ใช้     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 ประโยชน์จากทรัพย์สินในการประกอบอาชีพ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2. การจัดให้มีสถานที่จำหน่วยสินค้าหรือบริการ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3. การจัดจ้างเหมาช่วงงานหรือจ้างเหมาบริการ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4. การฝึกงานแก่คนพิการ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5. การจัดให้มีอุปกรณ์หรือสิ่งอำนวยความสะดวกทั้งในสถานที่และนอกสถานที่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6. ล่ามภาษามือ</a:t>
            </a:r>
          </a:p>
          <a:p>
            <a:pPr algn="thaiDist">
              <a:spcBef>
                <a:spcPts val="0"/>
              </a:spcBef>
            </a:pP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7. การให้ความช่วยเหลืออื่นใด หมายความว่า การให้ความช่วยเหลือแก่คนพิการหรือ  </a:t>
            </a:r>
          </a:p>
          <a:p>
            <a:pPr algn="thaiDist">
              <a:spcBef>
                <a:spcPts val="0"/>
              </a:spcBef>
            </a:pP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ผู้ดูแลคนพิการโดยตรง  เพื่อให้คนพิการหรือผู้ดูแลคนพิการสามารถประกอบอาชีพ  </a:t>
            </a:r>
          </a:p>
          <a:p>
            <a:pPr algn="thaiDist">
              <a:spcBef>
                <a:spcPts val="0"/>
              </a:spcBef>
            </a:pPr>
            <a:r>
              <a:rPr lang="th-TH" sz="2800" dirty="0">
                <a:solidFill>
                  <a:srgbClr val="0000FF"/>
                </a:solidFill>
                <a:latin typeface="TH SarabunPSK" pitchFamily="34" charset="-34"/>
                <a:cs typeface="+mj-cs"/>
              </a:rPr>
              <a:t> </a:t>
            </a:r>
            <a:r>
              <a:rPr lang="th-TH" sz="2800" dirty="0" smtClean="0">
                <a:solidFill>
                  <a:srgbClr val="0000FF"/>
                </a:solidFill>
                <a:latin typeface="TH SarabunPSK" pitchFamily="34" charset="-34"/>
                <a:cs typeface="+mj-cs"/>
              </a:rPr>
              <a:t>  หรือมีรายได้</a:t>
            </a:r>
          </a:p>
          <a:p>
            <a:pPr algn="thaiDist">
              <a:spcBef>
                <a:spcPts val="0"/>
              </a:spcBef>
            </a:pPr>
            <a:endParaRPr lang="th-TH" sz="2800" dirty="0" smtClean="0">
              <a:solidFill>
                <a:srgbClr val="0000FF"/>
              </a:solidFill>
              <a:latin typeface="TH SarabunPSK" pitchFamily="34" charset="-34"/>
              <a:cs typeface="+mj-cs"/>
            </a:endParaRPr>
          </a:p>
        </p:txBody>
      </p:sp>
      <p:sp>
        <p:nvSpPr>
          <p:cNvPr id="6" name="รูปสิบสองเหลี่ยม 5"/>
          <p:cNvSpPr/>
          <p:nvPr/>
        </p:nvSpPr>
        <p:spPr>
          <a:xfrm>
            <a:off x="7632340" y="5694148"/>
            <a:ext cx="504056" cy="504056"/>
          </a:xfrm>
          <a:prstGeom prst="dodec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4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1422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ผลการค้นหารูปภาพสำหรับ ภาพพื้นหลัง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5" y="116632"/>
            <a:ext cx="8926961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ผลการค้นหารูปภาพสำหรับ รูปการ์ตูนรถวีลแชร์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837" y="3068960"/>
            <a:ext cx="320035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971600" y="908720"/>
            <a:ext cx="7272808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ขอบคุณค่ะ</a:t>
            </a:r>
            <a:endParaRPr lang="th-TH" sz="15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67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487</Words>
  <Application>Microsoft Office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ชุดรูปแบบของ Office</vt:lpstr>
      <vt:lpstr>แนวทางการจ้างงานคนพิการ ในหน่วยงานของกระทรวงสาธารณสุข                                 กลุ่มงานทรัพยากรบุคคล                                                                                       30 กันยายน 2559</vt:lpstr>
      <vt:lpstr>แนวทางการจ้างงานคนพิการในหน่วยงานของกระทรวงสาธารณสุข</vt:lpstr>
      <vt:lpstr>แนวทางการจ้างงานคนพิการในหน่วยงานของกระทรวงสาธารณสุข (ต่อ)</vt:lpstr>
      <vt:lpstr>แนวทางการจ้างงานคนพิการในหน่วยงานของกระทรวงสาธารณสุข (ต่อ)</vt:lpstr>
      <vt:lpstr>แนวทางการจ้างงานคนพิการในหน่วยงานของกระทรวงสาธารณสุข (ต่อ)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แนวทางการจ้างงานคนพิการในหน่วยงานของกระทรวงสาธารณสุข</dc:title>
  <dc:creator>nascomp</dc:creator>
  <cp:lastModifiedBy>acer011</cp:lastModifiedBy>
  <cp:revision>23</cp:revision>
  <dcterms:created xsi:type="dcterms:W3CDTF">2016-09-29T06:16:36Z</dcterms:created>
  <dcterms:modified xsi:type="dcterms:W3CDTF">2016-09-30T01:42:46Z</dcterms:modified>
</cp:coreProperties>
</file>