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82" r:id="rId2"/>
    <p:sldId id="256" r:id="rId3"/>
    <p:sldId id="297" r:id="rId4"/>
    <p:sldId id="296" r:id="rId5"/>
    <p:sldId id="294" r:id="rId6"/>
    <p:sldId id="295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8E71-3E8D-414C-9B6E-48E49828B581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2608D-01E9-4A1D-A9EA-1D273B3778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24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2608D-01E9-4A1D-A9EA-1D273B37785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394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2608D-01E9-4A1D-A9EA-1D273B37785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73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2608D-01E9-4A1D-A9EA-1D273B37785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66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2608D-01E9-4A1D-A9EA-1D273B37785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59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621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45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50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176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82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75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73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00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1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3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0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6D56-4C37-47BF-AD96-CCF024F7F682}" type="datetimeFigureOut">
              <a:rPr lang="th-TH" smtClean="0"/>
              <a:t>29/08/60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6109-8CA9-450E-995D-DFD62B9BA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05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ปฏิทินการทำแผนปฏิบัติราชการปี พ.ศ.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63797"/>
              </p:ext>
            </p:extLst>
          </p:nvPr>
        </p:nvGraphicFramePr>
        <p:xfrm>
          <a:off x="179512" y="1196752"/>
          <a:ext cx="8784976" cy="533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888432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sz="2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ผลที่คาดว่าจะได้รับ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สค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สรุปประเมินแผนงาน/โครงการ สรุปผลการดำเนินงานปี 60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GAP</a:t>
                      </a:r>
                    </a:p>
                  </a:txBody>
                  <a:tcPr marL="9525" marR="9525" marT="9525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สรุปผลการดำเนินงานตัวชี้วัดผู้ตรวจ/กระทรวง/เขต/จังหวัด/ยุทธศาสตร์( 9 เดือน)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-การดำเนินงานตัวชี้วัดผู้ตรวจ/กระทรวง/เขต/จังหวัด/ยุทธศาสตร์( 9 เดือน)</a:t>
                      </a:r>
                    </a:p>
                  </a:txBody>
                  <a:tcPr marL="9525" marR="9525" marT="9525" marB="0"/>
                </a:tc>
              </a:tr>
              <a:tr h="55889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- สรุปประเมินแผนงาน/โครงการตามยุทธศาสตร์จังหวัดสระแก้วปี 60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- แผนงาน/โครงการตามยุทธศาสตร์จังหวัดสระแก้วปี 60</a:t>
                      </a:r>
                    </a:p>
                  </a:txBody>
                  <a:tcPr marL="9525" marR="9525" marT="9525" marB="0"/>
                </a:tc>
              </a:tr>
              <a:tr h="370840">
                <a:tc rowSpan="4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15-16 </a:t>
                      </a:r>
                      <a:r>
                        <a:rPr lang="th-TH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สค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จัดทำร่างแผนปฏิบัติการด้านสุขภาพจังหวัดสระแก้วปี 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* ได้ร่างแผนปฏิบัติการปี 61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- วิเคราะห์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GAP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* โครงการและกิจกรรมสำคัญ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- หา 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Key Action Area(KAA) 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จากจุดยืน/ประเด็นยุทธ์/กลยุทธ์/มาตรการ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- นำ </a:t>
                      </a:r>
                      <a:r>
                        <a:rPr lang="en-U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Key Action Area(KAA) </a:t>
                      </a:r>
                      <a:r>
                        <a:rPr lang="th-TH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มากำหนดโครงการและกิจกรรมสำคัญ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076"/>
          <a:stretch/>
        </p:blipFill>
        <p:spPr>
          <a:xfrm>
            <a:off x="107504" y="2996952"/>
            <a:ext cx="9216000" cy="33408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928992" cy="2268000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สรุปผลการจัดทำแผนปฏิบัติราชการปี พ.ศ.2561</a:t>
            </a:r>
            <a:endParaRPr lang="th-TH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02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68" y="-1"/>
            <a:ext cx="9122832" cy="6903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9953" y="6309360"/>
            <a:ext cx="947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ภาคผนวก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0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630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182848"/>
              </p:ext>
            </p:extLst>
          </p:nvPr>
        </p:nvGraphicFramePr>
        <p:xfrm>
          <a:off x="179512" y="560070"/>
          <a:ext cx="8784976" cy="573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600400"/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sz="3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ผลที่คาดว่าจะได้รับ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 </a:t>
                      </a:r>
                      <a:r>
                        <a:rPr lang="th-TH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สค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.-</a:t>
                      </a:r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ประสานการจัดทำร่างแผนปฏิบัติการปี 61 ให้แล้วเสร็จ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ร่างแผนปฏิบัติการปี 61</a:t>
                      </a:r>
                    </a:p>
                  </a:txBody>
                  <a:tcPr marL="114300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สอ.จัดทำแผนปฏิบัติการปี61 ระดับเครือข่ายบริการ</a:t>
                      </a:r>
                      <a:b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.จัดทำแผนปฏิบัติการปี61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แผนปฏิบัติการปี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18-19 </a:t>
                      </a:r>
                      <a:r>
                        <a:rPr lang="th-TH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ประชุมนำเสนอ แผนงาน/โครงการเชิงยุทธศาสตร์ด้านสุขภาพจังหวัดสระแก้ว ปี 61 เพื่อรับรองแผนปฏิบัติการปี 61 และการบริหารจัดการเชิงยุทธศาสตร์(นอกสถานที่)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* มีการถ่ายทอดแผนปฏิบัติการปี 61 สู่ระดับพื้นที่ </a:t>
                      </a:r>
                      <a:b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* เครือข่ายบริการสุขภาพได้ร่างแผนปฏิบัติการของจังหวัดไปใช้ในการจัดทำแผนปฏิบัติการปี 61 ของเครือข่ายบริการสุขภาพ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./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สอ.นำเสนอแผนปฏิบัติการและการบริหารจัดการเชิงยุทธศาสตร์ ปี 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แผนปฏิบัติการและการบริหารจัดการเชิงยุทธศาสตร์ ปี 61 ของ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./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สอ.มีการปรับปรุงแก้ไข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6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147258"/>
              </p:ext>
            </p:extLst>
          </p:nvPr>
        </p:nvGraphicFramePr>
        <p:xfrm>
          <a:off x="179512" y="260648"/>
          <a:ext cx="8784976" cy="465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600400"/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sz="3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ผลที่คาดว่าจะได้รับ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สจ.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./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สอ.มีการ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ร่วมกัน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./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สอ.เสนอแผนปฏิบัติการ/โครงการ ปี 61 ให้ นพ.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.ลงนาม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Kick Off </a:t>
                      </a:r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ดำเนินการตามแผนงานทุกหน่วยงาน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16 พฤศจิกายน 2560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มหกรรม 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Shop&amp;share </a:t>
                      </a:r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ถ่ายทอดนโยบายขับเคลื่อนงานสาธารณสุขของจังหวัดสระแก้ว ปี 2561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/สสอ./รพ.สต.ได้รับการถ่ายทอดนโยบายและนำไปขับเคลื่อนงานสาธารณสุขของหน่วยบริการทุกระดับจังหวัดสระแก้ว ปี 2561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นิเทศงาน เยี่ยมเสริมพลัง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คปสอ.ติดดาวปี 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83299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404</Words>
  <Application>Microsoft Office PowerPoint</Application>
  <PresentationFormat>นำเสนอทางหน้าจอ (4:3)</PresentationFormat>
  <Paragraphs>60</Paragraphs>
  <Slides>6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ปฏิทินการทำแผนปฏิบัติราชการปี พ.ศ. 2561</vt:lpstr>
      <vt:lpstr>สรุปผลการจัดทำแผนปฏิบัติราชการปี พ.ศ.2561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สรุปการประชุมสรุปผลการดำเนินงานปีงบประมาณ พ.ศ.2560 เพื่อจัดทำแผนปฏิบัติราชการปี พ.ศ. 2561</dc:title>
  <dc:creator>User</dc:creator>
  <cp:lastModifiedBy>User</cp:lastModifiedBy>
  <cp:revision>52</cp:revision>
  <dcterms:created xsi:type="dcterms:W3CDTF">2017-08-20T03:34:16Z</dcterms:created>
  <dcterms:modified xsi:type="dcterms:W3CDTF">2017-08-29T10:24:40Z</dcterms:modified>
</cp:coreProperties>
</file>