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</p:sldMasterIdLst>
  <p:sldIdLst>
    <p:sldId id="256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3F65-6B1B-4BB0-A7F7-3A75E863D4F8}" type="datetimeFigureOut">
              <a:rPr lang="th-TH" smtClean="0"/>
              <a:t>12/03/61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27E9-AAFC-4961-8E91-68383FE0D7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22787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3F65-6B1B-4BB0-A7F7-3A75E863D4F8}" type="datetimeFigureOut">
              <a:rPr lang="th-TH" smtClean="0"/>
              <a:t>12/03/61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27E9-AAFC-4961-8E91-68383FE0D7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58910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3F65-6B1B-4BB0-A7F7-3A75E863D4F8}" type="datetimeFigureOut">
              <a:rPr lang="th-TH" smtClean="0"/>
              <a:t>12/03/61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27E9-AAFC-4961-8E91-68383FE0D7B9}" type="slidenum">
              <a:rPr lang="th-TH" smtClean="0"/>
              <a:t>‹#›</a:t>
            </a:fld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6052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3F65-6B1B-4BB0-A7F7-3A75E863D4F8}" type="datetimeFigureOut">
              <a:rPr lang="th-TH" smtClean="0"/>
              <a:t>12/03/61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27E9-AAFC-4961-8E91-68383FE0D7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27384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3F65-6B1B-4BB0-A7F7-3A75E863D4F8}" type="datetimeFigureOut">
              <a:rPr lang="th-TH" smtClean="0"/>
              <a:t>12/03/61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27E9-AAFC-4961-8E91-68383FE0D7B9}" type="slidenum">
              <a:rPr lang="th-TH" smtClean="0"/>
              <a:t>‹#›</a:t>
            </a:fld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7464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3F65-6B1B-4BB0-A7F7-3A75E863D4F8}" type="datetimeFigureOut">
              <a:rPr lang="th-TH" smtClean="0"/>
              <a:t>12/03/61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27E9-AAFC-4961-8E91-68383FE0D7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47732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3F65-6B1B-4BB0-A7F7-3A75E863D4F8}" type="datetimeFigureOut">
              <a:rPr lang="th-TH" smtClean="0"/>
              <a:t>12/03/61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27E9-AAFC-4961-8E91-68383FE0D7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42793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3F65-6B1B-4BB0-A7F7-3A75E863D4F8}" type="datetimeFigureOut">
              <a:rPr lang="th-TH" smtClean="0"/>
              <a:t>12/03/61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27E9-AAFC-4961-8E91-68383FE0D7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92699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3F65-6B1B-4BB0-A7F7-3A75E863D4F8}" type="datetimeFigureOut">
              <a:rPr lang="th-TH" smtClean="0"/>
              <a:t>12/03/61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27E9-AAFC-4961-8E91-68383FE0D7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2760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3F65-6B1B-4BB0-A7F7-3A75E863D4F8}" type="datetimeFigureOut">
              <a:rPr lang="th-TH" smtClean="0"/>
              <a:t>12/03/61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27E9-AAFC-4961-8E91-68383FE0D7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97052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3F65-6B1B-4BB0-A7F7-3A75E863D4F8}" type="datetimeFigureOut">
              <a:rPr lang="th-TH" smtClean="0"/>
              <a:t>12/03/61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27E9-AAFC-4961-8E91-68383FE0D7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98629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3F65-6B1B-4BB0-A7F7-3A75E863D4F8}" type="datetimeFigureOut">
              <a:rPr lang="th-TH" smtClean="0"/>
              <a:t>12/03/61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27E9-AAFC-4961-8E91-68383FE0D7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16513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3F65-6B1B-4BB0-A7F7-3A75E863D4F8}" type="datetimeFigureOut">
              <a:rPr lang="th-TH" smtClean="0"/>
              <a:t>12/03/61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27E9-AAFC-4961-8E91-68383FE0D7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60979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3F65-6B1B-4BB0-A7F7-3A75E863D4F8}" type="datetimeFigureOut">
              <a:rPr lang="th-TH" smtClean="0"/>
              <a:t>12/03/61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27E9-AAFC-4961-8E91-68383FE0D7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2096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3F65-6B1B-4BB0-A7F7-3A75E863D4F8}" type="datetimeFigureOut">
              <a:rPr lang="th-TH" smtClean="0"/>
              <a:t>12/03/61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27E9-AAFC-4961-8E91-68383FE0D7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01098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3F65-6B1B-4BB0-A7F7-3A75E863D4F8}" type="datetimeFigureOut">
              <a:rPr lang="th-TH" smtClean="0"/>
              <a:t>12/03/61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27E9-AAFC-4961-8E91-68383FE0D7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50386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F3F65-6B1B-4BB0-A7F7-3A75E863D4F8}" type="datetimeFigureOut">
              <a:rPr lang="th-TH" smtClean="0"/>
              <a:t>12/03/61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65F627E9-AAFC-4961-8E91-68383FE0D7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4215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550400" cy="2387600"/>
          </a:xfrm>
        </p:spPr>
        <p:txBody>
          <a:bodyPr/>
          <a:lstStyle/>
          <a:p>
            <a:r>
              <a:rPr lang="th-TH" dirty="0" smtClean="0"/>
              <a:t>การดำเนินงานเครือข่ายโรงเรียนเด็กไทยฟันดี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07066" y="4050833"/>
            <a:ext cx="8970433" cy="1791167"/>
          </a:xfrm>
        </p:spPr>
        <p:txBody>
          <a:bodyPr>
            <a:normAutofit/>
          </a:bodyPr>
          <a:lstStyle/>
          <a:p>
            <a:r>
              <a:rPr lang="th-TH" dirty="0" smtClean="0"/>
              <a:t>ระยะเวลา 4 เดือน </a:t>
            </a:r>
          </a:p>
          <a:p>
            <a:r>
              <a:rPr lang="th-TH" dirty="0" smtClean="0"/>
              <a:t>ตั้งแต่วันที่30 พ.ค. 2557 – 12 กันยายน 2557</a:t>
            </a:r>
          </a:p>
          <a:p>
            <a:r>
              <a:rPr lang="th-TH" dirty="0" smtClean="0"/>
              <a:t>เจอกลุ่ม   10   ครั้ง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39355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90600" y="1308100"/>
            <a:ext cx="10515600" cy="6045199"/>
          </a:xfrm>
        </p:spPr>
        <p:txBody>
          <a:bodyPr>
            <a:normAutofit fontScale="90000"/>
          </a:bodyPr>
          <a:lstStyle/>
          <a:p>
            <a:r>
              <a:rPr lang="th-TH" sz="4000" dirty="0" smtClean="0">
                <a:cs typeface="+mn-cs"/>
              </a:rPr>
              <a:t>1.</a:t>
            </a:r>
            <a:r>
              <a:rPr lang="th-TH" sz="4000" dirty="0" smtClean="0">
                <a:cs typeface="+mn-cs"/>
              </a:rPr>
              <a:t> ประชาสัมพันธ์และรับสมัครโรงเรียนเข้าร่วมโครงการ   		30 /5/2557</a:t>
            </a:r>
            <a:br>
              <a:rPr lang="th-TH" sz="4000" dirty="0" smtClean="0">
                <a:cs typeface="+mn-cs"/>
              </a:rPr>
            </a:br>
            <a:r>
              <a:rPr lang="th-TH" sz="4000" dirty="0" smtClean="0">
                <a:cs typeface="+mn-cs"/>
              </a:rPr>
              <a:t>2.</a:t>
            </a:r>
            <a:r>
              <a:rPr lang="th-TH" sz="4000" dirty="0" smtClean="0">
                <a:effectLst/>
                <a:cs typeface="+mn-cs"/>
              </a:rPr>
              <a:t> ประชุมผู้บริหาร/ครูผู้รับผิดชอบเครือข่าย</a:t>
            </a:r>
            <a:r>
              <a:rPr lang="en-US" sz="4000" dirty="0" smtClean="0">
                <a:effectLst/>
                <a:cs typeface="+mn-cs"/>
              </a:rPr>
              <a:t>			</a:t>
            </a:r>
            <a:br>
              <a:rPr lang="en-US" sz="4000" dirty="0" smtClean="0">
                <a:effectLst/>
                <a:cs typeface="+mn-cs"/>
              </a:rPr>
            </a:br>
            <a:r>
              <a:rPr lang="th-TH" sz="4000" dirty="0" smtClean="0">
                <a:effectLst/>
                <a:cs typeface="+mn-cs"/>
              </a:rPr>
              <a:t>	2.1.เลือกประธานและจัดตั้งคณะทำงาน</a:t>
            </a:r>
            <a:br>
              <a:rPr lang="th-TH" sz="4000" dirty="0" smtClean="0">
                <a:effectLst/>
                <a:cs typeface="+mn-cs"/>
              </a:rPr>
            </a:br>
            <a:r>
              <a:rPr lang="th-TH" sz="4000" dirty="0" smtClean="0">
                <a:effectLst/>
                <a:cs typeface="+mn-cs"/>
              </a:rPr>
              <a:t>	2.2.การประกวด </a:t>
            </a:r>
            <a:r>
              <a:rPr lang="en-US" sz="4000" dirty="0" smtClean="0">
                <a:effectLst/>
                <a:cs typeface="+mn-cs"/>
              </a:rPr>
              <a:t>Logo </a:t>
            </a:r>
            <a:r>
              <a:rPr lang="th-TH" sz="4000" dirty="0" smtClean="0">
                <a:effectLst/>
                <a:cs typeface="+mn-cs"/>
              </a:rPr>
              <a:t>และคำขวัญประจำเครือข่าย</a:t>
            </a:r>
            <a:br>
              <a:rPr lang="th-TH" sz="4000" dirty="0" smtClean="0">
                <a:effectLst/>
                <a:cs typeface="+mn-cs"/>
              </a:rPr>
            </a:br>
            <a:r>
              <a:rPr lang="th-TH" sz="4000" dirty="0" smtClean="0">
                <a:effectLst/>
                <a:cs typeface="+mn-cs"/>
              </a:rPr>
              <a:t>	2.3.จัดทำแผนการดำเนินงาน</a:t>
            </a:r>
            <a:br>
              <a:rPr lang="th-TH" sz="4000" dirty="0" smtClean="0">
                <a:effectLst/>
                <a:cs typeface="+mn-cs"/>
              </a:rPr>
            </a:br>
            <a:r>
              <a:rPr lang="th-TH" sz="4000" dirty="0" smtClean="0">
                <a:effectLst/>
                <a:cs typeface="+mn-cs"/>
              </a:rPr>
              <a:t>	2.4.จัดตั้งกลุ่มเครือข่ายใน </a:t>
            </a:r>
            <a:r>
              <a:rPr lang="en-US" sz="4000" dirty="0" smtClean="0">
                <a:effectLst/>
                <a:cs typeface="+mn-cs"/>
              </a:rPr>
              <a:t>line</a:t>
            </a:r>
            <a:br>
              <a:rPr lang="en-US" sz="4000" dirty="0" smtClean="0">
                <a:effectLst/>
                <a:cs typeface="+mn-cs"/>
              </a:rPr>
            </a:br>
            <a:r>
              <a:rPr lang="en-US" sz="4000" dirty="0" smtClean="0">
                <a:effectLst/>
                <a:cs typeface="+mn-cs"/>
              </a:rPr>
              <a:t>	</a:t>
            </a:r>
            <a:r>
              <a:rPr lang="th-TH" sz="4000" dirty="0" smtClean="0">
                <a:effectLst/>
                <a:cs typeface="+mn-cs"/>
              </a:rPr>
              <a:t>2.5.แบ่งหัวข้อรับผิดชอบตามเกณฑ์ประกวด        		28/7/2557</a:t>
            </a:r>
            <a:br>
              <a:rPr lang="th-TH" sz="4000" dirty="0" smtClean="0">
                <a:effectLst/>
                <a:cs typeface="+mn-cs"/>
              </a:rPr>
            </a:br>
            <a:r>
              <a:rPr lang="th-TH" sz="4000" dirty="0" smtClean="0">
                <a:cs typeface="+mn-cs"/>
              </a:rPr>
              <a:t>3.</a:t>
            </a:r>
            <a:r>
              <a:rPr lang="th-TH" sz="4000" dirty="0">
                <a:cs typeface="+mn-cs"/>
              </a:rPr>
              <a:t> ประชุมติดตามการ</a:t>
            </a:r>
            <a:r>
              <a:rPr lang="th-TH" sz="4000" dirty="0" smtClean="0">
                <a:cs typeface="+mn-cs"/>
              </a:rPr>
              <a:t>ดำเนินงาน				           4/8/2557	</a:t>
            </a:r>
            <a:r>
              <a:rPr lang="en-US" sz="4000" dirty="0" smtClean="0">
                <a:cs typeface="+mn-cs"/>
              </a:rPr>
              <a:t/>
            </a:r>
            <a:br>
              <a:rPr lang="en-US" sz="4000" dirty="0" smtClean="0">
                <a:cs typeface="+mn-cs"/>
              </a:rPr>
            </a:br>
            <a:r>
              <a:rPr lang="th-TH" sz="4000" dirty="0" smtClean="0">
                <a:cs typeface="+mn-cs"/>
              </a:rPr>
              <a:t>4. </a:t>
            </a:r>
            <a:r>
              <a:rPr lang="th-TH" sz="4000" dirty="0" smtClean="0">
                <a:effectLst/>
                <a:cs typeface="+mn-cs"/>
              </a:rPr>
              <a:t>ประชุมภาคีเครือข่ายร่วมกับชุมชนและท้องถิ่</a:t>
            </a:r>
            <a:r>
              <a:rPr lang="th-TH" sz="4000" dirty="0" smtClean="0">
                <a:cs typeface="+mn-cs"/>
              </a:rPr>
              <a:t>น  			6/8/2557</a:t>
            </a:r>
            <a:r>
              <a:rPr lang="en-US" sz="40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/>
            </a:r>
            <a:br>
              <a:rPr lang="en-US" sz="40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</a:br>
            <a:r>
              <a:rPr lang="en-US" sz="16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/>
            </a:r>
            <a:br>
              <a:rPr lang="en-US" sz="16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</a:br>
            <a:r>
              <a:rPr lang="en-US" sz="2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/>
            </a:r>
            <a:br>
              <a:rPr lang="en-US" sz="2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</a:br>
            <a:r>
              <a:rPr lang="th-TH" sz="3600" dirty="0" smtClean="0"/>
              <a:t>		        </a:t>
            </a:r>
            <a:r>
              <a:rPr lang="th-TH" sz="4000" dirty="0" smtClean="0">
                <a:effectLst/>
                <a:cs typeface="+mn-cs"/>
              </a:rPr>
              <a:t/>
            </a:r>
            <a:br>
              <a:rPr lang="th-TH" sz="4000" dirty="0" smtClean="0">
                <a:effectLst/>
                <a:cs typeface="+mn-cs"/>
              </a:rPr>
            </a:br>
            <a:r>
              <a:rPr lang="th-TH" sz="4000" dirty="0" smtClean="0">
                <a:effectLst/>
                <a:cs typeface="+mn-cs"/>
              </a:rPr>
              <a:t/>
            </a:r>
            <a:br>
              <a:rPr lang="th-TH" sz="4000" dirty="0" smtClean="0">
                <a:effectLst/>
                <a:cs typeface="+mn-cs"/>
              </a:rPr>
            </a:b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/>
            </a:r>
            <a:b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</a:br>
            <a:endParaRPr lang="th-TH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3271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89000" y="6445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600" dirty="0" smtClean="0"/>
              <a:t>5. กิจกรรมรณรงค์ ฟันดีเพื่อแม่ และอบรมผู้นำนักเรียน	15/8/2557</a:t>
            </a:r>
          </a:p>
          <a:p>
            <a:pPr marL="0" indent="0">
              <a:buNone/>
            </a:pPr>
            <a:r>
              <a:rPr lang="th-TH" sz="3600" dirty="0" smtClean="0"/>
              <a:t>6.</a:t>
            </a:r>
            <a:r>
              <a:rPr lang="th-TH" sz="3600" dirty="0" smtClean="0">
                <a:effectLst/>
              </a:rPr>
              <a:t> เวทีแลกเปลี่ยนเรียนรู้การดำเนินงานเครือข่าย		21/8/2557</a:t>
            </a:r>
          </a:p>
          <a:p>
            <a:pPr marL="0" indent="0">
              <a:buNone/>
            </a:pPr>
            <a:r>
              <a:rPr lang="th-TH" sz="36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7.</a:t>
            </a:r>
            <a:r>
              <a:rPr lang="th-TH" sz="3600" dirty="0" smtClean="0">
                <a:effectLst/>
              </a:rPr>
              <a:t> รับการประเมินจาก</a:t>
            </a:r>
            <a:r>
              <a:rPr lang="th-TH" sz="3600" dirty="0" err="1" smtClean="0">
                <a:effectLst/>
              </a:rPr>
              <a:t>สสจ</a:t>
            </a:r>
            <a:r>
              <a:rPr lang="th-TH" sz="3600" dirty="0" smtClean="0">
                <a:effectLst/>
              </a:rPr>
              <a:t>.สระแก้ว			           22/8/2557</a:t>
            </a:r>
            <a:endParaRPr lang="en-US" sz="3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h-TH" sz="36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8.</a:t>
            </a:r>
            <a:r>
              <a:rPr lang="th-TH" sz="3600" dirty="0" smtClean="0">
                <a:effectLst/>
              </a:rPr>
              <a:t> ประชุมสรุปการเตรียมงานเครือข่าย			1/9/2557</a:t>
            </a:r>
          </a:p>
          <a:p>
            <a:pPr marL="0" indent="0">
              <a:buNone/>
            </a:pPr>
            <a:r>
              <a:rPr lang="th-TH" sz="3600" dirty="0" smtClean="0">
                <a:effectLst/>
              </a:rPr>
              <a:t>9.ประชุมผู้ปกครองและทีมงานเพื่อรอรับการประเมิน		8/9/2557</a:t>
            </a:r>
          </a:p>
          <a:p>
            <a:pPr marL="0" indent="0">
              <a:buNone/>
            </a:pPr>
            <a:r>
              <a:rPr lang="th-TH" sz="36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10.</a:t>
            </a:r>
            <a:r>
              <a:rPr lang="th-TH" sz="3600" dirty="0" smtClean="0">
                <a:effectLst/>
              </a:rPr>
              <a:t> รับการประเมินจากศูนย์อนามัยที่ </a:t>
            </a:r>
            <a:r>
              <a:rPr lang="en-US" sz="3600" dirty="0" smtClean="0">
                <a:effectLst/>
              </a:rPr>
              <a:t>3 </a:t>
            </a:r>
            <a:r>
              <a:rPr lang="th-TH" sz="3600" dirty="0" smtClean="0">
                <a:effectLst/>
              </a:rPr>
              <a:t>ชลบุรี		12/9/2557</a:t>
            </a:r>
            <a:endParaRPr lang="en-US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Cordia New" panose="020B0304020202020204" pitchFamily="34" charset="-34"/>
            </a:endParaRPr>
          </a:p>
          <a:p>
            <a:pPr marL="0" indent="0">
              <a:buNone/>
            </a:pPr>
            <a:endParaRPr lang="en-US" sz="3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Cordia New" panose="020B0304020202020204" pitchFamily="34" charset="-34"/>
            </a:endParaRPr>
          </a:p>
          <a:p>
            <a:pPr marL="0" indent="0">
              <a:buNone/>
            </a:pPr>
            <a:endParaRPr lang="en-US" sz="1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Cordia New" panose="020B0304020202020204" pitchFamily="34" charset="-34"/>
            </a:endParaRPr>
          </a:p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endParaRPr lang="th-TH" dirty="0" smtClean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04256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ตัวแทนเนื้อหา 4"/>
          <p:cNvSpPr>
            <a:spLocks noGrp="1"/>
          </p:cNvSpPr>
          <p:nvPr>
            <p:ph idx="1"/>
          </p:nvPr>
        </p:nvSpPr>
        <p:spPr>
          <a:xfrm>
            <a:off x="778934" y="903289"/>
            <a:ext cx="9850966" cy="55356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600" dirty="0" smtClean="0">
                <a:cs typeface="+mj-cs"/>
              </a:rPr>
              <a:t>การดำเนินงานร่วมกับองค์กรปกครองส่วนท้องถิ่น</a:t>
            </a:r>
          </a:p>
          <a:p>
            <a:pPr marL="0" indent="0">
              <a:buNone/>
            </a:pPr>
            <a:endParaRPr lang="th-TH" sz="3600" dirty="0" smtClean="0">
              <a:cs typeface="+mj-cs"/>
            </a:endParaRPr>
          </a:p>
          <a:p>
            <a:pPr marL="0" indent="0">
              <a:buNone/>
            </a:pPr>
            <a:r>
              <a:rPr lang="th-TH" sz="3600" dirty="0" smtClean="0">
                <a:cs typeface="+mj-cs"/>
              </a:rPr>
              <a:t>ร่วมประชุมนำเสนอโครงการเกี่ยวกับงาน</a:t>
            </a:r>
            <a:r>
              <a:rPr lang="th-TH" sz="3600" dirty="0" err="1" smtClean="0">
                <a:cs typeface="+mj-cs"/>
              </a:rPr>
              <a:t>ทันต</a:t>
            </a:r>
            <a:r>
              <a:rPr lang="th-TH" sz="3600" dirty="0" smtClean="0">
                <a:cs typeface="+mj-cs"/>
              </a:rPr>
              <a:t>สาธารณสุข  2 โครงการปี2561</a:t>
            </a:r>
          </a:p>
          <a:p>
            <a:pPr marL="0" indent="0">
              <a:buNone/>
            </a:pPr>
            <a:r>
              <a:rPr lang="th-TH" sz="3600" dirty="0" smtClean="0">
                <a:cs typeface="+mj-cs"/>
              </a:rPr>
              <a:t>เป็นประชากรทั้งตำบล เป็นการตรวจช่องปากและฝึกแปรงฟัน</a:t>
            </a:r>
          </a:p>
          <a:p>
            <a:pPr marL="0" indent="0">
              <a:buNone/>
            </a:pPr>
            <a:r>
              <a:rPr lang="th-TH" sz="3600" dirty="0">
                <a:cs typeface="+mj-cs"/>
              </a:rPr>
              <a:t>	</a:t>
            </a:r>
            <a:r>
              <a:rPr lang="th-TH" sz="3600" dirty="0" smtClean="0">
                <a:cs typeface="+mj-cs"/>
              </a:rPr>
              <a:t>2.1 ผู้สูงอายุ	14 หมู่บ้านเป้าหมาย 500 คน</a:t>
            </a:r>
          </a:p>
          <a:p>
            <a:pPr marL="0" indent="0">
              <a:buNone/>
            </a:pPr>
            <a:r>
              <a:rPr lang="th-TH" sz="3600" dirty="0">
                <a:cs typeface="+mj-cs"/>
              </a:rPr>
              <a:t>	</a:t>
            </a:r>
            <a:r>
              <a:rPr lang="th-TH" sz="3600" dirty="0" smtClean="0">
                <a:cs typeface="+mj-cs"/>
              </a:rPr>
              <a:t>2.2 นักเรียน     7 โรงเรียน  3 ศูนย์พัฒนาเด็กเล็ก  </a:t>
            </a:r>
          </a:p>
          <a:p>
            <a:pPr marL="0" indent="0">
              <a:buNone/>
            </a:pPr>
            <a:r>
              <a:rPr lang="th-TH" sz="3600" dirty="0" smtClean="0">
                <a:cs typeface="+mj-cs"/>
              </a:rPr>
              <a:t>งบประมาณจาก</a:t>
            </a:r>
            <a:r>
              <a:rPr lang="th-TH" sz="3600" smtClean="0">
                <a:cs typeface="+mj-cs"/>
              </a:rPr>
              <a:t>เงินสป.สช</a:t>
            </a:r>
            <a:endParaRPr lang="th-TH" sz="36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45614611"/>
      </p:ext>
    </p:extLst>
  </p:cSld>
  <p:clrMapOvr>
    <a:masterClrMapping/>
  </p:clrMapOvr>
</p:sld>
</file>

<file path=ppt/theme/theme1.xml><?xml version="1.0" encoding="utf-8"?>
<a:theme xmlns:a="http://schemas.openxmlformats.org/drawingml/2006/main" name="เหลี่ยมเพชร">
  <a:themeElements>
    <a:clrScheme name="เหลี่ยมเพชร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เหลี่ยมเพชร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เหลี่ยมเพชร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</TotalTime>
  <Words>77</Words>
  <Application>Microsoft Office PowerPoint</Application>
  <PresentationFormat>แบบจอกว้าง</PresentationFormat>
  <Paragraphs>22</Paragraphs>
  <Slides>4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7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4</vt:i4>
      </vt:variant>
    </vt:vector>
  </HeadingPairs>
  <TitlesOfParts>
    <vt:vector size="12" baseType="lpstr">
      <vt:lpstr>Arial</vt:lpstr>
      <vt:lpstr>Calibri</vt:lpstr>
      <vt:lpstr>Cordia New</vt:lpstr>
      <vt:lpstr>IrisUPC</vt:lpstr>
      <vt:lpstr>Times New Roman</vt:lpstr>
      <vt:lpstr>Trebuchet MS</vt:lpstr>
      <vt:lpstr>Wingdings 3</vt:lpstr>
      <vt:lpstr>เหลี่ยมเพชร</vt:lpstr>
      <vt:lpstr>การดำเนินงานเครือข่ายโรงเรียนเด็กไทยฟันดี</vt:lpstr>
      <vt:lpstr>1. ประชาสัมพันธ์และรับสมัครโรงเรียนเข้าร่วมโครงการ     30 /5/2557 2. ประชุมผู้บริหาร/ครูผู้รับผิดชอบเครือข่าย     2.1.เลือกประธานและจัดตั้งคณะทำงาน  2.2.การประกวด Logo และคำขวัญประจำเครือข่าย  2.3.จัดทำแผนการดำเนินงาน  2.4.จัดตั้งกลุ่มเครือข่ายใน line  2.5.แบ่งหัวข้อรับผิดชอบตามเกณฑ์ประกวด          28/7/2557 3. ประชุมติดตามการดำเนินงาน               4/8/2557  4. ประชุมภาคีเครือข่ายร่วมกับชุมชนและท้องถิ่น     6/8/2557                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การดำเนินงานเครือข่ายโรงเรียนเด็กไทยฟันดี</dc:title>
  <dc:creator>สุนันทา สีล่า</dc:creator>
  <cp:lastModifiedBy>สุนันทา สีล่า</cp:lastModifiedBy>
  <cp:revision>6</cp:revision>
  <dcterms:created xsi:type="dcterms:W3CDTF">2018-03-12T08:24:01Z</dcterms:created>
  <dcterms:modified xsi:type="dcterms:W3CDTF">2018-03-12T09:00:18Z</dcterms:modified>
</cp:coreProperties>
</file>