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3" r:id="rId4"/>
    <p:sldId id="264" r:id="rId5"/>
    <p:sldId id="269" r:id="rId6"/>
    <p:sldId id="274" r:id="rId7"/>
    <p:sldId id="271" r:id="rId8"/>
    <p:sldId id="272" r:id="rId9"/>
    <p:sldId id="273" r:id="rId10"/>
    <p:sldId id="275" r:id="rId1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A1FD"/>
    <a:srgbClr val="FA9F2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ลักษณะสีปานกลาง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718" autoAdjust="0"/>
  </p:normalViewPr>
  <p:slideViewPr>
    <p:cSldViewPr>
      <p:cViewPr>
        <p:scale>
          <a:sx n="65" d="100"/>
          <a:sy n="65" d="100"/>
        </p:scale>
        <p:origin x="-918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3D1772-8F0D-4B98-94AF-873582E6D09A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h-TH"/>
        </a:p>
      </dgm:t>
    </dgm:pt>
    <dgm:pt modelId="{5BE23CD4-A76A-4C9B-8DCF-48BD74E78BCB}">
      <dgm:prSet phldrT="[Text]" custT="1"/>
      <dgm:spPr>
        <a:solidFill>
          <a:srgbClr val="FA9F26"/>
        </a:solidFill>
      </dgm:spPr>
      <dgm:t>
        <a:bodyPr/>
        <a:lstStyle/>
        <a:p>
          <a:r>
            <a:rPr lang="th-TH" sz="3200" b="1" dirty="0" smtClean="0">
              <a:solidFill>
                <a:schemeClr val="tx1"/>
              </a:solidFill>
              <a:cs typeface="+mj-cs"/>
            </a:rPr>
            <a:t>มาตรการ</a:t>
          </a:r>
          <a:endParaRPr lang="th-TH" sz="3200" b="1" dirty="0">
            <a:solidFill>
              <a:schemeClr val="tx1"/>
            </a:solidFill>
            <a:cs typeface="+mj-cs"/>
          </a:endParaRPr>
        </a:p>
      </dgm:t>
    </dgm:pt>
    <dgm:pt modelId="{BEDF33F4-7578-486C-A65C-F57284068EA8}" type="parTrans" cxnId="{58B3A31A-8856-479B-A423-8CD6CF9A11F5}">
      <dgm:prSet/>
      <dgm:spPr/>
      <dgm:t>
        <a:bodyPr/>
        <a:lstStyle/>
        <a:p>
          <a:endParaRPr lang="th-TH"/>
        </a:p>
      </dgm:t>
    </dgm:pt>
    <dgm:pt modelId="{368321E1-C58A-4D72-8AB4-0E594BDF7B85}" type="sibTrans" cxnId="{58B3A31A-8856-479B-A423-8CD6CF9A11F5}">
      <dgm:prSet/>
      <dgm:spPr/>
      <dgm:t>
        <a:bodyPr/>
        <a:lstStyle/>
        <a:p>
          <a:endParaRPr lang="th-TH"/>
        </a:p>
      </dgm:t>
    </dgm:pt>
    <dgm:pt modelId="{23AA0F78-92EE-4B35-ADE9-E8A1D504F60F}">
      <dgm:prSet phldrT="[Text]" custT="1"/>
      <dgm:spPr/>
      <dgm:t>
        <a:bodyPr/>
        <a:lstStyle/>
        <a:p>
          <a:r>
            <a:rPr lang="th-TH" sz="2000" dirty="0" smtClean="0">
              <a:latin typeface="Angsana New" pitchFamily="18" charset="-34"/>
              <a:cs typeface="Angsana New" pitchFamily="18" charset="-34"/>
            </a:rPr>
            <a:t>ลดปัจจัยเสี่ยงของการเกิดโรคหัวใจและหลอดเลือด</a:t>
          </a:r>
          <a:endParaRPr lang="th-TH" sz="2000" dirty="0">
            <a:latin typeface="Angsana New" pitchFamily="18" charset="-34"/>
            <a:cs typeface="Angsana New" pitchFamily="18" charset="-34"/>
          </a:endParaRPr>
        </a:p>
      </dgm:t>
    </dgm:pt>
    <dgm:pt modelId="{5EF17A34-9D5F-416D-9816-BE292B155103}" type="parTrans" cxnId="{FF061D11-B7D6-4348-9B1B-9393D44C6D56}">
      <dgm:prSet/>
      <dgm:spPr/>
      <dgm:t>
        <a:bodyPr/>
        <a:lstStyle/>
        <a:p>
          <a:endParaRPr lang="th-TH"/>
        </a:p>
      </dgm:t>
    </dgm:pt>
    <dgm:pt modelId="{BABFF913-B4EF-4D44-91D2-2E6961104BF2}" type="sibTrans" cxnId="{FF061D11-B7D6-4348-9B1B-9393D44C6D56}">
      <dgm:prSet/>
      <dgm:spPr/>
      <dgm:t>
        <a:bodyPr/>
        <a:lstStyle/>
        <a:p>
          <a:endParaRPr lang="th-TH"/>
        </a:p>
      </dgm:t>
    </dgm:pt>
    <dgm:pt modelId="{BE214913-7BC6-47C2-BC70-F81C6738BFDF}">
      <dgm:prSet phldrT="[Text]"/>
      <dgm:spPr>
        <a:solidFill>
          <a:srgbClr val="00B050"/>
        </a:solidFill>
      </dgm:spPr>
      <dgm:t>
        <a:bodyPr/>
        <a:lstStyle/>
        <a:p>
          <a:r>
            <a:rPr lang="th-TH" dirty="0" smtClean="0"/>
            <a:t>กิจกรรมดำเนิน</a:t>
          </a:r>
          <a:endParaRPr lang="th-TH" dirty="0"/>
        </a:p>
      </dgm:t>
    </dgm:pt>
    <dgm:pt modelId="{385B301D-25EF-4D62-AFD5-714B4C32E930}" type="parTrans" cxnId="{554889F8-500B-44DC-B579-127847BBAECA}">
      <dgm:prSet/>
      <dgm:spPr/>
      <dgm:t>
        <a:bodyPr/>
        <a:lstStyle/>
        <a:p>
          <a:endParaRPr lang="th-TH"/>
        </a:p>
      </dgm:t>
    </dgm:pt>
    <dgm:pt modelId="{ADCF62AE-A5F1-47CB-A4F1-F696FD89690F}" type="sibTrans" cxnId="{554889F8-500B-44DC-B579-127847BBAECA}">
      <dgm:prSet/>
      <dgm:spPr/>
      <dgm:t>
        <a:bodyPr/>
        <a:lstStyle/>
        <a:p>
          <a:endParaRPr lang="th-TH"/>
        </a:p>
      </dgm:t>
    </dgm:pt>
    <dgm:pt modelId="{33094883-26FC-4F52-9263-75BDA882116C}">
      <dgm:prSet phldrT="[Text]" custT="1"/>
      <dgm:spPr/>
      <dgm:t>
        <a:bodyPr/>
        <a:lstStyle/>
        <a:p>
          <a:r>
            <a:rPr lang="th-TH" sz="2000" dirty="0" smtClean="0">
              <a:latin typeface="Angsana New" panose="02020603050405020304" pitchFamily="18" charset="-34"/>
              <a:cs typeface="Angsana New" panose="02020603050405020304" pitchFamily="18" charset="-34"/>
            </a:rPr>
            <a:t>คัดกรอง </a:t>
          </a:r>
          <a:r>
            <a:rPr lang="en-US" sz="2000" dirty="0" smtClean="0">
              <a:latin typeface="Angsana New" panose="02020603050405020304" pitchFamily="18" charset="-34"/>
              <a:cs typeface="Angsana New" panose="02020603050405020304" pitchFamily="18" charset="-34"/>
            </a:rPr>
            <a:t>CVD Risk </a:t>
          </a:r>
          <a:r>
            <a:rPr lang="th-TH" sz="2000" dirty="0" smtClean="0">
              <a:latin typeface="Angsana New" panose="02020603050405020304" pitchFamily="18" charset="-34"/>
              <a:cs typeface="Angsana New" panose="02020603050405020304" pitchFamily="18" charset="-34"/>
            </a:rPr>
            <a:t>ในผู้ป่วยเบาหวานและความดันโลหิตสูง</a:t>
          </a:r>
          <a:endParaRPr lang="th-TH" sz="2000" dirty="0"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B461D49C-5325-4028-AE56-4436875D3157}" type="parTrans" cxnId="{33826B62-4DBE-4148-A6B5-D1D0FEE72F71}">
      <dgm:prSet/>
      <dgm:spPr/>
      <dgm:t>
        <a:bodyPr/>
        <a:lstStyle/>
        <a:p>
          <a:endParaRPr lang="th-TH"/>
        </a:p>
      </dgm:t>
    </dgm:pt>
    <dgm:pt modelId="{3BFC1EF1-A4DE-433A-9A2B-D9E732C35A1B}" type="sibTrans" cxnId="{33826B62-4DBE-4148-A6B5-D1D0FEE72F71}">
      <dgm:prSet/>
      <dgm:spPr/>
      <dgm:t>
        <a:bodyPr/>
        <a:lstStyle/>
        <a:p>
          <a:endParaRPr lang="th-TH"/>
        </a:p>
      </dgm:t>
    </dgm:pt>
    <dgm:pt modelId="{617BDAA1-2F2C-4FB7-BFE7-5E296D0E48D9}">
      <dgm:prSet phldrT="[Text]" custT="1"/>
      <dgm:spPr/>
      <dgm:t>
        <a:bodyPr/>
        <a:lstStyle/>
        <a:p>
          <a:r>
            <a:rPr lang="th-TH" sz="2000" dirty="0" smtClean="0">
              <a:latin typeface="Angsana New" panose="02020603050405020304" pitchFamily="18" charset="-34"/>
              <a:cs typeface="Angsana New" panose="02020603050405020304" pitchFamily="18" charset="-34"/>
            </a:rPr>
            <a:t>ผู้ป่วยที่มีภาวะเสี่ยงสูงได้รับการปรับเปลี่ยนพฤติกรรมและรับยา</a:t>
          </a:r>
          <a:endParaRPr lang="th-TH" sz="2000" dirty="0"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AC4839F2-4004-4806-B9B0-8A7E1F27EEDC}" type="parTrans" cxnId="{5A1A047F-664B-4F02-80F0-B5737466943C}">
      <dgm:prSet/>
      <dgm:spPr/>
      <dgm:t>
        <a:bodyPr/>
        <a:lstStyle/>
        <a:p>
          <a:endParaRPr lang="th-TH"/>
        </a:p>
      </dgm:t>
    </dgm:pt>
    <dgm:pt modelId="{2946E0E1-9FCB-4F20-A941-CAFC610047E6}" type="sibTrans" cxnId="{5A1A047F-664B-4F02-80F0-B5737466943C}">
      <dgm:prSet/>
      <dgm:spPr/>
      <dgm:t>
        <a:bodyPr/>
        <a:lstStyle/>
        <a:p>
          <a:endParaRPr lang="th-TH"/>
        </a:p>
      </dgm:t>
    </dgm:pt>
    <dgm:pt modelId="{3DC129AD-0650-4DFD-A05D-8FF1261350A1}">
      <dgm:prSet phldrT="[Text]" custT="1"/>
      <dgm:spPr/>
      <dgm:t>
        <a:bodyPr/>
        <a:lstStyle/>
        <a:p>
          <a:r>
            <a:rPr lang="th-TH" sz="2000" dirty="0" smtClean="0">
              <a:latin typeface="Angsana New" pitchFamily="18" charset="-34"/>
              <a:cs typeface="Angsana New" pitchFamily="18" charset="-34"/>
            </a:rPr>
            <a:t>พัฒนาแนวทางการคัดกรองความเสี่ยง</a:t>
          </a:r>
          <a:endParaRPr lang="th-TH" sz="2000" dirty="0">
            <a:latin typeface="Angsana New" pitchFamily="18" charset="-34"/>
            <a:cs typeface="Angsana New" pitchFamily="18" charset="-34"/>
          </a:endParaRPr>
        </a:p>
      </dgm:t>
    </dgm:pt>
    <dgm:pt modelId="{C7F9577B-707B-4584-B972-DE9C52D66812}" type="parTrans" cxnId="{3205249D-C870-4C54-90A4-DBB6D18D7724}">
      <dgm:prSet/>
      <dgm:spPr/>
      <dgm:t>
        <a:bodyPr/>
        <a:lstStyle/>
        <a:p>
          <a:endParaRPr lang="th-TH"/>
        </a:p>
      </dgm:t>
    </dgm:pt>
    <dgm:pt modelId="{5D0F49A7-A56A-4B54-8532-421D285EF8FF}" type="sibTrans" cxnId="{3205249D-C870-4C54-90A4-DBB6D18D7724}">
      <dgm:prSet/>
      <dgm:spPr/>
      <dgm:t>
        <a:bodyPr/>
        <a:lstStyle/>
        <a:p>
          <a:endParaRPr lang="th-TH"/>
        </a:p>
      </dgm:t>
    </dgm:pt>
    <dgm:pt modelId="{B7DAAC54-8C31-4B24-B5C7-E9A0B6E4FD2B}" type="pres">
      <dgm:prSet presAssocID="{633D1772-8F0D-4B98-94AF-873582E6D09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13C27FAA-899C-4AE9-85E3-B8FAF8F10F34}" type="pres">
      <dgm:prSet presAssocID="{5BE23CD4-A76A-4C9B-8DCF-48BD74E78BCB}" presName="composite" presStyleCnt="0"/>
      <dgm:spPr/>
    </dgm:pt>
    <dgm:pt modelId="{5A4EDFE5-CB50-4C4A-8342-F8CF8368840D}" type="pres">
      <dgm:prSet presAssocID="{5BE23CD4-A76A-4C9B-8DCF-48BD74E78BCB}" presName="parentText" presStyleLbl="alignNode1" presStyleIdx="0" presStyleCnt="2" custScaleX="100000" custScaleY="9198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B0DA4B2-3811-441F-803A-98CA289C2C3F}" type="pres">
      <dgm:prSet presAssocID="{5BE23CD4-A76A-4C9B-8DCF-48BD74E78BCB}" presName="descendantText" presStyleLbl="alignAcc1" presStyleIdx="0" presStyleCnt="2" custScaleY="10417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5CB1159-A60C-4F6F-966E-C5B94F87942A}" type="pres">
      <dgm:prSet presAssocID="{368321E1-C58A-4D72-8AB4-0E594BDF7B85}" presName="sp" presStyleCnt="0"/>
      <dgm:spPr/>
    </dgm:pt>
    <dgm:pt modelId="{21D8D753-14FF-4302-96F8-D783DB14D616}" type="pres">
      <dgm:prSet presAssocID="{BE214913-7BC6-47C2-BC70-F81C6738BFDF}" presName="composite" presStyleCnt="0"/>
      <dgm:spPr/>
    </dgm:pt>
    <dgm:pt modelId="{DDE2D53B-785F-4946-AB90-D57BC37047B0}" type="pres">
      <dgm:prSet presAssocID="{BE214913-7BC6-47C2-BC70-F81C6738BFDF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7561B62-9E27-40D8-A5F1-144DC180B82B}" type="pres">
      <dgm:prSet presAssocID="{BE214913-7BC6-47C2-BC70-F81C6738BFDF}" presName="descendantText" presStyleLbl="alignAcc1" presStyleIdx="1" presStyleCnt="2" custScaleX="101621" custScaleY="14395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3C80741C-D6F4-45D8-A10C-E3BE56F583DE}" type="presOf" srcId="{3DC129AD-0650-4DFD-A05D-8FF1261350A1}" destId="{8B0DA4B2-3811-441F-803A-98CA289C2C3F}" srcOrd="0" destOrd="1" presId="urn:microsoft.com/office/officeart/2005/8/layout/chevron2"/>
    <dgm:cxn modelId="{75B186C8-EED4-40A8-96CA-E40C9C7F52EE}" type="presOf" srcId="{5BE23CD4-A76A-4C9B-8DCF-48BD74E78BCB}" destId="{5A4EDFE5-CB50-4C4A-8342-F8CF8368840D}" srcOrd="0" destOrd="0" presId="urn:microsoft.com/office/officeart/2005/8/layout/chevron2"/>
    <dgm:cxn modelId="{3205249D-C870-4C54-90A4-DBB6D18D7724}" srcId="{5BE23CD4-A76A-4C9B-8DCF-48BD74E78BCB}" destId="{3DC129AD-0650-4DFD-A05D-8FF1261350A1}" srcOrd="1" destOrd="0" parTransId="{C7F9577B-707B-4584-B972-DE9C52D66812}" sibTransId="{5D0F49A7-A56A-4B54-8532-421D285EF8FF}"/>
    <dgm:cxn modelId="{FF061D11-B7D6-4348-9B1B-9393D44C6D56}" srcId="{5BE23CD4-A76A-4C9B-8DCF-48BD74E78BCB}" destId="{23AA0F78-92EE-4B35-ADE9-E8A1D504F60F}" srcOrd="0" destOrd="0" parTransId="{5EF17A34-9D5F-416D-9816-BE292B155103}" sibTransId="{BABFF913-B4EF-4D44-91D2-2E6961104BF2}"/>
    <dgm:cxn modelId="{EF7B82B7-AA83-47A7-8DD1-B63C2E431D1A}" type="presOf" srcId="{BE214913-7BC6-47C2-BC70-F81C6738BFDF}" destId="{DDE2D53B-785F-4946-AB90-D57BC37047B0}" srcOrd="0" destOrd="0" presId="urn:microsoft.com/office/officeart/2005/8/layout/chevron2"/>
    <dgm:cxn modelId="{554889F8-500B-44DC-B579-127847BBAECA}" srcId="{633D1772-8F0D-4B98-94AF-873582E6D09A}" destId="{BE214913-7BC6-47C2-BC70-F81C6738BFDF}" srcOrd="1" destOrd="0" parTransId="{385B301D-25EF-4D62-AFD5-714B4C32E930}" sibTransId="{ADCF62AE-A5F1-47CB-A4F1-F696FD89690F}"/>
    <dgm:cxn modelId="{58B3A31A-8856-479B-A423-8CD6CF9A11F5}" srcId="{633D1772-8F0D-4B98-94AF-873582E6D09A}" destId="{5BE23CD4-A76A-4C9B-8DCF-48BD74E78BCB}" srcOrd="0" destOrd="0" parTransId="{BEDF33F4-7578-486C-A65C-F57284068EA8}" sibTransId="{368321E1-C58A-4D72-8AB4-0E594BDF7B85}"/>
    <dgm:cxn modelId="{5A1A047F-664B-4F02-80F0-B5737466943C}" srcId="{BE214913-7BC6-47C2-BC70-F81C6738BFDF}" destId="{617BDAA1-2F2C-4FB7-BFE7-5E296D0E48D9}" srcOrd="1" destOrd="0" parTransId="{AC4839F2-4004-4806-B9B0-8A7E1F27EEDC}" sibTransId="{2946E0E1-9FCB-4F20-A941-CAFC610047E6}"/>
    <dgm:cxn modelId="{4AB971E4-2B11-41C6-9D7D-DDE3860FA9D1}" type="presOf" srcId="{617BDAA1-2F2C-4FB7-BFE7-5E296D0E48D9}" destId="{37561B62-9E27-40D8-A5F1-144DC180B82B}" srcOrd="0" destOrd="1" presId="urn:microsoft.com/office/officeart/2005/8/layout/chevron2"/>
    <dgm:cxn modelId="{6CF1873F-6FE8-42DB-9A16-D5CDE2C540A6}" type="presOf" srcId="{633D1772-8F0D-4B98-94AF-873582E6D09A}" destId="{B7DAAC54-8C31-4B24-B5C7-E9A0B6E4FD2B}" srcOrd="0" destOrd="0" presId="urn:microsoft.com/office/officeart/2005/8/layout/chevron2"/>
    <dgm:cxn modelId="{2416ECBA-F65C-4631-8E0A-3F5B5951C14D}" type="presOf" srcId="{33094883-26FC-4F52-9263-75BDA882116C}" destId="{37561B62-9E27-40D8-A5F1-144DC180B82B}" srcOrd="0" destOrd="0" presId="urn:microsoft.com/office/officeart/2005/8/layout/chevron2"/>
    <dgm:cxn modelId="{33826B62-4DBE-4148-A6B5-D1D0FEE72F71}" srcId="{BE214913-7BC6-47C2-BC70-F81C6738BFDF}" destId="{33094883-26FC-4F52-9263-75BDA882116C}" srcOrd="0" destOrd="0" parTransId="{B461D49C-5325-4028-AE56-4436875D3157}" sibTransId="{3BFC1EF1-A4DE-433A-9A2B-D9E732C35A1B}"/>
    <dgm:cxn modelId="{60C5DEFA-329E-4A31-9252-20099CB4F636}" type="presOf" srcId="{23AA0F78-92EE-4B35-ADE9-E8A1D504F60F}" destId="{8B0DA4B2-3811-441F-803A-98CA289C2C3F}" srcOrd="0" destOrd="0" presId="urn:microsoft.com/office/officeart/2005/8/layout/chevron2"/>
    <dgm:cxn modelId="{3F62CF12-65F2-4183-B5BE-0A97D7285E03}" type="presParOf" srcId="{B7DAAC54-8C31-4B24-B5C7-E9A0B6E4FD2B}" destId="{13C27FAA-899C-4AE9-85E3-B8FAF8F10F34}" srcOrd="0" destOrd="0" presId="urn:microsoft.com/office/officeart/2005/8/layout/chevron2"/>
    <dgm:cxn modelId="{75634305-0356-4D5B-A1B9-DDC32460D2AB}" type="presParOf" srcId="{13C27FAA-899C-4AE9-85E3-B8FAF8F10F34}" destId="{5A4EDFE5-CB50-4C4A-8342-F8CF8368840D}" srcOrd="0" destOrd="0" presId="urn:microsoft.com/office/officeart/2005/8/layout/chevron2"/>
    <dgm:cxn modelId="{D041D4C0-6F9F-46D4-9555-85DAE0B4A29B}" type="presParOf" srcId="{13C27FAA-899C-4AE9-85E3-B8FAF8F10F34}" destId="{8B0DA4B2-3811-441F-803A-98CA289C2C3F}" srcOrd="1" destOrd="0" presId="urn:microsoft.com/office/officeart/2005/8/layout/chevron2"/>
    <dgm:cxn modelId="{3BD64247-9426-4EF1-9AE6-9A78D9AFDA94}" type="presParOf" srcId="{B7DAAC54-8C31-4B24-B5C7-E9A0B6E4FD2B}" destId="{55CB1159-A60C-4F6F-966E-C5B94F87942A}" srcOrd="1" destOrd="0" presId="urn:microsoft.com/office/officeart/2005/8/layout/chevron2"/>
    <dgm:cxn modelId="{10603B92-06BB-4539-A066-BD0DAF2F3AB9}" type="presParOf" srcId="{B7DAAC54-8C31-4B24-B5C7-E9A0B6E4FD2B}" destId="{21D8D753-14FF-4302-96F8-D783DB14D616}" srcOrd="2" destOrd="0" presId="urn:microsoft.com/office/officeart/2005/8/layout/chevron2"/>
    <dgm:cxn modelId="{3FF7EC81-B998-4E70-ACFB-D8DA99B6CD40}" type="presParOf" srcId="{21D8D753-14FF-4302-96F8-D783DB14D616}" destId="{DDE2D53B-785F-4946-AB90-D57BC37047B0}" srcOrd="0" destOrd="0" presId="urn:microsoft.com/office/officeart/2005/8/layout/chevron2"/>
    <dgm:cxn modelId="{E3656EEF-FE9A-4607-A193-9E094AA2D888}" type="presParOf" srcId="{21D8D753-14FF-4302-96F8-D783DB14D616}" destId="{37561B62-9E27-40D8-A5F1-144DC180B82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3D1772-8F0D-4B98-94AF-873582E6D09A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h-TH"/>
        </a:p>
      </dgm:t>
    </dgm:pt>
    <dgm:pt modelId="{5BE23CD4-A76A-4C9B-8DCF-48BD74E78BCB}">
      <dgm:prSet phldrT="[Text]" custT="1"/>
      <dgm:spPr>
        <a:solidFill>
          <a:srgbClr val="FA9F26"/>
        </a:solidFill>
      </dgm:spPr>
      <dgm:t>
        <a:bodyPr/>
        <a:lstStyle/>
        <a:p>
          <a:r>
            <a:rPr lang="th-TH" sz="3200" b="1" dirty="0" smtClean="0">
              <a:solidFill>
                <a:schemeClr val="tx1"/>
              </a:solidFill>
              <a:cs typeface="+mj-cs"/>
            </a:rPr>
            <a:t>มาตรการ</a:t>
          </a:r>
          <a:endParaRPr lang="th-TH" sz="3200" b="1" dirty="0">
            <a:solidFill>
              <a:schemeClr val="tx1"/>
            </a:solidFill>
            <a:cs typeface="+mj-cs"/>
          </a:endParaRPr>
        </a:p>
      </dgm:t>
    </dgm:pt>
    <dgm:pt modelId="{BEDF33F4-7578-486C-A65C-F57284068EA8}" type="parTrans" cxnId="{58B3A31A-8856-479B-A423-8CD6CF9A11F5}">
      <dgm:prSet/>
      <dgm:spPr/>
      <dgm:t>
        <a:bodyPr/>
        <a:lstStyle/>
        <a:p>
          <a:endParaRPr lang="th-TH"/>
        </a:p>
      </dgm:t>
    </dgm:pt>
    <dgm:pt modelId="{368321E1-C58A-4D72-8AB4-0E594BDF7B85}" type="sibTrans" cxnId="{58B3A31A-8856-479B-A423-8CD6CF9A11F5}">
      <dgm:prSet/>
      <dgm:spPr/>
      <dgm:t>
        <a:bodyPr/>
        <a:lstStyle/>
        <a:p>
          <a:endParaRPr lang="th-TH"/>
        </a:p>
      </dgm:t>
    </dgm:pt>
    <dgm:pt modelId="{23AA0F78-92EE-4B35-ADE9-E8A1D504F60F}">
      <dgm:prSet phldrT="[Text]" custT="1"/>
      <dgm:spPr/>
      <dgm:t>
        <a:bodyPr/>
        <a:lstStyle/>
        <a:p>
          <a:r>
            <a:rPr lang="th-TH" sz="1900" dirty="0" smtClean="0">
              <a:latin typeface="Angsana New" panose="02020603050405020304" pitchFamily="18" charset="-34"/>
              <a:cs typeface="Angsana New" panose="02020603050405020304" pitchFamily="18" charset="-34"/>
            </a:rPr>
            <a:t>ลดอัตราของผู้ป่วยรายใหม่โรคความดันโลหิตสูง</a:t>
          </a:r>
          <a:endParaRPr lang="th-TH" sz="1900" dirty="0">
            <a:latin typeface="Angsana New" pitchFamily="18" charset="-34"/>
            <a:cs typeface="Angsana New" pitchFamily="18" charset="-34"/>
          </a:endParaRPr>
        </a:p>
      </dgm:t>
    </dgm:pt>
    <dgm:pt modelId="{5EF17A34-9D5F-416D-9816-BE292B155103}" type="parTrans" cxnId="{FF061D11-B7D6-4348-9B1B-9393D44C6D56}">
      <dgm:prSet/>
      <dgm:spPr/>
      <dgm:t>
        <a:bodyPr/>
        <a:lstStyle/>
        <a:p>
          <a:endParaRPr lang="th-TH"/>
        </a:p>
      </dgm:t>
    </dgm:pt>
    <dgm:pt modelId="{BABFF913-B4EF-4D44-91D2-2E6961104BF2}" type="sibTrans" cxnId="{FF061D11-B7D6-4348-9B1B-9393D44C6D56}">
      <dgm:prSet/>
      <dgm:spPr/>
      <dgm:t>
        <a:bodyPr/>
        <a:lstStyle/>
        <a:p>
          <a:endParaRPr lang="th-TH"/>
        </a:p>
      </dgm:t>
    </dgm:pt>
    <dgm:pt modelId="{BE214913-7BC6-47C2-BC70-F81C6738BFDF}">
      <dgm:prSet phldrT="[Text]" custT="1"/>
      <dgm:spPr>
        <a:solidFill>
          <a:srgbClr val="00B050"/>
        </a:solidFill>
      </dgm:spPr>
      <dgm:t>
        <a:bodyPr/>
        <a:lstStyle/>
        <a:p>
          <a:r>
            <a:rPr lang="th-TH" sz="2000" b="1" dirty="0" smtClean="0">
              <a:latin typeface="Angsana New" panose="02020603050405020304" pitchFamily="18" charset="-34"/>
              <a:cs typeface="Angsana New" panose="02020603050405020304" pitchFamily="18" charset="-34"/>
            </a:rPr>
            <a:t>กิจกรรมดำเนิน</a:t>
          </a:r>
          <a:endParaRPr lang="th-TH" sz="2000" b="1" dirty="0"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385B301D-25EF-4D62-AFD5-714B4C32E930}" type="parTrans" cxnId="{554889F8-500B-44DC-B579-127847BBAECA}">
      <dgm:prSet/>
      <dgm:spPr/>
      <dgm:t>
        <a:bodyPr/>
        <a:lstStyle/>
        <a:p>
          <a:endParaRPr lang="th-TH"/>
        </a:p>
      </dgm:t>
    </dgm:pt>
    <dgm:pt modelId="{ADCF62AE-A5F1-47CB-A4F1-F696FD89690F}" type="sibTrans" cxnId="{554889F8-500B-44DC-B579-127847BBAECA}">
      <dgm:prSet/>
      <dgm:spPr/>
      <dgm:t>
        <a:bodyPr/>
        <a:lstStyle/>
        <a:p>
          <a:endParaRPr lang="th-TH"/>
        </a:p>
      </dgm:t>
    </dgm:pt>
    <dgm:pt modelId="{33094883-26FC-4F52-9263-75BDA882116C}">
      <dgm:prSet phldrT="[Text]" custT="1"/>
      <dgm:spPr/>
      <dgm:t>
        <a:bodyPr/>
        <a:lstStyle/>
        <a:p>
          <a:r>
            <a:rPr lang="th-TH" sz="2000" dirty="0" smtClean="0">
              <a:latin typeface="Angsana New" panose="02020603050405020304" pitchFamily="18" charset="-34"/>
              <a:cs typeface="Angsana New" panose="02020603050405020304" pitchFamily="18" charset="-34"/>
            </a:rPr>
            <a:t>เฝ้าระวังพฤติกรรมกลุ่มเสี่ยงไม่ให้เป็นผู้ป่วยรายใหม่</a:t>
          </a:r>
          <a:endParaRPr lang="th-TH" sz="2000" dirty="0"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B461D49C-5325-4028-AE56-4436875D3157}" type="parTrans" cxnId="{33826B62-4DBE-4148-A6B5-D1D0FEE72F71}">
      <dgm:prSet/>
      <dgm:spPr/>
      <dgm:t>
        <a:bodyPr/>
        <a:lstStyle/>
        <a:p>
          <a:endParaRPr lang="th-TH"/>
        </a:p>
      </dgm:t>
    </dgm:pt>
    <dgm:pt modelId="{3BFC1EF1-A4DE-433A-9A2B-D9E732C35A1B}" type="sibTrans" cxnId="{33826B62-4DBE-4148-A6B5-D1D0FEE72F71}">
      <dgm:prSet/>
      <dgm:spPr/>
      <dgm:t>
        <a:bodyPr/>
        <a:lstStyle/>
        <a:p>
          <a:endParaRPr lang="th-TH"/>
        </a:p>
      </dgm:t>
    </dgm:pt>
    <dgm:pt modelId="{A43E736B-6F54-4AED-BFC1-155F4C67E3C4}">
      <dgm:prSet custT="1"/>
      <dgm:spPr/>
      <dgm:t>
        <a:bodyPr/>
        <a:lstStyle/>
        <a:p>
          <a:r>
            <a:rPr lang="th-TH" sz="1900" dirty="0" smtClean="0">
              <a:latin typeface="Angsana New" panose="02020603050405020304" pitchFamily="18" charset="-34"/>
              <a:cs typeface="Angsana New" panose="02020603050405020304" pitchFamily="18" charset="-34"/>
            </a:rPr>
            <a:t>ลดอัตราของผู้ป่วยรายใหม่โรคเบาหวาน</a:t>
          </a:r>
          <a:endParaRPr lang="th-TH" sz="1900" dirty="0"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39958602-4B46-48C3-BF1B-058DA93B12E3}" type="parTrans" cxnId="{72D877AD-AC2A-4C52-AD29-0E52EF5850BC}">
      <dgm:prSet/>
      <dgm:spPr/>
      <dgm:t>
        <a:bodyPr/>
        <a:lstStyle/>
        <a:p>
          <a:endParaRPr lang="th-TH"/>
        </a:p>
      </dgm:t>
    </dgm:pt>
    <dgm:pt modelId="{165D9663-7E71-40B9-A29A-F73BD7DC0A2C}" type="sibTrans" cxnId="{72D877AD-AC2A-4C52-AD29-0E52EF5850BC}">
      <dgm:prSet/>
      <dgm:spPr/>
      <dgm:t>
        <a:bodyPr/>
        <a:lstStyle/>
        <a:p>
          <a:endParaRPr lang="th-TH"/>
        </a:p>
      </dgm:t>
    </dgm:pt>
    <dgm:pt modelId="{05E51FED-B900-4359-857F-F9F582353058}">
      <dgm:prSet phldrT="[Text]" custT="1"/>
      <dgm:spPr/>
      <dgm:t>
        <a:bodyPr/>
        <a:lstStyle/>
        <a:p>
          <a:r>
            <a:rPr lang="th-TH" sz="2000" dirty="0" smtClean="0">
              <a:latin typeface="Angsana New" panose="02020603050405020304" pitchFamily="18" charset="-34"/>
              <a:cs typeface="Angsana New" panose="02020603050405020304" pitchFamily="18" charset="-34"/>
            </a:rPr>
            <a:t>ติดตามผลการปรับเปลี่ยนพฤติกรรมต่อเนื่อง</a:t>
          </a:r>
          <a:endParaRPr lang="th-TH" sz="2000" dirty="0"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2DBAB68F-A240-48F6-BE90-8468FD5A910B}" type="parTrans" cxnId="{926898B6-F3CC-4363-A31B-63FED5AB9143}">
      <dgm:prSet/>
      <dgm:spPr/>
      <dgm:t>
        <a:bodyPr/>
        <a:lstStyle/>
        <a:p>
          <a:endParaRPr lang="th-TH"/>
        </a:p>
      </dgm:t>
    </dgm:pt>
    <dgm:pt modelId="{7AAA4308-7559-4F1C-BCF2-71EC1EED4289}" type="sibTrans" cxnId="{926898B6-F3CC-4363-A31B-63FED5AB9143}">
      <dgm:prSet/>
      <dgm:spPr/>
      <dgm:t>
        <a:bodyPr/>
        <a:lstStyle/>
        <a:p>
          <a:endParaRPr lang="th-TH"/>
        </a:p>
      </dgm:t>
    </dgm:pt>
    <dgm:pt modelId="{B7DAAC54-8C31-4B24-B5C7-E9A0B6E4FD2B}" type="pres">
      <dgm:prSet presAssocID="{633D1772-8F0D-4B98-94AF-873582E6D09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13C27FAA-899C-4AE9-85E3-B8FAF8F10F34}" type="pres">
      <dgm:prSet presAssocID="{5BE23CD4-A76A-4C9B-8DCF-48BD74E78BCB}" presName="composite" presStyleCnt="0"/>
      <dgm:spPr/>
    </dgm:pt>
    <dgm:pt modelId="{5A4EDFE5-CB50-4C4A-8342-F8CF8368840D}" type="pres">
      <dgm:prSet presAssocID="{5BE23CD4-A76A-4C9B-8DCF-48BD74E78BCB}" presName="parentText" presStyleLbl="alignNode1" presStyleIdx="0" presStyleCnt="2" custScaleX="100000" custScaleY="9198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B0DA4B2-3811-441F-803A-98CA289C2C3F}" type="pres">
      <dgm:prSet presAssocID="{5BE23CD4-A76A-4C9B-8DCF-48BD74E78BCB}" presName="descendantText" presStyleLbl="alignAcc1" presStyleIdx="0" presStyleCnt="2" custScaleY="10356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5CB1159-A60C-4F6F-966E-C5B94F87942A}" type="pres">
      <dgm:prSet presAssocID="{368321E1-C58A-4D72-8AB4-0E594BDF7B85}" presName="sp" presStyleCnt="0"/>
      <dgm:spPr/>
    </dgm:pt>
    <dgm:pt modelId="{21D8D753-14FF-4302-96F8-D783DB14D616}" type="pres">
      <dgm:prSet presAssocID="{BE214913-7BC6-47C2-BC70-F81C6738BFDF}" presName="composite" presStyleCnt="0"/>
      <dgm:spPr/>
    </dgm:pt>
    <dgm:pt modelId="{DDE2D53B-785F-4946-AB90-D57BC37047B0}" type="pres">
      <dgm:prSet presAssocID="{BE214913-7BC6-47C2-BC70-F81C6738BFDF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7561B62-9E27-40D8-A5F1-144DC180B82B}" type="pres">
      <dgm:prSet presAssocID="{BE214913-7BC6-47C2-BC70-F81C6738BFDF}" presName="descendantText" presStyleLbl="alignAcc1" presStyleIdx="1" presStyleCnt="2" custScaleY="150789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F784BFEF-5958-47DC-AB54-D130FBBCB929}" type="presOf" srcId="{633D1772-8F0D-4B98-94AF-873582E6D09A}" destId="{B7DAAC54-8C31-4B24-B5C7-E9A0B6E4FD2B}" srcOrd="0" destOrd="0" presId="urn:microsoft.com/office/officeart/2005/8/layout/chevron2"/>
    <dgm:cxn modelId="{5BBC4297-ECB9-40B8-8C59-6C2E82420B99}" type="presOf" srcId="{5BE23CD4-A76A-4C9B-8DCF-48BD74E78BCB}" destId="{5A4EDFE5-CB50-4C4A-8342-F8CF8368840D}" srcOrd="0" destOrd="0" presId="urn:microsoft.com/office/officeart/2005/8/layout/chevron2"/>
    <dgm:cxn modelId="{FF061D11-B7D6-4348-9B1B-9393D44C6D56}" srcId="{5BE23CD4-A76A-4C9B-8DCF-48BD74E78BCB}" destId="{23AA0F78-92EE-4B35-ADE9-E8A1D504F60F}" srcOrd="0" destOrd="0" parTransId="{5EF17A34-9D5F-416D-9816-BE292B155103}" sibTransId="{BABFF913-B4EF-4D44-91D2-2E6961104BF2}"/>
    <dgm:cxn modelId="{9C1E6760-C609-4DE8-93CC-4A2AC35DDF97}" type="presOf" srcId="{23AA0F78-92EE-4B35-ADE9-E8A1D504F60F}" destId="{8B0DA4B2-3811-441F-803A-98CA289C2C3F}" srcOrd="0" destOrd="0" presId="urn:microsoft.com/office/officeart/2005/8/layout/chevron2"/>
    <dgm:cxn modelId="{554889F8-500B-44DC-B579-127847BBAECA}" srcId="{633D1772-8F0D-4B98-94AF-873582E6D09A}" destId="{BE214913-7BC6-47C2-BC70-F81C6738BFDF}" srcOrd="1" destOrd="0" parTransId="{385B301D-25EF-4D62-AFD5-714B4C32E930}" sibTransId="{ADCF62AE-A5F1-47CB-A4F1-F696FD89690F}"/>
    <dgm:cxn modelId="{58B3A31A-8856-479B-A423-8CD6CF9A11F5}" srcId="{633D1772-8F0D-4B98-94AF-873582E6D09A}" destId="{5BE23CD4-A76A-4C9B-8DCF-48BD74E78BCB}" srcOrd="0" destOrd="0" parTransId="{BEDF33F4-7578-486C-A65C-F57284068EA8}" sibTransId="{368321E1-C58A-4D72-8AB4-0E594BDF7B85}"/>
    <dgm:cxn modelId="{72D877AD-AC2A-4C52-AD29-0E52EF5850BC}" srcId="{5BE23CD4-A76A-4C9B-8DCF-48BD74E78BCB}" destId="{A43E736B-6F54-4AED-BFC1-155F4C67E3C4}" srcOrd="1" destOrd="0" parTransId="{39958602-4B46-48C3-BF1B-058DA93B12E3}" sibTransId="{165D9663-7E71-40B9-A29A-F73BD7DC0A2C}"/>
    <dgm:cxn modelId="{9DDB8CCE-3ADC-46EA-A992-EF0A036000B7}" type="presOf" srcId="{33094883-26FC-4F52-9263-75BDA882116C}" destId="{37561B62-9E27-40D8-A5F1-144DC180B82B}" srcOrd="0" destOrd="0" presId="urn:microsoft.com/office/officeart/2005/8/layout/chevron2"/>
    <dgm:cxn modelId="{9BFC57AF-88F1-4D12-8450-8669444973D6}" type="presOf" srcId="{05E51FED-B900-4359-857F-F9F582353058}" destId="{37561B62-9E27-40D8-A5F1-144DC180B82B}" srcOrd="0" destOrd="1" presId="urn:microsoft.com/office/officeart/2005/8/layout/chevron2"/>
    <dgm:cxn modelId="{926898B6-F3CC-4363-A31B-63FED5AB9143}" srcId="{BE214913-7BC6-47C2-BC70-F81C6738BFDF}" destId="{05E51FED-B900-4359-857F-F9F582353058}" srcOrd="1" destOrd="0" parTransId="{2DBAB68F-A240-48F6-BE90-8468FD5A910B}" sibTransId="{7AAA4308-7559-4F1C-BCF2-71EC1EED4289}"/>
    <dgm:cxn modelId="{B4FC9470-2D84-49D2-9407-3D9BDFF4FC9D}" type="presOf" srcId="{BE214913-7BC6-47C2-BC70-F81C6738BFDF}" destId="{DDE2D53B-785F-4946-AB90-D57BC37047B0}" srcOrd="0" destOrd="0" presId="urn:microsoft.com/office/officeart/2005/8/layout/chevron2"/>
    <dgm:cxn modelId="{44381286-180B-4637-9288-DB99CB145BB9}" type="presOf" srcId="{A43E736B-6F54-4AED-BFC1-155F4C67E3C4}" destId="{8B0DA4B2-3811-441F-803A-98CA289C2C3F}" srcOrd="0" destOrd="1" presId="urn:microsoft.com/office/officeart/2005/8/layout/chevron2"/>
    <dgm:cxn modelId="{33826B62-4DBE-4148-A6B5-D1D0FEE72F71}" srcId="{BE214913-7BC6-47C2-BC70-F81C6738BFDF}" destId="{33094883-26FC-4F52-9263-75BDA882116C}" srcOrd="0" destOrd="0" parTransId="{B461D49C-5325-4028-AE56-4436875D3157}" sibTransId="{3BFC1EF1-A4DE-433A-9A2B-D9E732C35A1B}"/>
    <dgm:cxn modelId="{5E31A2C0-60D0-46FD-91AC-2898E1085E16}" type="presParOf" srcId="{B7DAAC54-8C31-4B24-B5C7-E9A0B6E4FD2B}" destId="{13C27FAA-899C-4AE9-85E3-B8FAF8F10F34}" srcOrd="0" destOrd="0" presId="urn:microsoft.com/office/officeart/2005/8/layout/chevron2"/>
    <dgm:cxn modelId="{ED83C194-5FA9-4D45-8346-E423FBCFF720}" type="presParOf" srcId="{13C27FAA-899C-4AE9-85E3-B8FAF8F10F34}" destId="{5A4EDFE5-CB50-4C4A-8342-F8CF8368840D}" srcOrd="0" destOrd="0" presId="urn:microsoft.com/office/officeart/2005/8/layout/chevron2"/>
    <dgm:cxn modelId="{BBCB65AA-4AF9-4796-9D4B-9FB22AB758C3}" type="presParOf" srcId="{13C27FAA-899C-4AE9-85E3-B8FAF8F10F34}" destId="{8B0DA4B2-3811-441F-803A-98CA289C2C3F}" srcOrd="1" destOrd="0" presId="urn:microsoft.com/office/officeart/2005/8/layout/chevron2"/>
    <dgm:cxn modelId="{BD96940B-8013-4371-9E6E-508652495525}" type="presParOf" srcId="{B7DAAC54-8C31-4B24-B5C7-E9A0B6E4FD2B}" destId="{55CB1159-A60C-4F6F-966E-C5B94F87942A}" srcOrd="1" destOrd="0" presId="urn:microsoft.com/office/officeart/2005/8/layout/chevron2"/>
    <dgm:cxn modelId="{88050B02-A92A-43E8-BD15-20DC795FC7FC}" type="presParOf" srcId="{B7DAAC54-8C31-4B24-B5C7-E9A0B6E4FD2B}" destId="{21D8D753-14FF-4302-96F8-D783DB14D616}" srcOrd="2" destOrd="0" presId="urn:microsoft.com/office/officeart/2005/8/layout/chevron2"/>
    <dgm:cxn modelId="{ACDDA00B-B38B-4812-AE60-219BF1D0BE8A}" type="presParOf" srcId="{21D8D753-14FF-4302-96F8-D783DB14D616}" destId="{DDE2D53B-785F-4946-AB90-D57BC37047B0}" srcOrd="0" destOrd="0" presId="urn:microsoft.com/office/officeart/2005/8/layout/chevron2"/>
    <dgm:cxn modelId="{851290C9-3D40-48F0-AD49-79969C578A24}" type="presParOf" srcId="{21D8D753-14FF-4302-96F8-D783DB14D616}" destId="{37561B62-9E27-40D8-A5F1-144DC180B82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7629D3-3BF8-4DFC-A075-25E90940C769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5D13E9B7-0961-462B-B047-BB9ABC52D9E7}">
      <dgm:prSet phldrT="[ข้อความ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rgbClr val="FF3300"/>
        </a:solidFill>
      </dgm:spPr>
      <dgm:t>
        <a:bodyPr/>
        <a:lstStyle/>
        <a:p>
          <a:r>
            <a:rPr lang="th-TH" sz="26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มาตรการ</a:t>
          </a:r>
          <a:endParaRPr lang="th-TH" sz="2600" b="1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30AAAD89-D81F-4426-ADB7-2B8A99ED0719}" type="parTrans" cxnId="{E187A6C9-CB8D-4EEB-A27E-A6AAF335A9F4}">
      <dgm:prSet/>
      <dgm:spPr/>
      <dgm:t>
        <a:bodyPr/>
        <a:lstStyle/>
        <a:p>
          <a:endParaRPr lang="th-TH" sz="2400" b="1">
            <a:latin typeface="TH SarabunPSK" pitchFamily="34" charset="-34"/>
            <a:cs typeface="TH SarabunPSK" pitchFamily="34" charset="-34"/>
          </a:endParaRPr>
        </a:p>
      </dgm:t>
    </dgm:pt>
    <dgm:pt modelId="{58E0D2A2-01F3-4FDD-AFCC-646606CB8D63}" type="sibTrans" cxnId="{E187A6C9-CB8D-4EEB-A27E-A6AAF335A9F4}">
      <dgm:prSet/>
      <dgm:spPr/>
      <dgm:t>
        <a:bodyPr/>
        <a:lstStyle/>
        <a:p>
          <a:endParaRPr lang="th-TH" sz="2400" b="1">
            <a:latin typeface="TH SarabunPSK" pitchFamily="34" charset="-34"/>
            <a:cs typeface="TH SarabunPSK" pitchFamily="34" charset="-34"/>
          </a:endParaRPr>
        </a:p>
      </dgm:t>
    </dgm:pt>
    <dgm:pt modelId="{3C8C5192-E429-4908-9963-101A8C763848}">
      <dgm:prSet phldrT="[ข้อความ]" custT="1"/>
      <dgm:spPr/>
      <dgm:t>
        <a:bodyPr/>
        <a:lstStyle/>
        <a:p>
          <a:r>
            <a:rPr lang="th-TH" sz="2800" b="1" dirty="0" smtClean="0">
              <a:latin typeface="TH SarabunPSK" pitchFamily="34" charset="-34"/>
              <a:cs typeface="TH SarabunPSK" pitchFamily="34" charset="-34"/>
            </a:rPr>
            <a:t>ลดพฤติกรรมเสี่ยง/ปัจจัยเสี่ยง </a:t>
          </a:r>
          <a:endParaRPr lang="th-TH" sz="2800" b="1" dirty="0">
            <a:latin typeface="TH SarabunPSK" pitchFamily="34" charset="-34"/>
            <a:cs typeface="TH SarabunPSK" pitchFamily="34" charset="-34"/>
          </a:endParaRPr>
        </a:p>
      </dgm:t>
    </dgm:pt>
    <dgm:pt modelId="{859C668E-90A4-4A80-A64F-33D630EFC25B}" type="parTrans" cxnId="{7A6265B5-D118-48C0-BA16-2ED70FA3731D}">
      <dgm:prSet/>
      <dgm:spPr/>
      <dgm:t>
        <a:bodyPr/>
        <a:lstStyle/>
        <a:p>
          <a:endParaRPr lang="th-TH" sz="2400" b="1">
            <a:latin typeface="TH SarabunPSK" pitchFamily="34" charset="-34"/>
            <a:cs typeface="TH SarabunPSK" pitchFamily="34" charset="-34"/>
          </a:endParaRPr>
        </a:p>
      </dgm:t>
    </dgm:pt>
    <dgm:pt modelId="{AAAED6B1-FC68-4016-9693-0C74422E63CC}" type="sibTrans" cxnId="{7A6265B5-D118-48C0-BA16-2ED70FA3731D}">
      <dgm:prSet/>
      <dgm:spPr/>
      <dgm:t>
        <a:bodyPr/>
        <a:lstStyle/>
        <a:p>
          <a:endParaRPr lang="th-TH" sz="2400" b="1">
            <a:latin typeface="TH SarabunPSK" pitchFamily="34" charset="-34"/>
            <a:cs typeface="TH SarabunPSK" pitchFamily="34" charset="-34"/>
          </a:endParaRPr>
        </a:p>
      </dgm:t>
    </dgm:pt>
    <dgm:pt modelId="{6D1F3EDB-FB73-40FB-9A3C-6599200304F8}">
      <dgm:prSet phldrT="[ข้อความ]" custT="1"/>
      <dgm:spPr/>
      <dgm:t>
        <a:bodyPr/>
        <a:lstStyle/>
        <a:p>
          <a:r>
            <a:rPr lang="th-TH" sz="2800" b="1" dirty="0" smtClean="0">
              <a:latin typeface="TH SarabunPSK" pitchFamily="34" charset="-34"/>
              <a:cs typeface="TH SarabunPSK" pitchFamily="34" charset="-34"/>
            </a:rPr>
            <a:t>พัฒนาคลินิกบริการและการจัดการโรค </a:t>
          </a:r>
          <a:endParaRPr lang="th-TH" sz="2800" b="1" dirty="0">
            <a:latin typeface="TH SarabunPSK" pitchFamily="34" charset="-34"/>
            <a:cs typeface="TH SarabunPSK" pitchFamily="34" charset="-34"/>
          </a:endParaRPr>
        </a:p>
      </dgm:t>
    </dgm:pt>
    <dgm:pt modelId="{34E790C9-9980-4062-A8FC-520F65329DB4}" type="parTrans" cxnId="{D846A118-4141-4D6B-BE4C-64BD6B24D05C}">
      <dgm:prSet/>
      <dgm:spPr/>
      <dgm:t>
        <a:bodyPr/>
        <a:lstStyle/>
        <a:p>
          <a:endParaRPr lang="th-TH" sz="2400" b="1">
            <a:latin typeface="TH SarabunPSK" pitchFamily="34" charset="-34"/>
            <a:cs typeface="TH SarabunPSK" pitchFamily="34" charset="-34"/>
          </a:endParaRPr>
        </a:p>
      </dgm:t>
    </dgm:pt>
    <dgm:pt modelId="{A82661A6-7045-4CBD-A345-F825E908340F}" type="sibTrans" cxnId="{D846A118-4141-4D6B-BE4C-64BD6B24D05C}">
      <dgm:prSet/>
      <dgm:spPr/>
      <dgm:t>
        <a:bodyPr/>
        <a:lstStyle/>
        <a:p>
          <a:endParaRPr lang="th-TH" sz="2400" b="1">
            <a:latin typeface="TH SarabunPSK" pitchFamily="34" charset="-34"/>
            <a:cs typeface="TH SarabunPSK" pitchFamily="34" charset="-34"/>
          </a:endParaRPr>
        </a:p>
      </dgm:t>
    </dgm:pt>
    <dgm:pt modelId="{1D84AF80-1949-4715-BC55-B16AA82DF2C6}">
      <dgm:prSet phldrT="[ข้อความ]" custT="1"/>
      <dgm:spPr>
        <a:solidFill>
          <a:srgbClr val="00B050"/>
        </a:solidFill>
      </dgm:spPr>
      <dgm:t>
        <a:bodyPr/>
        <a:lstStyle/>
        <a:p>
          <a:r>
            <a:rPr lang="th-TH" sz="2400" b="1" dirty="0" smtClean="0">
              <a:latin typeface="TH SarabunPSK" pitchFamily="34" charset="-34"/>
              <a:cs typeface="TH SarabunPSK" pitchFamily="34" charset="-34"/>
            </a:rPr>
            <a:t>กิจกรรมดำเนินงาน</a:t>
          </a:r>
          <a:endParaRPr lang="th-TH" sz="2400" b="1" dirty="0">
            <a:latin typeface="TH SarabunPSK" pitchFamily="34" charset="-34"/>
            <a:cs typeface="TH SarabunPSK" pitchFamily="34" charset="-34"/>
          </a:endParaRPr>
        </a:p>
      </dgm:t>
    </dgm:pt>
    <dgm:pt modelId="{EC526435-C7D5-4DA2-B715-9ED496FCDE9F}" type="parTrans" cxnId="{26966C8D-0004-4A6A-8DEF-DD21AE14A063}">
      <dgm:prSet/>
      <dgm:spPr/>
      <dgm:t>
        <a:bodyPr/>
        <a:lstStyle/>
        <a:p>
          <a:endParaRPr lang="th-TH" sz="2400" b="1">
            <a:latin typeface="TH SarabunPSK" pitchFamily="34" charset="-34"/>
            <a:cs typeface="TH SarabunPSK" pitchFamily="34" charset="-34"/>
          </a:endParaRPr>
        </a:p>
      </dgm:t>
    </dgm:pt>
    <dgm:pt modelId="{F3CEE9D4-D388-437F-BCB4-ED362F0F8AAE}" type="sibTrans" cxnId="{26966C8D-0004-4A6A-8DEF-DD21AE14A063}">
      <dgm:prSet/>
      <dgm:spPr/>
      <dgm:t>
        <a:bodyPr/>
        <a:lstStyle/>
        <a:p>
          <a:endParaRPr lang="th-TH" sz="2400" b="1">
            <a:latin typeface="TH SarabunPSK" pitchFamily="34" charset="-34"/>
            <a:cs typeface="TH SarabunPSK" pitchFamily="34" charset="-34"/>
          </a:endParaRPr>
        </a:p>
      </dgm:t>
    </dgm:pt>
    <dgm:pt modelId="{5B4A8B25-FB4F-4AE2-8468-C94C999F674A}">
      <dgm:prSet phldrT="[ข้อความ]" custT="1"/>
      <dgm:spPr/>
      <dgm:t>
        <a:bodyPr/>
        <a:lstStyle/>
        <a:p>
          <a:r>
            <a:rPr lang="th-TH" sz="2400" b="1" dirty="0" smtClean="0">
              <a:latin typeface="TH SarabunPSK" pitchFamily="34" charset="-34"/>
              <a:cs typeface="TH SarabunPSK" pitchFamily="34" charset="-34"/>
            </a:rPr>
            <a:t>พัฒนาและขยายชุมชนปรับเปลี่ยนพฤติกรรม,ตำบลจัดการสุขภาพ</a:t>
          </a:r>
          <a:endParaRPr lang="th-TH" sz="2400" b="1" dirty="0">
            <a:latin typeface="TH SarabunPSK" pitchFamily="34" charset="-34"/>
            <a:cs typeface="TH SarabunPSK" pitchFamily="34" charset="-34"/>
          </a:endParaRPr>
        </a:p>
      </dgm:t>
    </dgm:pt>
    <dgm:pt modelId="{40AB532D-DD90-464E-AAB4-7CAE6B777E06}" type="parTrans" cxnId="{311035FB-8DEF-47E2-BDF2-DE1892C27609}">
      <dgm:prSet/>
      <dgm:spPr/>
      <dgm:t>
        <a:bodyPr/>
        <a:lstStyle/>
        <a:p>
          <a:endParaRPr lang="th-TH" sz="2400" b="1">
            <a:latin typeface="TH SarabunPSK" pitchFamily="34" charset="-34"/>
            <a:cs typeface="TH SarabunPSK" pitchFamily="34" charset="-34"/>
          </a:endParaRPr>
        </a:p>
      </dgm:t>
    </dgm:pt>
    <dgm:pt modelId="{EF3D0626-A728-4538-A915-CF05D24BC90B}" type="sibTrans" cxnId="{311035FB-8DEF-47E2-BDF2-DE1892C27609}">
      <dgm:prSet/>
      <dgm:spPr/>
      <dgm:t>
        <a:bodyPr/>
        <a:lstStyle/>
        <a:p>
          <a:endParaRPr lang="th-TH" sz="2400" b="1">
            <a:latin typeface="TH SarabunPSK" pitchFamily="34" charset="-34"/>
            <a:cs typeface="TH SarabunPSK" pitchFamily="34" charset="-34"/>
          </a:endParaRPr>
        </a:p>
      </dgm:t>
    </dgm:pt>
    <dgm:pt modelId="{9022ABA5-6A6F-4EE1-8812-436E078BB7F4}">
      <dgm:prSet phldrT="[ข้อความ]" custT="1"/>
      <dgm:spPr/>
      <dgm:t>
        <a:bodyPr/>
        <a:lstStyle/>
        <a:p>
          <a:r>
            <a:rPr lang="th-TH" sz="2400" b="1" dirty="0" smtClean="0">
              <a:latin typeface="TH SarabunPSK" pitchFamily="34" charset="-34"/>
              <a:cs typeface="TH SarabunPSK" pitchFamily="34" charset="-34"/>
            </a:rPr>
            <a:t>ติดตามและประเมินผลการดำเนินงานคลินิก </a:t>
          </a:r>
          <a:r>
            <a:rPr lang="en-US" sz="2400" b="1" dirty="0" smtClean="0">
              <a:latin typeface="TH SarabunPSK" pitchFamily="34" charset="-34"/>
              <a:cs typeface="TH SarabunPSK" pitchFamily="34" charset="-34"/>
            </a:rPr>
            <a:t>DPAC </a:t>
          </a:r>
          <a:r>
            <a:rPr lang="th-TH" sz="2400" b="1" dirty="0" smtClean="0">
              <a:latin typeface="TH SarabunPSK" pitchFamily="34" charset="-34"/>
              <a:cs typeface="TH SarabunPSK" pitchFamily="34" charset="-34"/>
            </a:rPr>
            <a:t>/ คลินิก </a:t>
          </a:r>
          <a:r>
            <a:rPr lang="en-US" sz="2400" b="1" dirty="0" smtClean="0">
              <a:latin typeface="TH SarabunPSK" pitchFamily="34" charset="-34"/>
              <a:cs typeface="TH SarabunPSK" pitchFamily="34" charset="-34"/>
            </a:rPr>
            <a:t>NCD </a:t>
          </a:r>
          <a:endParaRPr lang="th-TH" sz="2400" b="1" dirty="0">
            <a:latin typeface="TH SarabunPSK" pitchFamily="34" charset="-34"/>
            <a:cs typeface="TH SarabunPSK" pitchFamily="34" charset="-34"/>
          </a:endParaRPr>
        </a:p>
      </dgm:t>
    </dgm:pt>
    <dgm:pt modelId="{6A091970-88CC-422F-A71D-A75293A18CFE}" type="parTrans" cxnId="{35E57BA2-34EF-4F41-B2C8-66919FAAAC03}">
      <dgm:prSet/>
      <dgm:spPr/>
      <dgm:t>
        <a:bodyPr/>
        <a:lstStyle/>
        <a:p>
          <a:endParaRPr lang="th-TH"/>
        </a:p>
      </dgm:t>
    </dgm:pt>
    <dgm:pt modelId="{D57BD2A9-E74B-4D6B-AFB1-28D517DF91AB}" type="sibTrans" cxnId="{35E57BA2-34EF-4F41-B2C8-66919FAAAC03}">
      <dgm:prSet/>
      <dgm:spPr/>
      <dgm:t>
        <a:bodyPr/>
        <a:lstStyle/>
        <a:p>
          <a:endParaRPr lang="th-TH"/>
        </a:p>
      </dgm:t>
    </dgm:pt>
    <dgm:pt modelId="{AE40F1C6-97B4-4026-B199-527A0C5EAFB1}" type="pres">
      <dgm:prSet presAssocID="{F67629D3-3BF8-4DFC-A075-25E90940C76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0E0A087B-4F1C-449A-845F-49D697BC6009}" type="pres">
      <dgm:prSet presAssocID="{5D13E9B7-0961-462B-B047-BB9ABC52D9E7}" presName="composite" presStyleCnt="0"/>
      <dgm:spPr/>
    </dgm:pt>
    <dgm:pt modelId="{9112B108-2B4E-4C4D-B795-F923FB665733}" type="pres">
      <dgm:prSet presAssocID="{5D13E9B7-0961-462B-B047-BB9ABC52D9E7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F448E4E-A6C0-4222-ACFA-4361CE55E5DC}" type="pres">
      <dgm:prSet presAssocID="{5D13E9B7-0961-462B-B047-BB9ABC52D9E7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A4537BB-72FC-4D8C-BFC9-17EDCA670911}" type="pres">
      <dgm:prSet presAssocID="{58E0D2A2-01F3-4FDD-AFCC-646606CB8D63}" presName="sp" presStyleCnt="0"/>
      <dgm:spPr/>
    </dgm:pt>
    <dgm:pt modelId="{C86097A2-5B1A-4575-98AF-F1873EA7684C}" type="pres">
      <dgm:prSet presAssocID="{1D84AF80-1949-4715-BC55-B16AA82DF2C6}" presName="composite" presStyleCnt="0"/>
      <dgm:spPr/>
    </dgm:pt>
    <dgm:pt modelId="{1EFD673D-DA25-40CB-9638-F0175D45A003}" type="pres">
      <dgm:prSet presAssocID="{1D84AF80-1949-4715-BC55-B16AA82DF2C6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B08F459-2E96-4D39-905C-6FF1A2263C60}" type="pres">
      <dgm:prSet presAssocID="{1D84AF80-1949-4715-BC55-B16AA82DF2C6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26966C8D-0004-4A6A-8DEF-DD21AE14A063}" srcId="{F67629D3-3BF8-4DFC-A075-25E90940C769}" destId="{1D84AF80-1949-4715-BC55-B16AA82DF2C6}" srcOrd="1" destOrd="0" parTransId="{EC526435-C7D5-4DA2-B715-9ED496FCDE9F}" sibTransId="{F3CEE9D4-D388-437F-BCB4-ED362F0F8AAE}"/>
    <dgm:cxn modelId="{AC5C2BC6-5ABF-4202-B4A9-AFBD484F758B}" type="presOf" srcId="{5B4A8B25-FB4F-4AE2-8468-C94C999F674A}" destId="{BB08F459-2E96-4D39-905C-6FF1A2263C60}" srcOrd="0" destOrd="0" presId="urn:microsoft.com/office/officeart/2005/8/layout/chevron2"/>
    <dgm:cxn modelId="{F8E2EDE8-33A7-4657-8721-06BDBABA2225}" type="presOf" srcId="{9022ABA5-6A6F-4EE1-8812-436E078BB7F4}" destId="{BB08F459-2E96-4D39-905C-6FF1A2263C60}" srcOrd="0" destOrd="1" presId="urn:microsoft.com/office/officeart/2005/8/layout/chevron2"/>
    <dgm:cxn modelId="{E4E5EF6E-FDB3-4389-B380-02ED4CFACD9A}" type="presOf" srcId="{3C8C5192-E429-4908-9963-101A8C763848}" destId="{1F448E4E-A6C0-4222-ACFA-4361CE55E5DC}" srcOrd="0" destOrd="0" presId="urn:microsoft.com/office/officeart/2005/8/layout/chevron2"/>
    <dgm:cxn modelId="{CE3BC713-7650-4AAD-A4F8-92B903200254}" type="presOf" srcId="{6D1F3EDB-FB73-40FB-9A3C-6599200304F8}" destId="{1F448E4E-A6C0-4222-ACFA-4361CE55E5DC}" srcOrd="0" destOrd="1" presId="urn:microsoft.com/office/officeart/2005/8/layout/chevron2"/>
    <dgm:cxn modelId="{D846A118-4141-4D6B-BE4C-64BD6B24D05C}" srcId="{5D13E9B7-0961-462B-B047-BB9ABC52D9E7}" destId="{6D1F3EDB-FB73-40FB-9A3C-6599200304F8}" srcOrd="1" destOrd="0" parTransId="{34E790C9-9980-4062-A8FC-520F65329DB4}" sibTransId="{A82661A6-7045-4CBD-A345-F825E908340F}"/>
    <dgm:cxn modelId="{35E57BA2-34EF-4F41-B2C8-66919FAAAC03}" srcId="{1D84AF80-1949-4715-BC55-B16AA82DF2C6}" destId="{9022ABA5-6A6F-4EE1-8812-436E078BB7F4}" srcOrd="1" destOrd="0" parTransId="{6A091970-88CC-422F-A71D-A75293A18CFE}" sibTransId="{D57BD2A9-E74B-4D6B-AFB1-28D517DF91AB}"/>
    <dgm:cxn modelId="{E1D404D2-C556-4378-AEA8-9A4EA5756037}" type="presOf" srcId="{1D84AF80-1949-4715-BC55-B16AA82DF2C6}" destId="{1EFD673D-DA25-40CB-9638-F0175D45A003}" srcOrd="0" destOrd="0" presId="urn:microsoft.com/office/officeart/2005/8/layout/chevron2"/>
    <dgm:cxn modelId="{20C32B11-B3E1-4B81-92A8-C2F798675418}" type="presOf" srcId="{F67629D3-3BF8-4DFC-A075-25E90940C769}" destId="{AE40F1C6-97B4-4026-B199-527A0C5EAFB1}" srcOrd="0" destOrd="0" presId="urn:microsoft.com/office/officeart/2005/8/layout/chevron2"/>
    <dgm:cxn modelId="{E187A6C9-CB8D-4EEB-A27E-A6AAF335A9F4}" srcId="{F67629D3-3BF8-4DFC-A075-25E90940C769}" destId="{5D13E9B7-0961-462B-B047-BB9ABC52D9E7}" srcOrd="0" destOrd="0" parTransId="{30AAAD89-D81F-4426-ADB7-2B8A99ED0719}" sibTransId="{58E0D2A2-01F3-4FDD-AFCC-646606CB8D63}"/>
    <dgm:cxn modelId="{311035FB-8DEF-47E2-BDF2-DE1892C27609}" srcId="{1D84AF80-1949-4715-BC55-B16AA82DF2C6}" destId="{5B4A8B25-FB4F-4AE2-8468-C94C999F674A}" srcOrd="0" destOrd="0" parTransId="{40AB532D-DD90-464E-AAB4-7CAE6B777E06}" sibTransId="{EF3D0626-A728-4538-A915-CF05D24BC90B}"/>
    <dgm:cxn modelId="{F072BFFB-5A76-4A91-82CC-A04F5DC76579}" type="presOf" srcId="{5D13E9B7-0961-462B-B047-BB9ABC52D9E7}" destId="{9112B108-2B4E-4C4D-B795-F923FB665733}" srcOrd="0" destOrd="0" presId="urn:microsoft.com/office/officeart/2005/8/layout/chevron2"/>
    <dgm:cxn modelId="{7A6265B5-D118-48C0-BA16-2ED70FA3731D}" srcId="{5D13E9B7-0961-462B-B047-BB9ABC52D9E7}" destId="{3C8C5192-E429-4908-9963-101A8C763848}" srcOrd="0" destOrd="0" parTransId="{859C668E-90A4-4A80-A64F-33D630EFC25B}" sibTransId="{AAAED6B1-FC68-4016-9693-0C74422E63CC}"/>
    <dgm:cxn modelId="{C660A1AD-E1C8-4BF5-B357-454EB83C42B5}" type="presParOf" srcId="{AE40F1C6-97B4-4026-B199-527A0C5EAFB1}" destId="{0E0A087B-4F1C-449A-845F-49D697BC6009}" srcOrd="0" destOrd="0" presId="urn:microsoft.com/office/officeart/2005/8/layout/chevron2"/>
    <dgm:cxn modelId="{04353C6B-025E-406D-B819-FB8DFF8212C8}" type="presParOf" srcId="{0E0A087B-4F1C-449A-845F-49D697BC6009}" destId="{9112B108-2B4E-4C4D-B795-F923FB665733}" srcOrd="0" destOrd="0" presId="urn:microsoft.com/office/officeart/2005/8/layout/chevron2"/>
    <dgm:cxn modelId="{38CEF310-B3F5-4EED-A3B4-39B4D7D906D7}" type="presParOf" srcId="{0E0A087B-4F1C-449A-845F-49D697BC6009}" destId="{1F448E4E-A6C0-4222-ACFA-4361CE55E5DC}" srcOrd="1" destOrd="0" presId="urn:microsoft.com/office/officeart/2005/8/layout/chevron2"/>
    <dgm:cxn modelId="{7A3D7F13-81F2-4125-B6BE-0089D6BFEC4A}" type="presParOf" srcId="{AE40F1C6-97B4-4026-B199-527A0C5EAFB1}" destId="{0A4537BB-72FC-4D8C-BFC9-17EDCA670911}" srcOrd="1" destOrd="0" presId="urn:microsoft.com/office/officeart/2005/8/layout/chevron2"/>
    <dgm:cxn modelId="{38A9FF7E-42F9-439B-81B2-699EB64F2ABB}" type="presParOf" srcId="{AE40F1C6-97B4-4026-B199-527A0C5EAFB1}" destId="{C86097A2-5B1A-4575-98AF-F1873EA7684C}" srcOrd="2" destOrd="0" presId="urn:microsoft.com/office/officeart/2005/8/layout/chevron2"/>
    <dgm:cxn modelId="{3CE8B734-4EFD-491D-AA41-845A28E3568D}" type="presParOf" srcId="{C86097A2-5B1A-4575-98AF-F1873EA7684C}" destId="{1EFD673D-DA25-40CB-9638-F0175D45A003}" srcOrd="0" destOrd="0" presId="urn:microsoft.com/office/officeart/2005/8/layout/chevron2"/>
    <dgm:cxn modelId="{86EF84B8-11FF-47C5-A671-BE7F0F022ED3}" type="presParOf" srcId="{C86097A2-5B1A-4575-98AF-F1873EA7684C}" destId="{BB08F459-2E96-4D39-905C-6FF1A2263C6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3D1772-8F0D-4B98-94AF-873582E6D09A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h-TH"/>
        </a:p>
      </dgm:t>
    </dgm:pt>
    <dgm:pt modelId="{5BE23CD4-A76A-4C9B-8DCF-48BD74E78BCB}">
      <dgm:prSet phldrT="[Text]" custT="1"/>
      <dgm:spPr>
        <a:solidFill>
          <a:srgbClr val="FA9F26"/>
        </a:solidFill>
      </dgm:spPr>
      <dgm:t>
        <a:bodyPr/>
        <a:lstStyle/>
        <a:p>
          <a:r>
            <a:rPr lang="th-TH" sz="3200" b="1" dirty="0" smtClean="0">
              <a:solidFill>
                <a:schemeClr val="tx1"/>
              </a:solidFill>
              <a:cs typeface="+mj-cs"/>
            </a:rPr>
            <a:t>มาตรการ</a:t>
          </a:r>
          <a:endParaRPr lang="th-TH" sz="3200" b="1" dirty="0">
            <a:solidFill>
              <a:schemeClr val="tx1"/>
            </a:solidFill>
            <a:cs typeface="+mj-cs"/>
          </a:endParaRPr>
        </a:p>
      </dgm:t>
    </dgm:pt>
    <dgm:pt modelId="{BEDF33F4-7578-486C-A65C-F57284068EA8}" type="parTrans" cxnId="{58B3A31A-8856-479B-A423-8CD6CF9A11F5}">
      <dgm:prSet/>
      <dgm:spPr/>
      <dgm:t>
        <a:bodyPr/>
        <a:lstStyle/>
        <a:p>
          <a:endParaRPr lang="th-TH"/>
        </a:p>
      </dgm:t>
    </dgm:pt>
    <dgm:pt modelId="{368321E1-C58A-4D72-8AB4-0E594BDF7B85}" type="sibTrans" cxnId="{58B3A31A-8856-479B-A423-8CD6CF9A11F5}">
      <dgm:prSet/>
      <dgm:spPr/>
      <dgm:t>
        <a:bodyPr/>
        <a:lstStyle/>
        <a:p>
          <a:endParaRPr lang="th-TH"/>
        </a:p>
      </dgm:t>
    </dgm:pt>
    <dgm:pt modelId="{23AA0F78-92EE-4B35-ADE9-E8A1D504F60F}">
      <dgm:prSet phldrT="[Text]" custT="1"/>
      <dgm:spPr/>
      <dgm:t>
        <a:bodyPr/>
        <a:lstStyle/>
        <a:p>
          <a:r>
            <a:rPr lang="th-TH" sz="1900" dirty="0" smtClean="0">
              <a:latin typeface="Angsana New" panose="02020603050405020304" pitchFamily="18" charset="-34"/>
              <a:cs typeface="Angsana New" panose="02020603050405020304" pitchFamily="18" charset="-34"/>
            </a:rPr>
            <a:t>ลดอัตราการเสียชีวิตจากการบาดเจ็บ      ทางถนน</a:t>
          </a:r>
          <a:endParaRPr lang="th-TH" sz="1900" dirty="0">
            <a:latin typeface="Angsana New" pitchFamily="18" charset="-34"/>
            <a:cs typeface="Angsana New" pitchFamily="18" charset="-34"/>
          </a:endParaRPr>
        </a:p>
      </dgm:t>
    </dgm:pt>
    <dgm:pt modelId="{5EF17A34-9D5F-416D-9816-BE292B155103}" type="parTrans" cxnId="{FF061D11-B7D6-4348-9B1B-9393D44C6D56}">
      <dgm:prSet/>
      <dgm:spPr/>
      <dgm:t>
        <a:bodyPr/>
        <a:lstStyle/>
        <a:p>
          <a:endParaRPr lang="th-TH"/>
        </a:p>
      </dgm:t>
    </dgm:pt>
    <dgm:pt modelId="{BABFF913-B4EF-4D44-91D2-2E6961104BF2}" type="sibTrans" cxnId="{FF061D11-B7D6-4348-9B1B-9393D44C6D56}">
      <dgm:prSet/>
      <dgm:spPr/>
      <dgm:t>
        <a:bodyPr/>
        <a:lstStyle/>
        <a:p>
          <a:endParaRPr lang="th-TH"/>
        </a:p>
      </dgm:t>
    </dgm:pt>
    <dgm:pt modelId="{BE214913-7BC6-47C2-BC70-F81C6738BFDF}">
      <dgm:prSet phldrT="[Text]" custT="1"/>
      <dgm:spPr>
        <a:solidFill>
          <a:srgbClr val="00B050"/>
        </a:solidFill>
      </dgm:spPr>
      <dgm:t>
        <a:bodyPr/>
        <a:lstStyle/>
        <a:p>
          <a:r>
            <a:rPr lang="th-TH" sz="2000" b="1" dirty="0" smtClean="0">
              <a:latin typeface="Angsana New" panose="02020603050405020304" pitchFamily="18" charset="-34"/>
              <a:cs typeface="Angsana New" panose="02020603050405020304" pitchFamily="18" charset="-34"/>
            </a:rPr>
            <a:t>กิจกรรมดำเนิน</a:t>
          </a:r>
          <a:endParaRPr lang="th-TH" sz="2000" b="1" dirty="0"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385B301D-25EF-4D62-AFD5-714B4C32E930}" type="parTrans" cxnId="{554889F8-500B-44DC-B579-127847BBAECA}">
      <dgm:prSet/>
      <dgm:spPr/>
      <dgm:t>
        <a:bodyPr/>
        <a:lstStyle/>
        <a:p>
          <a:endParaRPr lang="th-TH"/>
        </a:p>
      </dgm:t>
    </dgm:pt>
    <dgm:pt modelId="{ADCF62AE-A5F1-47CB-A4F1-F696FD89690F}" type="sibTrans" cxnId="{554889F8-500B-44DC-B579-127847BBAECA}">
      <dgm:prSet/>
      <dgm:spPr/>
      <dgm:t>
        <a:bodyPr/>
        <a:lstStyle/>
        <a:p>
          <a:endParaRPr lang="th-TH"/>
        </a:p>
      </dgm:t>
    </dgm:pt>
    <dgm:pt modelId="{33094883-26FC-4F52-9263-75BDA882116C}">
      <dgm:prSet phldrT="[Text]" custT="1"/>
      <dgm:spPr/>
      <dgm:t>
        <a:bodyPr/>
        <a:lstStyle/>
        <a:p>
          <a:r>
            <a:rPr lang="th-TH" sz="1800" dirty="0" smtClean="0">
              <a:latin typeface="Angsana News" panose="02020603050405020304" pitchFamily="18" charset="-34"/>
              <a:cs typeface="Angsana News" panose="02020603050405020304" pitchFamily="18" charset="-34"/>
            </a:rPr>
            <a:t>วิเคราะห์จุดเสี่ยงอย่างน้อย 5 จุด/จังหวัด/   ทุก 3 เดือน  </a:t>
          </a:r>
          <a:endParaRPr lang="th-TH" sz="1800" dirty="0">
            <a:latin typeface="Angsana News" panose="02020603050405020304" pitchFamily="18" charset="-34"/>
            <a:cs typeface="Angsana News" panose="02020603050405020304" pitchFamily="18" charset="-34"/>
          </a:endParaRPr>
        </a:p>
      </dgm:t>
    </dgm:pt>
    <dgm:pt modelId="{B461D49C-5325-4028-AE56-4436875D3157}" type="parTrans" cxnId="{33826B62-4DBE-4148-A6B5-D1D0FEE72F71}">
      <dgm:prSet/>
      <dgm:spPr/>
      <dgm:t>
        <a:bodyPr/>
        <a:lstStyle/>
        <a:p>
          <a:endParaRPr lang="th-TH"/>
        </a:p>
      </dgm:t>
    </dgm:pt>
    <dgm:pt modelId="{3BFC1EF1-A4DE-433A-9A2B-D9E732C35A1B}" type="sibTrans" cxnId="{33826B62-4DBE-4148-A6B5-D1D0FEE72F71}">
      <dgm:prSet/>
      <dgm:spPr/>
      <dgm:t>
        <a:bodyPr/>
        <a:lstStyle/>
        <a:p>
          <a:endParaRPr lang="th-TH"/>
        </a:p>
      </dgm:t>
    </dgm:pt>
    <dgm:pt modelId="{05E51FED-B900-4359-857F-F9F582353058}">
      <dgm:prSet phldrT="[Text]" custT="1"/>
      <dgm:spPr/>
      <dgm:t>
        <a:bodyPr/>
        <a:lstStyle/>
        <a:p>
          <a:r>
            <a:rPr lang="th-TH" sz="1800" dirty="0" smtClean="0">
              <a:latin typeface="Angsana News" panose="02020603050405020304" pitchFamily="18" charset="-34"/>
              <a:cs typeface="Angsana News" panose="02020603050405020304" pitchFamily="18" charset="-34"/>
            </a:rPr>
            <a:t>มาตรการชุมชนผ่านระบบสุขภาพอำเภอ       ( </a:t>
          </a:r>
          <a:r>
            <a:rPr lang="en-US" sz="1800" dirty="0" smtClean="0">
              <a:latin typeface="Angsana News" panose="02020603050405020304" pitchFamily="18" charset="-34"/>
              <a:cs typeface="Angsana News" panose="02020603050405020304" pitchFamily="18" charset="-34"/>
            </a:rPr>
            <a:t>DHS) </a:t>
          </a:r>
          <a:r>
            <a:rPr lang="th-TH" sz="1800" dirty="0" smtClean="0">
              <a:latin typeface="Angsana News" panose="02020603050405020304" pitchFamily="18" charset="-34"/>
              <a:cs typeface="Angsana News" panose="02020603050405020304" pitchFamily="18" charset="-34"/>
            </a:rPr>
            <a:t>ใช้หลัก 5 ส (สารสนเทศ  </a:t>
          </a:r>
          <a:r>
            <a:rPr lang="th-TH" sz="1800" dirty="0" err="1" smtClean="0">
              <a:latin typeface="Angsana News" panose="02020603050405020304" pitchFamily="18" charset="-34"/>
              <a:cs typeface="Angsana News" panose="02020603050405020304" pitchFamily="18" charset="-34"/>
            </a:rPr>
            <a:t>สห</a:t>
          </a:r>
          <a:r>
            <a:rPr lang="th-TH" sz="1800" dirty="0" smtClean="0">
              <a:latin typeface="Angsana News" panose="02020603050405020304" pitchFamily="18" charset="-34"/>
              <a:cs typeface="Angsana News" panose="02020603050405020304" pitchFamily="18" charset="-34"/>
            </a:rPr>
            <a:t>สาขา สุดเสี่ยง  ส่วนร่วม และสุดคุ้ม)  เป้าหมายอย่างน้อย  1 อำเภอ/จังหวัด  </a:t>
          </a:r>
          <a:endParaRPr lang="th-TH" sz="1800" dirty="0">
            <a:latin typeface="Angsana News" panose="02020603050405020304" pitchFamily="18" charset="-34"/>
            <a:cs typeface="Angsana News" panose="02020603050405020304" pitchFamily="18" charset="-34"/>
          </a:endParaRPr>
        </a:p>
      </dgm:t>
    </dgm:pt>
    <dgm:pt modelId="{2DBAB68F-A240-48F6-BE90-8468FD5A910B}" type="parTrans" cxnId="{926898B6-F3CC-4363-A31B-63FED5AB9143}">
      <dgm:prSet/>
      <dgm:spPr/>
      <dgm:t>
        <a:bodyPr/>
        <a:lstStyle/>
        <a:p>
          <a:endParaRPr lang="th-TH"/>
        </a:p>
      </dgm:t>
    </dgm:pt>
    <dgm:pt modelId="{7AAA4308-7559-4F1C-BCF2-71EC1EED4289}" type="sibTrans" cxnId="{926898B6-F3CC-4363-A31B-63FED5AB9143}">
      <dgm:prSet/>
      <dgm:spPr/>
      <dgm:t>
        <a:bodyPr/>
        <a:lstStyle/>
        <a:p>
          <a:endParaRPr lang="th-TH"/>
        </a:p>
      </dgm:t>
    </dgm:pt>
    <dgm:pt modelId="{B7DAAC54-8C31-4B24-B5C7-E9A0B6E4FD2B}" type="pres">
      <dgm:prSet presAssocID="{633D1772-8F0D-4B98-94AF-873582E6D09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13C27FAA-899C-4AE9-85E3-B8FAF8F10F34}" type="pres">
      <dgm:prSet presAssocID="{5BE23CD4-A76A-4C9B-8DCF-48BD74E78BCB}" presName="composite" presStyleCnt="0"/>
      <dgm:spPr/>
    </dgm:pt>
    <dgm:pt modelId="{5A4EDFE5-CB50-4C4A-8342-F8CF8368840D}" type="pres">
      <dgm:prSet presAssocID="{5BE23CD4-A76A-4C9B-8DCF-48BD74E78BCB}" presName="parentText" presStyleLbl="alignNode1" presStyleIdx="0" presStyleCnt="2" custScaleX="100000" custScaleY="9198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B0DA4B2-3811-441F-803A-98CA289C2C3F}" type="pres">
      <dgm:prSet presAssocID="{5BE23CD4-A76A-4C9B-8DCF-48BD74E78BCB}" presName="descendantText" presStyleLbl="alignAcc1" presStyleIdx="0" presStyleCnt="2" custScaleY="10356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5CB1159-A60C-4F6F-966E-C5B94F87942A}" type="pres">
      <dgm:prSet presAssocID="{368321E1-C58A-4D72-8AB4-0E594BDF7B85}" presName="sp" presStyleCnt="0"/>
      <dgm:spPr/>
    </dgm:pt>
    <dgm:pt modelId="{21D8D753-14FF-4302-96F8-D783DB14D616}" type="pres">
      <dgm:prSet presAssocID="{BE214913-7BC6-47C2-BC70-F81C6738BFDF}" presName="composite" presStyleCnt="0"/>
      <dgm:spPr/>
    </dgm:pt>
    <dgm:pt modelId="{DDE2D53B-785F-4946-AB90-D57BC37047B0}" type="pres">
      <dgm:prSet presAssocID="{BE214913-7BC6-47C2-BC70-F81C6738BFDF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7561B62-9E27-40D8-A5F1-144DC180B82B}" type="pres">
      <dgm:prSet presAssocID="{BE214913-7BC6-47C2-BC70-F81C6738BFDF}" presName="descendantText" presStyleLbl="alignAcc1" presStyleIdx="1" presStyleCnt="2" custScaleY="15617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E5F00DAB-B75B-42E7-9EDF-8E572ECFE1E1}" type="presOf" srcId="{BE214913-7BC6-47C2-BC70-F81C6738BFDF}" destId="{DDE2D53B-785F-4946-AB90-D57BC37047B0}" srcOrd="0" destOrd="0" presId="urn:microsoft.com/office/officeart/2005/8/layout/chevron2"/>
    <dgm:cxn modelId="{FF061D11-B7D6-4348-9B1B-9393D44C6D56}" srcId="{5BE23CD4-A76A-4C9B-8DCF-48BD74E78BCB}" destId="{23AA0F78-92EE-4B35-ADE9-E8A1D504F60F}" srcOrd="0" destOrd="0" parTransId="{5EF17A34-9D5F-416D-9816-BE292B155103}" sibTransId="{BABFF913-B4EF-4D44-91D2-2E6961104BF2}"/>
    <dgm:cxn modelId="{554889F8-500B-44DC-B579-127847BBAECA}" srcId="{633D1772-8F0D-4B98-94AF-873582E6D09A}" destId="{BE214913-7BC6-47C2-BC70-F81C6738BFDF}" srcOrd="1" destOrd="0" parTransId="{385B301D-25EF-4D62-AFD5-714B4C32E930}" sibTransId="{ADCF62AE-A5F1-47CB-A4F1-F696FD89690F}"/>
    <dgm:cxn modelId="{1825DA6A-07CF-4D4A-AA54-3CA69C167ADF}" type="presOf" srcId="{33094883-26FC-4F52-9263-75BDA882116C}" destId="{37561B62-9E27-40D8-A5F1-144DC180B82B}" srcOrd="0" destOrd="0" presId="urn:microsoft.com/office/officeart/2005/8/layout/chevron2"/>
    <dgm:cxn modelId="{58B3A31A-8856-479B-A423-8CD6CF9A11F5}" srcId="{633D1772-8F0D-4B98-94AF-873582E6D09A}" destId="{5BE23CD4-A76A-4C9B-8DCF-48BD74E78BCB}" srcOrd="0" destOrd="0" parTransId="{BEDF33F4-7578-486C-A65C-F57284068EA8}" sibTransId="{368321E1-C58A-4D72-8AB4-0E594BDF7B85}"/>
    <dgm:cxn modelId="{87CAAFCE-9FCD-456B-90EC-57F66BF0C996}" type="presOf" srcId="{5BE23CD4-A76A-4C9B-8DCF-48BD74E78BCB}" destId="{5A4EDFE5-CB50-4C4A-8342-F8CF8368840D}" srcOrd="0" destOrd="0" presId="urn:microsoft.com/office/officeart/2005/8/layout/chevron2"/>
    <dgm:cxn modelId="{6A3AFFCA-E478-487A-A1AE-8657ADBF68B6}" type="presOf" srcId="{05E51FED-B900-4359-857F-F9F582353058}" destId="{37561B62-9E27-40D8-A5F1-144DC180B82B}" srcOrd="0" destOrd="1" presId="urn:microsoft.com/office/officeart/2005/8/layout/chevron2"/>
    <dgm:cxn modelId="{BD4C1C52-9D06-465C-8DD8-3A26C28955C9}" type="presOf" srcId="{23AA0F78-92EE-4B35-ADE9-E8A1D504F60F}" destId="{8B0DA4B2-3811-441F-803A-98CA289C2C3F}" srcOrd="0" destOrd="0" presId="urn:microsoft.com/office/officeart/2005/8/layout/chevron2"/>
    <dgm:cxn modelId="{926898B6-F3CC-4363-A31B-63FED5AB9143}" srcId="{BE214913-7BC6-47C2-BC70-F81C6738BFDF}" destId="{05E51FED-B900-4359-857F-F9F582353058}" srcOrd="1" destOrd="0" parTransId="{2DBAB68F-A240-48F6-BE90-8468FD5A910B}" sibTransId="{7AAA4308-7559-4F1C-BCF2-71EC1EED4289}"/>
    <dgm:cxn modelId="{EE7BA465-6093-445D-AC85-D88D979D4FFB}" type="presOf" srcId="{633D1772-8F0D-4B98-94AF-873582E6D09A}" destId="{B7DAAC54-8C31-4B24-B5C7-E9A0B6E4FD2B}" srcOrd="0" destOrd="0" presId="urn:microsoft.com/office/officeart/2005/8/layout/chevron2"/>
    <dgm:cxn modelId="{33826B62-4DBE-4148-A6B5-D1D0FEE72F71}" srcId="{BE214913-7BC6-47C2-BC70-F81C6738BFDF}" destId="{33094883-26FC-4F52-9263-75BDA882116C}" srcOrd="0" destOrd="0" parTransId="{B461D49C-5325-4028-AE56-4436875D3157}" sibTransId="{3BFC1EF1-A4DE-433A-9A2B-D9E732C35A1B}"/>
    <dgm:cxn modelId="{47715432-D7DB-4D35-BAD0-ACC1A79FF009}" type="presParOf" srcId="{B7DAAC54-8C31-4B24-B5C7-E9A0B6E4FD2B}" destId="{13C27FAA-899C-4AE9-85E3-B8FAF8F10F34}" srcOrd="0" destOrd="0" presId="urn:microsoft.com/office/officeart/2005/8/layout/chevron2"/>
    <dgm:cxn modelId="{39CF0DE8-E62A-40F8-8AD6-FB39BD9CC6F2}" type="presParOf" srcId="{13C27FAA-899C-4AE9-85E3-B8FAF8F10F34}" destId="{5A4EDFE5-CB50-4C4A-8342-F8CF8368840D}" srcOrd="0" destOrd="0" presId="urn:microsoft.com/office/officeart/2005/8/layout/chevron2"/>
    <dgm:cxn modelId="{F2900988-973B-428B-A663-B79678BC4598}" type="presParOf" srcId="{13C27FAA-899C-4AE9-85E3-B8FAF8F10F34}" destId="{8B0DA4B2-3811-441F-803A-98CA289C2C3F}" srcOrd="1" destOrd="0" presId="urn:microsoft.com/office/officeart/2005/8/layout/chevron2"/>
    <dgm:cxn modelId="{78E87226-3A95-4421-A75D-E005FA6B561B}" type="presParOf" srcId="{B7DAAC54-8C31-4B24-B5C7-E9A0B6E4FD2B}" destId="{55CB1159-A60C-4F6F-966E-C5B94F87942A}" srcOrd="1" destOrd="0" presId="urn:microsoft.com/office/officeart/2005/8/layout/chevron2"/>
    <dgm:cxn modelId="{2CF6114B-0928-472A-8B69-7A4BBC95F37A}" type="presParOf" srcId="{B7DAAC54-8C31-4B24-B5C7-E9A0B6E4FD2B}" destId="{21D8D753-14FF-4302-96F8-D783DB14D616}" srcOrd="2" destOrd="0" presId="urn:microsoft.com/office/officeart/2005/8/layout/chevron2"/>
    <dgm:cxn modelId="{CB5E935D-D1E8-4273-82AA-5F93A458C3AB}" type="presParOf" srcId="{21D8D753-14FF-4302-96F8-D783DB14D616}" destId="{DDE2D53B-785F-4946-AB90-D57BC37047B0}" srcOrd="0" destOrd="0" presId="urn:microsoft.com/office/officeart/2005/8/layout/chevron2"/>
    <dgm:cxn modelId="{0602880C-9BB2-49A8-855D-3EDABCA2C790}" type="presParOf" srcId="{21D8D753-14FF-4302-96F8-D783DB14D616}" destId="{37561B62-9E27-40D8-A5F1-144DC180B82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33D1772-8F0D-4B98-94AF-873582E6D09A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h-TH"/>
        </a:p>
      </dgm:t>
    </dgm:pt>
    <dgm:pt modelId="{5BE23CD4-A76A-4C9B-8DCF-48BD74E78BCB}">
      <dgm:prSet phldrT="[Text]" custT="1"/>
      <dgm:spPr>
        <a:solidFill>
          <a:srgbClr val="FA9F26"/>
        </a:solidFill>
      </dgm:spPr>
      <dgm:t>
        <a:bodyPr/>
        <a:lstStyle/>
        <a:p>
          <a:r>
            <a:rPr lang="th-TH" sz="3200" b="1" dirty="0" smtClean="0">
              <a:solidFill>
                <a:schemeClr val="tx1"/>
              </a:solidFill>
              <a:cs typeface="+mj-cs"/>
            </a:rPr>
            <a:t>มาตรการ</a:t>
          </a:r>
          <a:endParaRPr lang="th-TH" sz="3200" b="1" dirty="0">
            <a:solidFill>
              <a:schemeClr val="tx1"/>
            </a:solidFill>
            <a:cs typeface="+mj-cs"/>
          </a:endParaRPr>
        </a:p>
      </dgm:t>
    </dgm:pt>
    <dgm:pt modelId="{BEDF33F4-7578-486C-A65C-F57284068EA8}" type="parTrans" cxnId="{58B3A31A-8856-479B-A423-8CD6CF9A11F5}">
      <dgm:prSet/>
      <dgm:spPr/>
      <dgm:t>
        <a:bodyPr/>
        <a:lstStyle/>
        <a:p>
          <a:endParaRPr lang="th-TH"/>
        </a:p>
      </dgm:t>
    </dgm:pt>
    <dgm:pt modelId="{368321E1-C58A-4D72-8AB4-0E594BDF7B85}" type="sibTrans" cxnId="{58B3A31A-8856-479B-A423-8CD6CF9A11F5}">
      <dgm:prSet/>
      <dgm:spPr/>
      <dgm:t>
        <a:bodyPr/>
        <a:lstStyle/>
        <a:p>
          <a:endParaRPr lang="th-TH"/>
        </a:p>
      </dgm:t>
    </dgm:pt>
    <dgm:pt modelId="{23AA0F78-92EE-4B35-ADE9-E8A1D504F60F}">
      <dgm:prSet phldrT="[Text]" custT="1"/>
      <dgm:spPr/>
      <dgm:t>
        <a:bodyPr/>
        <a:lstStyle/>
        <a:p>
          <a:r>
            <a:rPr lang="th-TH" sz="2800" dirty="0" smtClean="0">
              <a:latin typeface="Angsana New" pitchFamily="18" charset="-34"/>
              <a:cs typeface="Angsana New" pitchFamily="18" charset="-34"/>
            </a:rPr>
            <a:t>เด็กวัยเรียนกลุ่มเสี่ยงที่มีปัญหา พฤติกรรม อารมณ์        การเรียนรู้  ได้รับการดูแลช่วยเหลือ</a:t>
          </a:r>
          <a:endParaRPr lang="th-TH" sz="2800" dirty="0">
            <a:latin typeface="Angsana New" pitchFamily="18" charset="-34"/>
            <a:cs typeface="Angsana New" pitchFamily="18" charset="-34"/>
          </a:endParaRPr>
        </a:p>
      </dgm:t>
    </dgm:pt>
    <dgm:pt modelId="{5EF17A34-9D5F-416D-9816-BE292B155103}" type="parTrans" cxnId="{FF061D11-B7D6-4348-9B1B-9393D44C6D56}">
      <dgm:prSet/>
      <dgm:spPr/>
      <dgm:t>
        <a:bodyPr/>
        <a:lstStyle/>
        <a:p>
          <a:endParaRPr lang="th-TH"/>
        </a:p>
      </dgm:t>
    </dgm:pt>
    <dgm:pt modelId="{BABFF913-B4EF-4D44-91D2-2E6961104BF2}" type="sibTrans" cxnId="{FF061D11-B7D6-4348-9B1B-9393D44C6D56}">
      <dgm:prSet/>
      <dgm:spPr/>
      <dgm:t>
        <a:bodyPr/>
        <a:lstStyle/>
        <a:p>
          <a:endParaRPr lang="th-TH"/>
        </a:p>
      </dgm:t>
    </dgm:pt>
    <dgm:pt modelId="{BE214913-7BC6-47C2-BC70-F81C6738BFDF}">
      <dgm:prSet phldrT="[Text]"/>
      <dgm:spPr>
        <a:solidFill>
          <a:srgbClr val="00B050"/>
        </a:solidFill>
      </dgm:spPr>
      <dgm:t>
        <a:bodyPr/>
        <a:lstStyle/>
        <a:p>
          <a:r>
            <a:rPr lang="th-TH" dirty="0" smtClean="0"/>
            <a:t>กิจกรรมดำเนิน</a:t>
          </a:r>
          <a:endParaRPr lang="th-TH" dirty="0"/>
        </a:p>
      </dgm:t>
    </dgm:pt>
    <dgm:pt modelId="{385B301D-25EF-4D62-AFD5-714B4C32E930}" type="parTrans" cxnId="{554889F8-500B-44DC-B579-127847BBAECA}">
      <dgm:prSet/>
      <dgm:spPr/>
      <dgm:t>
        <a:bodyPr/>
        <a:lstStyle/>
        <a:p>
          <a:endParaRPr lang="th-TH"/>
        </a:p>
      </dgm:t>
    </dgm:pt>
    <dgm:pt modelId="{ADCF62AE-A5F1-47CB-A4F1-F696FD89690F}" type="sibTrans" cxnId="{554889F8-500B-44DC-B579-127847BBAECA}">
      <dgm:prSet/>
      <dgm:spPr/>
      <dgm:t>
        <a:bodyPr/>
        <a:lstStyle/>
        <a:p>
          <a:endParaRPr lang="th-TH"/>
        </a:p>
      </dgm:t>
    </dgm:pt>
    <dgm:pt modelId="{33094883-26FC-4F52-9263-75BDA882116C}">
      <dgm:prSet phldrT="[Text]"/>
      <dgm:spPr/>
      <dgm:t>
        <a:bodyPr/>
        <a:lstStyle/>
        <a:p>
          <a:r>
            <a:rPr lang="th-TH" dirty="0" smtClean="0">
              <a:latin typeface="Angsana New" pitchFamily="18" charset="-34"/>
              <a:cs typeface="Angsana New" pitchFamily="18" charset="-34"/>
            </a:rPr>
            <a:t>คัดกรองความฉลาดทางอารมณ์เด็กที่กำลังศึกษาอยู่ระดับประถมศึกษาปีที่ 1ในโรงเรียนสังกัดสำนักงานคณะกรรมการการศึกษาขั้นพื้นฐาน (</a:t>
          </a:r>
          <a:r>
            <a:rPr lang="th-TH" dirty="0" err="1" smtClean="0">
              <a:latin typeface="Angsana New" pitchFamily="18" charset="-34"/>
              <a:cs typeface="Angsana New" pitchFamily="18" charset="-34"/>
            </a:rPr>
            <a:t>สพฐ.</a:t>
          </a:r>
          <a:r>
            <a:rPr lang="th-TH" dirty="0" smtClean="0">
              <a:latin typeface="Angsana New" pitchFamily="18" charset="-34"/>
              <a:cs typeface="Angsana New" pitchFamily="18" charset="-34"/>
            </a:rPr>
            <a:t>) </a:t>
          </a:r>
          <a:endParaRPr lang="th-TH" dirty="0">
            <a:latin typeface="Angsana New" pitchFamily="18" charset="-34"/>
            <a:cs typeface="Angsana New" pitchFamily="18" charset="-34"/>
          </a:endParaRPr>
        </a:p>
      </dgm:t>
    </dgm:pt>
    <dgm:pt modelId="{B461D49C-5325-4028-AE56-4436875D3157}" type="parTrans" cxnId="{33826B62-4DBE-4148-A6B5-D1D0FEE72F71}">
      <dgm:prSet/>
      <dgm:spPr/>
      <dgm:t>
        <a:bodyPr/>
        <a:lstStyle/>
        <a:p>
          <a:endParaRPr lang="th-TH"/>
        </a:p>
      </dgm:t>
    </dgm:pt>
    <dgm:pt modelId="{3BFC1EF1-A4DE-433A-9A2B-D9E732C35A1B}" type="sibTrans" cxnId="{33826B62-4DBE-4148-A6B5-D1D0FEE72F71}">
      <dgm:prSet/>
      <dgm:spPr/>
      <dgm:t>
        <a:bodyPr/>
        <a:lstStyle/>
        <a:p>
          <a:endParaRPr lang="th-TH"/>
        </a:p>
      </dgm:t>
    </dgm:pt>
    <dgm:pt modelId="{617BDAA1-2F2C-4FB7-BFE7-5E296D0E48D9}">
      <dgm:prSet phldrT="[Text]"/>
      <dgm:spPr/>
      <dgm:t>
        <a:bodyPr/>
        <a:lstStyle/>
        <a:p>
          <a:r>
            <a:rPr lang="th-TH" b="0" dirty="0" smtClean="0">
              <a:latin typeface="Angsana New" pitchFamily="18" charset="-34"/>
              <a:cs typeface="Angsana New" pitchFamily="18" charset="-34"/>
            </a:rPr>
            <a:t>นำเด็กวัยเรียนกลุ่มเสี่ยงที่มีปัญหา</a:t>
          </a:r>
          <a:r>
            <a:rPr lang="th-TH" dirty="0" smtClean="0">
              <a:latin typeface="Angsana New" pitchFamily="18" charset="-34"/>
              <a:cs typeface="Angsana New" pitchFamily="18" charset="-34"/>
            </a:rPr>
            <a:t> มาพัฒนาพฤติกรรม อารมณ์และ        การเรียนรู้ให้อยู่ในเกณฑ์ปกติ</a:t>
          </a:r>
          <a:endParaRPr lang="th-TH" dirty="0">
            <a:latin typeface="Angsana New" pitchFamily="18" charset="-34"/>
            <a:cs typeface="Angsana New" pitchFamily="18" charset="-34"/>
          </a:endParaRPr>
        </a:p>
      </dgm:t>
    </dgm:pt>
    <dgm:pt modelId="{AC4839F2-4004-4806-B9B0-8A7E1F27EEDC}" type="parTrans" cxnId="{5A1A047F-664B-4F02-80F0-B5737466943C}">
      <dgm:prSet/>
      <dgm:spPr/>
      <dgm:t>
        <a:bodyPr/>
        <a:lstStyle/>
        <a:p>
          <a:endParaRPr lang="th-TH"/>
        </a:p>
      </dgm:t>
    </dgm:pt>
    <dgm:pt modelId="{2946E0E1-9FCB-4F20-A941-CAFC610047E6}" type="sibTrans" cxnId="{5A1A047F-664B-4F02-80F0-B5737466943C}">
      <dgm:prSet/>
      <dgm:spPr/>
      <dgm:t>
        <a:bodyPr/>
        <a:lstStyle/>
        <a:p>
          <a:endParaRPr lang="th-TH"/>
        </a:p>
      </dgm:t>
    </dgm:pt>
    <dgm:pt modelId="{B7DAAC54-8C31-4B24-B5C7-E9A0B6E4FD2B}" type="pres">
      <dgm:prSet presAssocID="{633D1772-8F0D-4B98-94AF-873582E6D09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13C27FAA-899C-4AE9-85E3-B8FAF8F10F34}" type="pres">
      <dgm:prSet presAssocID="{5BE23CD4-A76A-4C9B-8DCF-48BD74E78BCB}" presName="composite" presStyleCnt="0"/>
      <dgm:spPr/>
    </dgm:pt>
    <dgm:pt modelId="{5A4EDFE5-CB50-4C4A-8342-F8CF8368840D}" type="pres">
      <dgm:prSet presAssocID="{5BE23CD4-A76A-4C9B-8DCF-48BD74E78BCB}" presName="parentText" presStyleLbl="alignNode1" presStyleIdx="0" presStyleCnt="2" custScaleX="100000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B0DA4B2-3811-441F-803A-98CA289C2C3F}" type="pres">
      <dgm:prSet presAssocID="{5BE23CD4-A76A-4C9B-8DCF-48BD74E78BCB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5CB1159-A60C-4F6F-966E-C5B94F87942A}" type="pres">
      <dgm:prSet presAssocID="{368321E1-C58A-4D72-8AB4-0E594BDF7B85}" presName="sp" presStyleCnt="0"/>
      <dgm:spPr/>
    </dgm:pt>
    <dgm:pt modelId="{21D8D753-14FF-4302-96F8-D783DB14D616}" type="pres">
      <dgm:prSet presAssocID="{BE214913-7BC6-47C2-BC70-F81C6738BFDF}" presName="composite" presStyleCnt="0"/>
      <dgm:spPr/>
    </dgm:pt>
    <dgm:pt modelId="{DDE2D53B-785F-4946-AB90-D57BC37047B0}" type="pres">
      <dgm:prSet presAssocID="{BE214913-7BC6-47C2-BC70-F81C6738BFDF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7561B62-9E27-40D8-A5F1-144DC180B82B}" type="pres">
      <dgm:prSet presAssocID="{BE214913-7BC6-47C2-BC70-F81C6738BFDF}" presName="descendantText" presStyleLbl="alignAcc1" presStyleIdx="1" presStyleCnt="2" custScaleY="10341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FF061D11-B7D6-4348-9B1B-9393D44C6D56}" srcId="{5BE23CD4-A76A-4C9B-8DCF-48BD74E78BCB}" destId="{23AA0F78-92EE-4B35-ADE9-E8A1D504F60F}" srcOrd="0" destOrd="0" parTransId="{5EF17A34-9D5F-416D-9816-BE292B155103}" sibTransId="{BABFF913-B4EF-4D44-91D2-2E6961104BF2}"/>
    <dgm:cxn modelId="{B6DA462E-3984-4126-8B51-F056A24995CA}" type="presOf" srcId="{23AA0F78-92EE-4B35-ADE9-E8A1D504F60F}" destId="{8B0DA4B2-3811-441F-803A-98CA289C2C3F}" srcOrd="0" destOrd="0" presId="urn:microsoft.com/office/officeart/2005/8/layout/chevron2"/>
    <dgm:cxn modelId="{554889F8-500B-44DC-B579-127847BBAECA}" srcId="{633D1772-8F0D-4B98-94AF-873582E6D09A}" destId="{BE214913-7BC6-47C2-BC70-F81C6738BFDF}" srcOrd="1" destOrd="0" parTransId="{385B301D-25EF-4D62-AFD5-714B4C32E930}" sibTransId="{ADCF62AE-A5F1-47CB-A4F1-F696FD89690F}"/>
    <dgm:cxn modelId="{0A179A08-9B91-4734-AB1D-3D3818FFFC02}" type="presOf" srcId="{33094883-26FC-4F52-9263-75BDA882116C}" destId="{37561B62-9E27-40D8-A5F1-144DC180B82B}" srcOrd="0" destOrd="0" presId="urn:microsoft.com/office/officeart/2005/8/layout/chevron2"/>
    <dgm:cxn modelId="{58B3A31A-8856-479B-A423-8CD6CF9A11F5}" srcId="{633D1772-8F0D-4B98-94AF-873582E6D09A}" destId="{5BE23CD4-A76A-4C9B-8DCF-48BD74E78BCB}" srcOrd="0" destOrd="0" parTransId="{BEDF33F4-7578-486C-A65C-F57284068EA8}" sibTransId="{368321E1-C58A-4D72-8AB4-0E594BDF7B85}"/>
    <dgm:cxn modelId="{5A1A047F-664B-4F02-80F0-B5737466943C}" srcId="{BE214913-7BC6-47C2-BC70-F81C6738BFDF}" destId="{617BDAA1-2F2C-4FB7-BFE7-5E296D0E48D9}" srcOrd="1" destOrd="0" parTransId="{AC4839F2-4004-4806-B9B0-8A7E1F27EEDC}" sibTransId="{2946E0E1-9FCB-4F20-A941-CAFC610047E6}"/>
    <dgm:cxn modelId="{D7F90E29-1AF7-426A-BA9D-D9110EE3B0C0}" type="presOf" srcId="{5BE23CD4-A76A-4C9B-8DCF-48BD74E78BCB}" destId="{5A4EDFE5-CB50-4C4A-8342-F8CF8368840D}" srcOrd="0" destOrd="0" presId="urn:microsoft.com/office/officeart/2005/8/layout/chevron2"/>
    <dgm:cxn modelId="{9D314A24-7BA0-4878-9FA5-D9D2C96C5AE6}" type="presOf" srcId="{BE214913-7BC6-47C2-BC70-F81C6738BFDF}" destId="{DDE2D53B-785F-4946-AB90-D57BC37047B0}" srcOrd="0" destOrd="0" presId="urn:microsoft.com/office/officeart/2005/8/layout/chevron2"/>
    <dgm:cxn modelId="{B79EE0C2-2FA2-4759-8BA9-90E7C196032E}" type="presOf" srcId="{617BDAA1-2F2C-4FB7-BFE7-5E296D0E48D9}" destId="{37561B62-9E27-40D8-A5F1-144DC180B82B}" srcOrd="0" destOrd="1" presId="urn:microsoft.com/office/officeart/2005/8/layout/chevron2"/>
    <dgm:cxn modelId="{33826B62-4DBE-4148-A6B5-D1D0FEE72F71}" srcId="{BE214913-7BC6-47C2-BC70-F81C6738BFDF}" destId="{33094883-26FC-4F52-9263-75BDA882116C}" srcOrd="0" destOrd="0" parTransId="{B461D49C-5325-4028-AE56-4436875D3157}" sibTransId="{3BFC1EF1-A4DE-433A-9A2B-D9E732C35A1B}"/>
    <dgm:cxn modelId="{2B022ACB-25DA-48DE-B68D-5935F7E657A9}" type="presOf" srcId="{633D1772-8F0D-4B98-94AF-873582E6D09A}" destId="{B7DAAC54-8C31-4B24-B5C7-E9A0B6E4FD2B}" srcOrd="0" destOrd="0" presId="urn:microsoft.com/office/officeart/2005/8/layout/chevron2"/>
    <dgm:cxn modelId="{938380B7-5976-4827-AA90-F5EF05CBFFD9}" type="presParOf" srcId="{B7DAAC54-8C31-4B24-B5C7-E9A0B6E4FD2B}" destId="{13C27FAA-899C-4AE9-85E3-B8FAF8F10F34}" srcOrd="0" destOrd="0" presId="urn:microsoft.com/office/officeart/2005/8/layout/chevron2"/>
    <dgm:cxn modelId="{5239DD56-9F4B-47B3-9D16-B9036957F445}" type="presParOf" srcId="{13C27FAA-899C-4AE9-85E3-B8FAF8F10F34}" destId="{5A4EDFE5-CB50-4C4A-8342-F8CF8368840D}" srcOrd="0" destOrd="0" presId="urn:microsoft.com/office/officeart/2005/8/layout/chevron2"/>
    <dgm:cxn modelId="{870A32F9-CA3A-4D4A-93D6-8D6170D16D9B}" type="presParOf" srcId="{13C27FAA-899C-4AE9-85E3-B8FAF8F10F34}" destId="{8B0DA4B2-3811-441F-803A-98CA289C2C3F}" srcOrd="1" destOrd="0" presId="urn:microsoft.com/office/officeart/2005/8/layout/chevron2"/>
    <dgm:cxn modelId="{59DB519B-4125-4077-895E-E8D9F4E97A81}" type="presParOf" srcId="{B7DAAC54-8C31-4B24-B5C7-E9A0B6E4FD2B}" destId="{55CB1159-A60C-4F6F-966E-C5B94F87942A}" srcOrd="1" destOrd="0" presId="urn:microsoft.com/office/officeart/2005/8/layout/chevron2"/>
    <dgm:cxn modelId="{5D6B92DD-B326-4E93-A248-CFA5892BC60C}" type="presParOf" srcId="{B7DAAC54-8C31-4B24-B5C7-E9A0B6E4FD2B}" destId="{21D8D753-14FF-4302-96F8-D783DB14D616}" srcOrd="2" destOrd="0" presId="urn:microsoft.com/office/officeart/2005/8/layout/chevron2"/>
    <dgm:cxn modelId="{97F403E7-0A83-4E3A-BF05-B49E94FBC2B7}" type="presParOf" srcId="{21D8D753-14FF-4302-96F8-D783DB14D616}" destId="{DDE2D53B-785F-4946-AB90-D57BC37047B0}" srcOrd="0" destOrd="0" presId="urn:microsoft.com/office/officeart/2005/8/layout/chevron2"/>
    <dgm:cxn modelId="{9385066B-C7A1-4471-B06D-65EE31522A1F}" type="presParOf" srcId="{21D8D753-14FF-4302-96F8-D783DB14D616}" destId="{37561B62-9E27-40D8-A5F1-144DC180B82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33D1772-8F0D-4B98-94AF-873582E6D09A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h-TH"/>
        </a:p>
      </dgm:t>
    </dgm:pt>
    <dgm:pt modelId="{5BE23CD4-A76A-4C9B-8DCF-48BD74E78BCB}">
      <dgm:prSet phldrT="[Text]" custT="1"/>
      <dgm:spPr>
        <a:solidFill>
          <a:srgbClr val="FA9F26"/>
        </a:solidFill>
      </dgm:spPr>
      <dgm:t>
        <a:bodyPr/>
        <a:lstStyle/>
        <a:p>
          <a:r>
            <a:rPr lang="th-TH" sz="3200" b="1" dirty="0" smtClean="0">
              <a:solidFill>
                <a:schemeClr val="tx1"/>
              </a:solidFill>
              <a:cs typeface="+mj-cs"/>
            </a:rPr>
            <a:t>มาตรการ</a:t>
          </a:r>
          <a:endParaRPr lang="th-TH" sz="3200" b="1" dirty="0">
            <a:solidFill>
              <a:schemeClr val="tx1"/>
            </a:solidFill>
            <a:cs typeface="+mj-cs"/>
          </a:endParaRPr>
        </a:p>
      </dgm:t>
    </dgm:pt>
    <dgm:pt modelId="{BEDF33F4-7578-486C-A65C-F57284068EA8}" type="parTrans" cxnId="{58B3A31A-8856-479B-A423-8CD6CF9A11F5}">
      <dgm:prSet/>
      <dgm:spPr/>
      <dgm:t>
        <a:bodyPr/>
        <a:lstStyle/>
        <a:p>
          <a:endParaRPr lang="th-TH"/>
        </a:p>
      </dgm:t>
    </dgm:pt>
    <dgm:pt modelId="{368321E1-C58A-4D72-8AB4-0E594BDF7B85}" type="sibTrans" cxnId="{58B3A31A-8856-479B-A423-8CD6CF9A11F5}">
      <dgm:prSet/>
      <dgm:spPr/>
      <dgm:t>
        <a:bodyPr/>
        <a:lstStyle/>
        <a:p>
          <a:endParaRPr lang="th-TH"/>
        </a:p>
      </dgm:t>
    </dgm:pt>
    <dgm:pt modelId="{23AA0F78-92EE-4B35-ADE9-E8A1D504F60F}">
      <dgm:prSet phldrT="[Text]" custT="1"/>
      <dgm:spPr/>
      <dgm:t>
        <a:bodyPr/>
        <a:lstStyle/>
        <a:p>
          <a:r>
            <a:rPr lang="th-TH" sz="2800" dirty="0" smtClean="0">
              <a:latin typeface="Angsana New" pitchFamily="18" charset="-34"/>
              <a:cs typeface="Angsana New" pitchFamily="18" charset="-34"/>
            </a:rPr>
            <a:t>ลดอัตราการสูบบุหรี่ในประชากรไทยที่นำไปสู่การเป็นโรคไม่ติดต่อเรื้อรังและการเสียชีวิต</a:t>
          </a:r>
          <a:endParaRPr lang="th-TH" sz="2800" dirty="0">
            <a:latin typeface="Angsana New" pitchFamily="18" charset="-34"/>
            <a:cs typeface="Angsana New" pitchFamily="18" charset="-34"/>
          </a:endParaRPr>
        </a:p>
      </dgm:t>
    </dgm:pt>
    <dgm:pt modelId="{5EF17A34-9D5F-416D-9816-BE292B155103}" type="parTrans" cxnId="{FF061D11-B7D6-4348-9B1B-9393D44C6D56}">
      <dgm:prSet/>
      <dgm:spPr/>
      <dgm:t>
        <a:bodyPr/>
        <a:lstStyle/>
        <a:p>
          <a:endParaRPr lang="th-TH"/>
        </a:p>
      </dgm:t>
    </dgm:pt>
    <dgm:pt modelId="{BABFF913-B4EF-4D44-91D2-2E6961104BF2}" type="sibTrans" cxnId="{FF061D11-B7D6-4348-9B1B-9393D44C6D56}">
      <dgm:prSet/>
      <dgm:spPr/>
      <dgm:t>
        <a:bodyPr/>
        <a:lstStyle/>
        <a:p>
          <a:endParaRPr lang="th-TH"/>
        </a:p>
      </dgm:t>
    </dgm:pt>
    <dgm:pt modelId="{BE214913-7BC6-47C2-BC70-F81C6738BFDF}">
      <dgm:prSet phldrT="[Text]"/>
      <dgm:spPr>
        <a:solidFill>
          <a:srgbClr val="00B050"/>
        </a:solidFill>
      </dgm:spPr>
      <dgm:t>
        <a:bodyPr/>
        <a:lstStyle/>
        <a:p>
          <a:r>
            <a:rPr lang="th-TH" dirty="0" smtClean="0"/>
            <a:t>กิจกรรมดำเนิน</a:t>
          </a:r>
          <a:endParaRPr lang="th-TH" dirty="0"/>
        </a:p>
      </dgm:t>
    </dgm:pt>
    <dgm:pt modelId="{385B301D-25EF-4D62-AFD5-714B4C32E930}" type="parTrans" cxnId="{554889F8-500B-44DC-B579-127847BBAECA}">
      <dgm:prSet/>
      <dgm:spPr/>
      <dgm:t>
        <a:bodyPr/>
        <a:lstStyle/>
        <a:p>
          <a:endParaRPr lang="th-TH"/>
        </a:p>
      </dgm:t>
    </dgm:pt>
    <dgm:pt modelId="{ADCF62AE-A5F1-47CB-A4F1-F696FD89690F}" type="sibTrans" cxnId="{554889F8-500B-44DC-B579-127847BBAECA}">
      <dgm:prSet/>
      <dgm:spPr/>
      <dgm:t>
        <a:bodyPr/>
        <a:lstStyle/>
        <a:p>
          <a:endParaRPr lang="th-TH"/>
        </a:p>
      </dgm:t>
    </dgm:pt>
    <dgm:pt modelId="{33094883-26FC-4F52-9263-75BDA882116C}">
      <dgm:prSet phldrT="[Text]" custT="1"/>
      <dgm:spPr/>
      <dgm:t>
        <a:bodyPr/>
        <a:lstStyle/>
        <a:p>
          <a:pPr algn="l"/>
          <a:r>
            <a:rPr lang="th-TH" sz="2400" dirty="0" smtClean="0">
              <a:latin typeface="Angsana New" pitchFamily="18" charset="-34"/>
              <a:cs typeface="Angsana New" pitchFamily="18" charset="-34"/>
            </a:rPr>
            <a:t>ขับเคลื่อนการดำเนินงานใน </a:t>
          </a:r>
          <a:r>
            <a:rPr lang="th-TH" sz="2400" dirty="0" err="1" smtClean="0">
              <a:latin typeface="Angsana New" pitchFamily="18" charset="-34"/>
              <a:cs typeface="Angsana New" pitchFamily="18" charset="-34"/>
            </a:rPr>
            <a:t>อปท.</a:t>
          </a:r>
          <a:r>
            <a:rPr lang="th-TH" sz="2400" dirty="0" smtClean="0">
              <a:latin typeface="Angsana New" pitchFamily="18" charset="-34"/>
              <a:cs typeface="Angsana New" pitchFamily="18" charset="-34"/>
            </a:rPr>
            <a:t> ( ตำบลจัดการสุขภาพ ) </a:t>
          </a:r>
          <a:endParaRPr lang="th-TH" sz="2400" dirty="0">
            <a:latin typeface="-JS Sarunya" pitchFamily="2" charset="2"/>
            <a:cs typeface="Angsana New" pitchFamily="18" charset="-34"/>
          </a:endParaRPr>
        </a:p>
      </dgm:t>
    </dgm:pt>
    <dgm:pt modelId="{B461D49C-5325-4028-AE56-4436875D3157}" type="parTrans" cxnId="{33826B62-4DBE-4148-A6B5-D1D0FEE72F71}">
      <dgm:prSet/>
      <dgm:spPr/>
      <dgm:t>
        <a:bodyPr/>
        <a:lstStyle/>
        <a:p>
          <a:endParaRPr lang="th-TH"/>
        </a:p>
      </dgm:t>
    </dgm:pt>
    <dgm:pt modelId="{3BFC1EF1-A4DE-433A-9A2B-D9E732C35A1B}" type="sibTrans" cxnId="{33826B62-4DBE-4148-A6B5-D1D0FEE72F71}">
      <dgm:prSet/>
      <dgm:spPr/>
      <dgm:t>
        <a:bodyPr/>
        <a:lstStyle/>
        <a:p>
          <a:endParaRPr lang="th-TH"/>
        </a:p>
      </dgm:t>
    </dgm:pt>
    <dgm:pt modelId="{434BDB50-87B8-4207-8E09-4F51D3E473DD}">
      <dgm:prSet custT="1"/>
      <dgm:spPr/>
      <dgm:t>
        <a:bodyPr/>
        <a:lstStyle/>
        <a:p>
          <a:pPr algn="l"/>
          <a:r>
            <a:rPr lang="th-TH" sz="2400" dirty="0" smtClean="0">
              <a:latin typeface="Angsana New" pitchFamily="18" charset="-34"/>
              <a:cs typeface="Angsana New" pitchFamily="18" charset="-34"/>
            </a:rPr>
            <a:t>ส่งเสริม สนับสนุนเยาวชน/พนักงานเจ้าหน้าที และร่วมกับหน่วยงานที่เกี่ยวข้องในการเฝ้าระวังการสูบบุหรี่ ป้องกันนักสูบหน้าใหม่โดยเฉพาะเยาวชน(</a:t>
          </a:r>
          <a:r>
            <a:rPr lang="en-US" sz="2400" dirty="0" smtClean="0">
              <a:latin typeface="Angsana New" pitchFamily="18" charset="-34"/>
              <a:cs typeface="Angsana New" pitchFamily="18" charset="-34"/>
            </a:rPr>
            <a:t>Gen Z)</a:t>
          </a:r>
          <a:r>
            <a:rPr lang="th-TH" sz="2400" dirty="0" smtClean="0">
              <a:latin typeface="Angsana New" pitchFamily="18" charset="-34"/>
              <a:cs typeface="Angsana New" pitchFamily="18" charset="-34"/>
            </a:rPr>
            <a:t> ในพื้นที่ทั้งในโรงเรียน/ สถานศึกษา       และชุมชน</a:t>
          </a:r>
          <a:endParaRPr lang="en-US" sz="2400" dirty="0" smtClean="0">
            <a:latin typeface="Angsana New" pitchFamily="18" charset="-34"/>
            <a:cs typeface="Angsana New" pitchFamily="18" charset="-34"/>
          </a:endParaRPr>
        </a:p>
      </dgm:t>
    </dgm:pt>
    <dgm:pt modelId="{87AE633F-5599-43F0-8DD9-BA836A97B035}" type="parTrans" cxnId="{E8057800-37B2-461B-ABCC-603DF20BD9E7}">
      <dgm:prSet/>
      <dgm:spPr/>
      <dgm:t>
        <a:bodyPr/>
        <a:lstStyle/>
        <a:p>
          <a:endParaRPr lang="th-TH"/>
        </a:p>
      </dgm:t>
    </dgm:pt>
    <dgm:pt modelId="{AE83CCEF-741E-4444-9B57-06667A735324}" type="sibTrans" cxnId="{E8057800-37B2-461B-ABCC-603DF20BD9E7}">
      <dgm:prSet/>
      <dgm:spPr/>
      <dgm:t>
        <a:bodyPr/>
        <a:lstStyle/>
        <a:p>
          <a:endParaRPr lang="th-TH"/>
        </a:p>
      </dgm:t>
    </dgm:pt>
    <dgm:pt modelId="{B7DAAC54-8C31-4B24-B5C7-E9A0B6E4FD2B}" type="pres">
      <dgm:prSet presAssocID="{633D1772-8F0D-4B98-94AF-873582E6D09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13C27FAA-899C-4AE9-85E3-B8FAF8F10F34}" type="pres">
      <dgm:prSet presAssocID="{5BE23CD4-A76A-4C9B-8DCF-48BD74E78BCB}" presName="composite" presStyleCnt="0"/>
      <dgm:spPr/>
    </dgm:pt>
    <dgm:pt modelId="{5A4EDFE5-CB50-4C4A-8342-F8CF8368840D}" type="pres">
      <dgm:prSet presAssocID="{5BE23CD4-A76A-4C9B-8DCF-48BD74E78BCB}" presName="parentText" presStyleLbl="alignNode1" presStyleIdx="0" presStyleCnt="2" custScaleX="100000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B0DA4B2-3811-441F-803A-98CA289C2C3F}" type="pres">
      <dgm:prSet presAssocID="{5BE23CD4-A76A-4C9B-8DCF-48BD74E78BCB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5CB1159-A60C-4F6F-966E-C5B94F87942A}" type="pres">
      <dgm:prSet presAssocID="{368321E1-C58A-4D72-8AB4-0E594BDF7B85}" presName="sp" presStyleCnt="0"/>
      <dgm:spPr/>
    </dgm:pt>
    <dgm:pt modelId="{21D8D753-14FF-4302-96F8-D783DB14D616}" type="pres">
      <dgm:prSet presAssocID="{BE214913-7BC6-47C2-BC70-F81C6738BFDF}" presName="composite" presStyleCnt="0"/>
      <dgm:spPr/>
    </dgm:pt>
    <dgm:pt modelId="{DDE2D53B-785F-4946-AB90-D57BC37047B0}" type="pres">
      <dgm:prSet presAssocID="{BE214913-7BC6-47C2-BC70-F81C6738BFDF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7561B62-9E27-40D8-A5F1-144DC180B82B}" type="pres">
      <dgm:prSet presAssocID="{BE214913-7BC6-47C2-BC70-F81C6738BFDF}" presName="descendantText" presStyleLbl="alignAcc1" presStyleIdx="1" presStyleCnt="2" custScaleY="12907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2FB2DD26-C72B-4A7C-90B9-28F5398DE346}" type="presOf" srcId="{434BDB50-87B8-4207-8E09-4F51D3E473DD}" destId="{37561B62-9E27-40D8-A5F1-144DC180B82B}" srcOrd="0" destOrd="1" presId="urn:microsoft.com/office/officeart/2005/8/layout/chevron2"/>
    <dgm:cxn modelId="{33826B62-4DBE-4148-A6B5-D1D0FEE72F71}" srcId="{BE214913-7BC6-47C2-BC70-F81C6738BFDF}" destId="{33094883-26FC-4F52-9263-75BDA882116C}" srcOrd="0" destOrd="0" parTransId="{B461D49C-5325-4028-AE56-4436875D3157}" sibTransId="{3BFC1EF1-A4DE-433A-9A2B-D9E732C35A1B}"/>
    <dgm:cxn modelId="{749D13EE-F13A-42E5-8433-C1FBFB32DCAC}" type="presOf" srcId="{BE214913-7BC6-47C2-BC70-F81C6738BFDF}" destId="{DDE2D53B-785F-4946-AB90-D57BC37047B0}" srcOrd="0" destOrd="0" presId="urn:microsoft.com/office/officeart/2005/8/layout/chevron2"/>
    <dgm:cxn modelId="{F71E776E-3C4C-455E-B878-70710D042DA4}" type="presOf" srcId="{5BE23CD4-A76A-4C9B-8DCF-48BD74E78BCB}" destId="{5A4EDFE5-CB50-4C4A-8342-F8CF8368840D}" srcOrd="0" destOrd="0" presId="urn:microsoft.com/office/officeart/2005/8/layout/chevron2"/>
    <dgm:cxn modelId="{FF061D11-B7D6-4348-9B1B-9393D44C6D56}" srcId="{5BE23CD4-A76A-4C9B-8DCF-48BD74E78BCB}" destId="{23AA0F78-92EE-4B35-ADE9-E8A1D504F60F}" srcOrd="0" destOrd="0" parTransId="{5EF17A34-9D5F-416D-9816-BE292B155103}" sibTransId="{BABFF913-B4EF-4D44-91D2-2E6961104BF2}"/>
    <dgm:cxn modelId="{554889F8-500B-44DC-B579-127847BBAECA}" srcId="{633D1772-8F0D-4B98-94AF-873582E6D09A}" destId="{BE214913-7BC6-47C2-BC70-F81C6738BFDF}" srcOrd="1" destOrd="0" parTransId="{385B301D-25EF-4D62-AFD5-714B4C32E930}" sibTransId="{ADCF62AE-A5F1-47CB-A4F1-F696FD89690F}"/>
    <dgm:cxn modelId="{E8057800-37B2-461B-ABCC-603DF20BD9E7}" srcId="{BE214913-7BC6-47C2-BC70-F81C6738BFDF}" destId="{434BDB50-87B8-4207-8E09-4F51D3E473DD}" srcOrd="1" destOrd="0" parTransId="{87AE633F-5599-43F0-8DD9-BA836A97B035}" sibTransId="{AE83CCEF-741E-4444-9B57-06667A735324}"/>
    <dgm:cxn modelId="{2585F550-BF44-4E39-9AF0-C72C69121F31}" type="presOf" srcId="{33094883-26FC-4F52-9263-75BDA882116C}" destId="{37561B62-9E27-40D8-A5F1-144DC180B82B}" srcOrd="0" destOrd="0" presId="urn:microsoft.com/office/officeart/2005/8/layout/chevron2"/>
    <dgm:cxn modelId="{8449BEA2-6EB9-4E73-BEE7-0FCE05F4FAFB}" type="presOf" srcId="{23AA0F78-92EE-4B35-ADE9-E8A1D504F60F}" destId="{8B0DA4B2-3811-441F-803A-98CA289C2C3F}" srcOrd="0" destOrd="0" presId="urn:microsoft.com/office/officeart/2005/8/layout/chevron2"/>
    <dgm:cxn modelId="{58B3A31A-8856-479B-A423-8CD6CF9A11F5}" srcId="{633D1772-8F0D-4B98-94AF-873582E6D09A}" destId="{5BE23CD4-A76A-4C9B-8DCF-48BD74E78BCB}" srcOrd="0" destOrd="0" parTransId="{BEDF33F4-7578-486C-A65C-F57284068EA8}" sibTransId="{368321E1-C58A-4D72-8AB4-0E594BDF7B85}"/>
    <dgm:cxn modelId="{85617054-3581-4172-844E-FD29047A694A}" type="presOf" srcId="{633D1772-8F0D-4B98-94AF-873582E6D09A}" destId="{B7DAAC54-8C31-4B24-B5C7-E9A0B6E4FD2B}" srcOrd="0" destOrd="0" presId="urn:microsoft.com/office/officeart/2005/8/layout/chevron2"/>
    <dgm:cxn modelId="{04915D0A-F290-4A93-8DCE-E211680E7050}" type="presParOf" srcId="{B7DAAC54-8C31-4B24-B5C7-E9A0B6E4FD2B}" destId="{13C27FAA-899C-4AE9-85E3-B8FAF8F10F34}" srcOrd="0" destOrd="0" presId="urn:microsoft.com/office/officeart/2005/8/layout/chevron2"/>
    <dgm:cxn modelId="{8F3CC7DA-5FFB-491D-951C-A124AC602145}" type="presParOf" srcId="{13C27FAA-899C-4AE9-85E3-B8FAF8F10F34}" destId="{5A4EDFE5-CB50-4C4A-8342-F8CF8368840D}" srcOrd="0" destOrd="0" presId="urn:microsoft.com/office/officeart/2005/8/layout/chevron2"/>
    <dgm:cxn modelId="{28750C53-D79D-4C2C-BF33-665835B4DF0F}" type="presParOf" srcId="{13C27FAA-899C-4AE9-85E3-B8FAF8F10F34}" destId="{8B0DA4B2-3811-441F-803A-98CA289C2C3F}" srcOrd="1" destOrd="0" presId="urn:microsoft.com/office/officeart/2005/8/layout/chevron2"/>
    <dgm:cxn modelId="{34854611-F983-4DC9-BD5D-1528BACBE72E}" type="presParOf" srcId="{B7DAAC54-8C31-4B24-B5C7-E9A0B6E4FD2B}" destId="{55CB1159-A60C-4F6F-966E-C5B94F87942A}" srcOrd="1" destOrd="0" presId="urn:microsoft.com/office/officeart/2005/8/layout/chevron2"/>
    <dgm:cxn modelId="{C445DFAC-6A40-4728-83FE-8805EFB09FB1}" type="presParOf" srcId="{B7DAAC54-8C31-4B24-B5C7-E9A0B6E4FD2B}" destId="{21D8D753-14FF-4302-96F8-D783DB14D616}" srcOrd="2" destOrd="0" presId="urn:microsoft.com/office/officeart/2005/8/layout/chevron2"/>
    <dgm:cxn modelId="{7A91F009-EBDE-4977-974A-BDEBA9BF9588}" type="presParOf" srcId="{21D8D753-14FF-4302-96F8-D783DB14D616}" destId="{DDE2D53B-785F-4946-AB90-D57BC37047B0}" srcOrd="0" destOrd="0" presId="urn:microsoft.com/office/officeart/2005/8/layout/chevron2"/>
    <dgm:cxn modelId="{0EA9EE88-CBA4-4DED-9FA8-46AD6926DB26}" type="presParOf" srcId="{21D8D753-14FF-4302-96F8-D783DB14D616}" destId="{37561B62-9E27-40D8-A5F1-144DC180B82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33D1772-8F0D-4B98-94AF-873582E6D09A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h-TH"/>
        </a:p>
      </dgm:t>
    </dgm:pt>
    <dgm:pt modelId="{5BE23CD4-A76A-4C9B-8DCF-48BD74E78BCB}">
      <dgm:prSet phldrT="[Text]" custT="1"/>
      <dgm:spPr>
        <a:solidFill>
          <a:srgbClr val="FA9F26"/>
        </a:solidFill>
      </dgm:spPr>
      <dgm:t>
        <a:bodyPr/>
        <a:lstStyle/>
        <a:p>
          <a:r>
            <a:rPr lang="th-TH" sz="3200" b="1" dirty="0" smtClean="0">
              <a:solidFill>
                <a:schemeClr val="tx1"/>
              </a:solidFill>
              <a:cs typeface="+mj-cs"/>
            </a:rPr>
            <a:t>มาตรการ</a:t>
          </a:r>
          <a:endParaRPr lang="th-TH" sz="3200" b="1" dirty="0">
            <a:solidFill>
              <a:schemeClr val="tx1"/>
            </a:solidFill>
            <a:cs typeface="+mj-cs"/>
          </a:endParaRPr>
        </a:p>
      </dgm:t>
    </dgm:pt>
    <dgm:pt modelId="{BEDF33F4-7578-486C-A65C-F57284068EA8}" type="parTrans" cxnId="{58B3A31A-8856-479B-A423-8CD6CF9A11F5}">
      <dgm:prSet/>
      <dgm:spPr/>
      <dgm:t>
        <a:bodyPr/>
        <a:lstStyle/>
        <a:p>
          <a:endParaRPr lang="th-TH"/>
        </a:p>
      </dgm:t>
    </dgm:pt>
    <dgm:pt modelId="{368321E1-C58A-4D72-8AB4-0E594BDF7B85}" type="sibTrans" cxnId="{58B3A31A-8856-479B-A423-8CD6CF9A11F5}">
      <dgm:prSet/>
      <dgm:spPr/>
      <dgm:t>
        <a:bodyPr/>
        <a:lstStyle/>
        <a:p>
          <a:endParaRPr lang="th-TH"/>
        </a:p>
      </dgm:t>
    </dgm:pt>
    <dgm:pt modelId="{23AA0F78-92EE-4B35-ADE9-E8A1D504F60F}">
      <dgm:prSet phldrT="[Text]" custT="1"/>
      <dgm:spPr/>
      <dgm:t>
        <a:bodyPr/>
        <a:lstStyle/>
        <a:p>
          <a:r>
            <a:rPr lang="th-TH" sz="2800" dirty="0" smtClean="0">
              <a:latin typeface="Angsana New" pitchFamily="18" charset="-34"/>
              <a:cs typeface="Angsana New" pitchFamily="18" charset="-34"/>
            </a:rPr>
            <a:t>ลดจำนวนการบริโภคแอลกอฮอล์ในประชากรอายุ </a:t>
          </a:r>
          <a:r>
            <a:rPr lang="en-US" sz="2800" dirty="0" smtClean="0">
              <a:latin typeface="Angsana New" pitchFamily="18" charset="-34"/>
              <a:cs typeface="Angsana New" pitchFamily="18" charset="-34"/>
            </a:rPr>
            <a:t>15 </a:t>
          </a:r>
          <a:r>
            <a:rPr lang="th-TH" sz="2800" dirty="0" smtClean="0">
              <a:latin typeface="Angsana New" pitchFamily="18" charset="-34"/>
              <a:cs typeface="Angsana New" pitchFamily="18" charset="-34"/>
            </a:rPr>
            <a:t>ปีขึ้นไปในจังหวัดสระแก้ว</a:t>
          </a:r>
          <a:endParaRPr lang="th-TH" sz="2800" dirty="0">
            <a:latin typeface="Angsana New" pitchFamily="18" charset="-34"/>
            <a:cs typeface="Angsana New" pitchFamily="18" charset="-34"/>
          </a:endParaRPr>
        </a:p>
      </dgm:t>
    </dgm:pt>
    <dgm:pt modelId="{5EF17A34-9D5F-416D-9816-BE292B155103}" type="parTrans" cxnId="{FF061D11-B7D6-4348-9B1B-9393D44C6D56}">
      <dgm:prSet/>
      <dgm:spPr/>
      <dgm:t>
        <a:bodyPr/>
        <a:lstStyle/>
        <a:p>
          <a:endParaRPr lang="th-TH"/>
        </a:p>
      </dgm:t>
    </dgm:pt>
    <dgm:pt modelId="{BABFF913-B4EF-4D44-91D2-2E6961104BF2}" type="sibTrans" cxnId="{FF061D11-B7D6-4348-9B1B-9393D44C6D56}">
      <dgm:prSet/>
      <dgm:spPr/>
      <dgm:t>
        <a:bodyPr/>
        <a:lstStyle/>
        <a:p>
          <a:endParaRPr lang="th-TH"/>
        </a:p>
      </dgm:t>
    </dgm:pt>
    <dgm:pt modelId="{BE214913-7BC6-47C2-BC70-F81C6738BFDF}">
      <dgm:prSet phldrT="[Text]"/>
      <dgm:spPr>
        <a:solidFill>
          <a:srgbClr val="00B050"/>
        </a:solidFill>
      </dgm:spPr>
      <dgm:t>
        <a:bodyPr/>
        <a:lstStyle/>
        <a:p>
          <a:r>
            <a:rPr lang="th-TH" dirty="0" smtClean="0"/>
            <a:t>กิจกรรมดำเนิน</a:t>
          </a:r>
          <a:endParaRPr lang="th-TH" dirty="0"/>
        </a:p>
      </dgm:t>
    </dgm:pt>
    <dgm:pt modelId="{385B301D-25EF-4D62-AFD5-714B4C32E930}" type="parTrans" cxnId="{554889F8-500B-44DC-B579-127847BBAECA}">
      <dgm:prSet/>
      <dgm:spPr/>
      <dgm:t>
        <a:bodyPr/>
        <a:lstStyle/>
        <a:p>
          <a:endParaRPr lang="th-TH"/>
        </a:p>
      </dgm:t>
    </dgm:pt>
    <dgm:pt modelId="{ADCF62AE-A5F1-47CB-A4F1-F696FD89690F}" type="sibTrans" cxnId="{554889F8-500B-44DC-B579-127847BBAECA}">
      <dgm:prSet/>
      <dgm:spPr/>
      <dgm:t>
        <a:bodyPr/>
        <a:lstStyle/>
        <a:p>
          <a:endParaRPr lang="th-TH"/>
        </a:p>
      </dgm:t>
    </dgm:pt>
    <dgm:pt modelId="{0B0760CD-8AFE-4EA4-8DEE-93BA71661E9C}">
      <dgm:prSet phldrT="[Text]" custT="1"/>
      <dgm:spPr/>
      <dgm:t>
        <a:bodyPr/>
        <a:lstStyle/>
        <a:p>
          <a:pPr marL="228600" indent="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th-TH" sz="2800" dirty="0">
            <a:latin typeface="-JS Sarunya" pitchFamily="2" charset="2"/>
            <a:cs typeface="Angsana New" pitchFamily="18" charset="-34"/>
          </a:endParaRPr>
        </a:p>
      </dgm:t>
    </dgm:pt>
    <dgm:pt modelId="{26244B3D-C58A-4B9A-B379-C518068617BF}" type="parTrans" cxnId="{616C8243-10CF-4F9D-98CE-080980FD3022}">
      <dgm:prSet/>
      <dgm:spPr/>
      <dgm:t>
        <a:bodyPr/>
        <a:lstStyle/>
        <a:p>
          <a:endParaRPr lang="th-TH"/>
        </a:p>
      </dgm:t>
    </dgm:pt>
    <dgm:pt modelId="{05055EFA-88DA-4B05-B457-D376CD1459CD}" type="sibTrans" cxnId="{616C8243-10CF-4F9D-98CE-080980FD3022}">
      <dgm:prSet/>
      <dgm:spPr/>
      <dgm:t>
        <a:bodyPr/>
        <a:lstStyle/>
        <a:p>
          <a:endParaRPr lang="th-TH"/>
        </a:p>
      </dgm:t>
    </dgm:pt>
    <dgm:pt modelId="{31D88842-A6FE-4300-B0E2-08FAD8CF4E2F}">
      <dgm:prSet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2800" dirty="0" smtClean="0">
              <a:latin typeface="Angsana New" pitchFamily="18" charset="-34"/>
              <a:cs typeface="Angsana New" pitchFamily="18" charset="-34"/>
            </a:rPr>
            <a:t> รายงานผลการจำหน่ายแอลกอฮอล์ในประชากรอายุ </a:t>
          </a:r>
          <a:r>
            <a:rPr lang="en-US" sz="2800" dirty="0" smtClean="0">
              <a:latin typeface="Angsana New" pitchFamily="18" charset="-34"/>
              <a:cs typeface="Angsana New" pitchFamily="18" charset="-34"/>
            </a:rPr>
            <a:t>15 </a:t>
          </a:r>
          <a:r>
            <a:rPr lang="th-TH" sz="2800" dirty="0" smtClean="0">
              <a:latin typeface="Angsana New" pitchFamily="18" charset="-34"/>
              <a:cs typeface="Angsana New" pitchFamily="18" charset="-34"/>
            </a:rPr>
            <a:t>ปีขึ้นไป</a:t>
          </a:r>
          <a:endParaRPr lang="th-TH" sz="2800" dirty="0" smtClean="0">
            <a:latin typeface="-JS Sarunya" pitchFamily="2" charset="2"/>
            <a:cs typeface="Angsana New" pitchFamily="18" charset="-34"/>
          </a:endParaRPr>
        </a:p>
        <a:p>
          <a:pPr marL="228600" indent="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2800" dirty="0" smtClean="0">
            <a:latin typeface="Angsana New" pitchFamily="18" charset="-34"/>
            <a:cs typeface="Angsana New" pitchFamily="18" charset="-34"/>
          </a:endParaRPr>
        </a:p>
      </dgm:t>
    </dgm:pt>
    <dgm:pt modelId="{CFFB5232-18E3-4962-8698-7F2ED42B7DDE}" type="parTrans" cxnId="{7722C1EC-F21E-45FB-84DF-A82749ACBCBD}">
      <dgm:prSet/>
      <dgm:spPr/>
      <dgm:t>
        <a:bodyPr/>
        <a:lstStyle/>
        <a:p>
          <a:endParaRPr lang="th-TH"/>
        </a:p>
      </dgm:t>
    </dgm:pt>
    <dgm:pt modelId="{9B2044BF-32F3-4CFA-946E-0160D6D68DCE}" type="sibTrans" cxnId="{7722C1EC-F21E-45FB-84DF-A82749ACBCBD}">
      <dgm:prSet/>
      <dgm:spPr/>
      <dgm:t>
        <a:bodyPr/>
        <a:lstStyle/>
        <a:p>
          <a:endParaRPr lang="th-TH"/>
        </a:p>
      </dgm:t>
    </dgm:pt>
    <dgm:pt modelId="{434BDB50-87B8-4207-8E09-4F51D3E473DD}">
      <dgm:prSet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2800" smtClean="0">
              <a:latin typeface="Angsana New" pitchFamily="18" charset="-34"/>
              <a:cs typeface="Angsana New" pitchFamily="18" charset="-34"/>
            </a:rPr>
            <a:t> สำรวจ</a:t>
          </a:r>
          <a:r>
            <a:rPr lang="th-TH" sz="2800" dirty="0" smtClean="0">
              <a:latin typeface="Angsana New" pitchFamily="18" charset="-34"/>
              <a:cs typeface="Angsana New" pitchFamily="18" charset="-34"/>
            </a:rPr>
            <a:t>และเก็บข้อมูลการบริโภคแอลกอฮอล์</a:t>
          </a:r>
          <a:endParaRPr lang="en-US" sz="2800" dirty="0" smtClean="0">
            <a:latin typeface="Angsana New" pitchFamily="18" charset="-34"/>
            <a:cs typeface="Angsana New" pitchFamily="18" charset="-34"/>
          </a:endParaRPr>
        </a:p>
      </dgm:t>
    </dgm:pt>
    <dgm:pt modelId="{AE83CCEF-741E-4444-9B57-06667A735324}" type="sibTrans" cxnId="{E8057800-37B2-461B-ABCC-603DF20BD9E7}">
      <dgm:prSet/>
      <dgm:spPr/>
      <dgm:t>
        <a:bodyPr/>
        <a:lstStyle/>
        <a:p>
          <a:endParaRPr lang="th-TH"/>
        </a:p>
      </dgm:t>
    </dgm:pt>
    <dgm:pt modelId="{87AE633F-5599-43F0-8DD9-BA836A97B035}" type="parTrans" cxnId="{E8057800-37B2-461B-ABCC-603DF20BD9E7}">
      <dgm:prSet/>
      <dgm:spPr/>
      <dgm:t>
        <a:bodyPr/>
        <a:lstStyle/>
        <a:p>
          <a:endParaRPr lang="th-TH"/>
        </a:p>
      </dgm:t>
    </dgm:pt>
    <dgm:pt modelId="{B7DAAC54-8C31-4B24-B5C7-E9A0B6E4FD2B}" type="pres">
      <dgm:prSet presAssocID="{633D1772-8F0D-4B98-94AF-873582E6D09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13C27FAA-899C-4AE9-85E3-B8FAF8F10F34}" type="pres">
      <dgm:prSet presAssocID="{5BE23CD4-A76A-4C9B-8DCF-48BD74E78BCB}" presName="composite" presStyleCnt="0"/>
      <dgm:spPr/>
    </dgm:pt>
    <dgm:pt modelId="{5A4EDFE5-CB50-4C4A-8342-F8CF8368840D}" type="pres">
      <dgm:prSet presAssocID="{5BE23CD4-A76A-4C9B-8DCF-48BD74E78BCB}" presName="parentText" presStyleLbl="alignNode1" presStyleIdx="0" presStyleCnt="2" custScaleX="100000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B0DA4B2-3811-441F-803A-98CA289C2C3F}" type="pres">
      <dgm:prSet presAssocID="{5BE23CD4-A76A-4C9B-8DCF-48BD74E78BCB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5CB1159-A60C-4F6F-966E-C5B94F87942A}" type="pres">
      <dgm:prSet presAssocID="{368321E1-C58A-4D72-8AB4-0E594BDF7B85}" presName="sp" presStyleCnt="0"/>
      <dgm:spPr/>
    </dgm:pt>
    <dgm:pt modelId="{21D8D753-14FF-4302-96F8-D783DB14D616}" type="pres">
      <dgm:prSet presAssocID="{BE214913-7BC6-47C2-BC70-F81C6738BFDF}" presName="composite" presStyleCnt="0"/>
      <dgm:spPr/>
    </dgm:pt>
    <dgm:pt modelId="{DDE2D53B-785F-4946-AB90-D57BC37047B0}" type="pres">
      <dgm:prSet presAssocID="{BE214913-7BC6-47C2-BC70-F81C6738BFDF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7561B62-9E27-40D8-A5F1-144DC180B82B}" type="pres">
      <dgm:prSet presAssocID="{BE214913-7BC6-47C2-BC70-F81C6738BFDF}" presName="descendantText" presStyleLbl="alignAcc1" presStyleIdx="1" presStyleCnt="2" custScaleY="10000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616C8243-10CF-4F9D-98CE-080980FD3022}" srcId="{BE214913-7BC6-47C2-BC70-F81C6738BFDF}" destId="{0B0760CD-8AFE-4EA4-8DEE-93BA71661E9C}" srcOrd="0" destOrd="0" parTransId="{26244B3D-C58A-4B9A-B379-C518068617BF}" sibTransId="{05055EFA-88DA-4B05-B457-D376CD1459CD}"/>
    <dgm:cxn modelId="{FF061D11-B7D6-4348-9B1B-9393D44C6D56}" srcId="{5BE23CD4-A76A-4C9B-8DCF-48BD74E78BCB}" destId="{23AA0F78-92EE-4B35-ADE9-E8A1D504F60F}" srcOrd="0" destOrd="0" parTransId="{5EF17A34-9D5F-416D-9816-BE292B155103}" sibTransId="{BABFF913-B4EF-4D44-91D2-2E6961104BF2}"/>
    <dgm:cxn modelId="{AC20BB2C-973A-438D-86DB-DB2003F9FC90}" type="presOf" srcId="{5BE23CD4-A76A-4C9B-8DCF-48BD74E78BCB}" destId="{5A4EDFE5-CB50-4C4A-8342-F8CF8368840D}" srcOrd="0" destOrd="0" presId="urn:microsoft.com/office/officeart/2005/8/layout/chevron2"/>
    <dgm:cxn modelId="{E8057800-37B2-461B-ABCC-603DF20BD9E7}" srcId="{BE214913-7BC6-47C2-BC70-F81C6738BFDF}" destId="{434BDB50-87B8-4207-8E09-4F51D3E473DD}" srcOrd="1" destOrd="0" parTransId="{87AE633F-5599-43F0-8DD9-BA836A97B035}" sibTransId="{AE83CCEF-741E-4444-9B57-06667A735324}"/>
    <dgm:cxn modelId="{84A8781A-A181-46E5-ACE1-F01039FD1115}" type="presOf" srcId="{31D88842-A6FE-4300-B0E2-08FAD8CF4E2F}" destId="{37561B62-9E27-40D8-A5F1-144DC180B82B}" srcOrd="0" destOrd="2" presId="urn:microsoft.com/office/officeart/2005/8/layout/chevron2"/>
    <dgm:cxn modelId="{554889F8-500B-44DC-B579-127847BBAECA}" srcId="{633D1772-8F0D-4B98-94AF-873582E6D09A}" destId="{BE214913-7BC6-47C2-BC70-F81C6738BFDF}" srcOrd="1" destOrd="0" parTransId="{385B301D-25EF-4D62-AFD5-714B4C32E930}" sibTransId="{ADCF62AE-A5F1-47CB-A4F1-F696FD89690F}"/>
    <dgm:cxn modelId="{5FE6FF9E-312A-4265-A64A-4BFDAEFC6D65}" type="presOf" srcId="{0B0760CD-8AFE-4EA4-8DEE-93BA71661E9C}" destId="{37561B62-9E27-40D8-A5F1-144DC180B82B}" srcOrd="0" destOrd="0" presId="urn:microsoft.com/office/officeart/2005/8/layout/chevron2"/>
    <dgm:cxn modelId="{305396B1-628B-4890-9549-F26B7F1FEFBD}" type="presOf" srcId="{BE214913-7BC6-47C2-BC70-F81C6738BFDF}" destId="{DDE2D53B-785F-4946-AB90-D57BC37047B0}" srcOrd="0" destOrd="0" presId="urn:microsoft.com/office/officeart/2005/8/layout/chevron2"/>
    <dgm:cxn modelId="{E03B4A6B-8D2B-48D8-BC19-9412E62AF547}" type="presOf" srcId="{633D1772-8F0D-4B98-94AF-873582E6D09A}" destId="{B7DAAC54-8C31-4B24-B5C7-E9A0B6E4FD2B}" srcOrd="0" destOrd="0" presId="urn:microsoft.com/office/officeart/2005/8/layout/chevron2"/>
    <dgm:cxn modelId="{9B8165C2-F7DF-4B1D-BCB6-9443B912ED73}" type="presOf" srcId="{23AA0F78-92EE-4B35-ADE9-E8A1D504F60F}" destId="{8B0DA4B2-3811-441F-803A-98CA289C2C3F}" srcOrd="0" destOrd="0" presId="urn:microsoft.com/office/officeart/2005/8/layout/chevron2"/>
    <dgm:cxn modelId="{7722C1EC-F21E-45FB-84DF-A82749ACBCBD}" srcId="{BE214913-7BC6-47C2-BC70-F81C6738BFDF}" destId="{31D88842-A6FE-4300-B0E2-08FAD8CF4E2F}" srcOrd="2" destOrd="0" parTransId="{CFFB5232-18E3-4962-8698-7F2ED42B7DDE}" sibTransId="{9B2044BF-32F3-4CFA-946E-0160D6D68DCE}"/>
    <dgm:cxn modelId="{916AD47F-54CC-435A-9666-9D9D7BF3ACC2}" type="presOf" srcId="{434BDB50-87B8-4207-8E09-4F51D3E473DD}" destId="{37561B62-9E27-40D8-A5F1-144DC180B82B}" srcOrd="0" destOrd="1" presId="urn:microsoft.com/office/officeart/2005/8/layout/chevron2"/>
    <dgm:cxn modelId="{58B3A31A-8856-479B-A423-8CD6CF9A11F5}" srcId="{633D1772-8F0D-4B98-94AF-873582E6D09A}" destId="{5BE23CD4-A76A-4C9B-8DCF-48BD74E78BCB}" srcOrd="0" destOrd="0" parTransId="{BEDF33F4-7578-486C-A65C-F57284068EA8}" sibTransId="{368321E1-C58A-4D72-8AB4-0E594BDF7B85}"/>
    <dgm:cxn modelId="{B2F32F00-7EB0-4C53-AEEB-1668BA606E85}" type="presParOf" srcId="{B7DAAC54-8C31-4B24-B5C7-E9A0B6E4FD2B}" destId="{13C27FAA-899C-4AE9-85E3-B8FAF8F10F34}" srcOrd="0" destOrd="0" presId="urn:microsoft.com/office/officeart/2005/8/layout/chevron2"/>
    <dgm:cxn modelId="{42F7FC90-ED0E-4B49-B324-EB6942BDB9B1}" type="presParOf" srcId="{13C27FAA-899C-4AE9-85E3-B8FAF8F10F34}" destId="{5A4EDFE5-CB50-4C4A-8342-F8CF8368840D}" srcOrd="0" destOrd="0" presId="urn:microsoft.com/office/officeart/2005/8/layout/chevron2"/>
    <dgm:cxn modelId="{6FCA8CF7-144D-4143-B139-E7514B560101}" type="presParOf" srcId="{13C27FAA-899C-4AE9-85E3-B8FAF8F10F34}" destId="{8B0DA4B2-3811-441F-803A-98CA289C2C3F}" srcOrd="1" destOrd="0" presId="urn:microsoft.com/office/officeart/2005/8/layout/chevron2"/>
    <dgm:cxn modelId="{99D19BF6-549F-4162-8574-A1EF257EF739}" type="presParOf" srcId="{B7DAAC54-8C31-4B24-B5C7-E9A0B6E4FD2B}" destId="{55CB1159-A60C-4F6F-966E-C5B94F87942A}" srcOrd="1" destOrd="0" presId="urn:microsoft.com/office/officeart/2005/8/layout/chevron2"/>
    <dgm:cxn modelId="{FCFA1398-EB20-42BA-A6CF-4EF5CCAC287C}" type="presParOf" srcId="{B7DAAC54-8C31-4B24-B5C7-E9A0B6E4FD2B}" destId="{21D8D753-14FF-4302-96F8-D783DB14D616}" srcOrd="2" destOrd="0" presId="urn:microsoft.com/office/officeart/2005/8/layout/chevron2"/>
    <dgm:cxn modelId="{2AF8CA5B-B2E2-4AD2-9CBD-DCD9B7CE90F0}" type="presParOf" srcId="{21D8D753-14FF-4302-96F8-D783DB14D616}" destId="{DDE2D53B-785F-4946-AB90-D57BC37047B0}" srcOrd="0" destOrd="0" presId="urn:microsoft.com/office/officeart/2005/8/layout/chevron2"/>
    <dgm:cxn modelId="{7EA79047-4FD5-4035-B53D-B734A2D7855C}" type="presParOf" srcId="{21D8D753-14FF-4302-96F8-D783DB14D616}" destId="{37561B62-9E27-40D8-A5F1-144DC180B82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33D1772-8F0D-4B98-94AF-873582E6D09A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h-TH"/>
        </a:p>
      </dgm:t>
    </dgm:pt>
    <dgm:pt modelId="{5BE23CD4-A76A-4C9B-8DCF-48BD74E78BCB}">
      <dgm:prSet phldrT="[Text]" custT="1"/>
      <dgm:spPr>
        <a:solidFill>
          <a:srgbClr val="FA9F26"/>
        </a:solidFill>
      </dgm:spPr>
      <dgm:t>
        <a:bodyPr/>
        <a:lstStyle/>
        <a:p>
          <a:r>
            <a:rPr lang="th-TH" sz="3200" b="1" dirty="0" smtClean="0">
              <a:solidFill>
                <a:schemeClr val="tx1"/>
              </a:solidFill>
              <a:cs typeface="+mj-cs"/>
            </a:rPr>
            <a:t>มาตรการ</a:t>
          </a:r>
          <a:endParaRPr lang="th-TH" sz="3200" b="1" dirty="0">
            <a:solidFill>
              <a:schemeClr val="tx1"/>
            </a:solidFill>
            <a:cs typeface="+mj-cs"/>
          </a:endParaRPr>
        </a:p>
      </dgm:t>
    </dgm:pt>
    <dgm:pt modelId="{BEDF33F4-7578-486C-A65C-F57284068EA8}" type="parTrans" cxnId="{58B3A31A-8856-479B-A423-8CD6CF9A11F5}">
      <dgm:prSet/>
      <dgm:spPr/>
      <dgm:t>
        <a:bodyPr/>
        <a:lstStyle/>
        <a:p>
          <a:endParaRPr lang="th-TH"/>
        </a:p>
      </dgm:t>
    </dgm:pt>
    <dgm:pt modelId="{368321E1-C58A-4D72-8AB4-0E594BDF7B85}" type="sibTrans" cxnId="{58B3A31A-8856-479B-A423-8CD6CF9A11F5}">
      <dgm:prSet/>
      <dgm:spPr/>
      <dgm:t>
        <a:bodyPr/>
        <a:lstStyle/>
        <a:p>
          <a:endParaRPr lang="th-TH"/>
        </a:p>
      </dgm:t>
    </dgm:pt>
    <dgm:pt modelId="{23AA0F78-92EE-4B35-ADE9-E8A1D504F60F}">
      <dgm:prSet phldrT="[Text]" custT="1"/>
      <dgm:spPr/>
      <dgm:t>
        <a:bodyPr/>
        <a:lstStyle/>
        <a:p>
          <a:r>
            <a:rPr lang="th-TH" sz="2400" dirty="0" smtClean="0">
              <a:latin typeface="Angsana New" pitchFamily="18" charset="-34"/>
              <a:cs typeface="Angsana New" pitchFamily="18" charset="-34"/>
            </a:rPr>
            <a:t>ประเมินผลการหยุดเสพ</a:t>
          </a:r>
          <a:r>
            <a:rPr lang="th-TH" sz="2400" dirty="0" err="1" smtClean="0">
              <a:latin typeface="Angsana New" pitchFamily="18" charset="-34"/>
              <a:cs typeface="Angsana New" pitchFamily="18" charset="-34"/>
            </a:rPr>
            <a:t>ยาเสพติด</a:t>
          </a:r>
          <a:r>
            <a:rPr lang="th-TH" sz="2400" dirty="0" smtClean="0">
              <a:latin typeface="Angsana New" pitchFamily="18" charset="-34"/>
              <a:cs typeface="Angsana New" pitchFamily="18" charset="-34"/>
            </a:rPr>
            <a:t>ของผู้ป่วย</a:t>
          </a:r>
          <a:r>
            <a:rPr lang="th-TH" sz="2400" dirty="0" err="1" smtClean="0">
              <a:latin typeface="Angsana New" pitchFamily="18" charset="-34"/>
              <a:cs typeface="Angsana New" pitchFamily="18" charset="-34"/>
            </a:rPr>
            <a:t>ยาเสพติด</a:t>
          </a:r>
          <a:r>
            <a:rPr lang="th-TH" sz="2400" dirty="0" smtClean="0">
              <a:latin typeface="Angsana New" pitchFamily="18" charset="-34"/>
              <a:cs typeface="Angsana New" pitchFamily="18" charset="-34"/>
            </a:rPr>
            <a:t>ที่ผ่านการบำบัดรักษาหลังจำหน่าย 3 เดือน</a:t>
          </a:r>
          <a:endParaRPr lang="th-TH" sz="2400" dirty="0">
            <a:latin typeface="Angsana New" pitchFamily="18" charset="-34"/>
            <a:cs typeface="Angsana New" pitchFamily="18" charset="-34"/>
          </a:endParaRPr>
        </a:p>
      </dgm:t>
    </dgm:pt>
    <dgm:pt modelId="{5EF17A34-9D5F-416D-9816-BE292B155103}" type="parTrans" cxnId="{FF061D11-B7D6-4348-9B1B-9393D44C6D56}">
      <dgm:prSet/>
      <dgm:spPr/>
      <dgm:t>
        <a:bodyPr/>
        <a:lstStyle/>
        <a:p>
          <a:endParaRPr lang="th-TH"/>
        </a:p>
      </dgm:t>
    </dgm:pt>
    <dgm:pt modelId="{BABFF913-B4EF-4D44-91D2-2E6961104BF2}" type="sibTrans" cxnId="{FF061D11-B7D6-4348-9B1B-9393D44C6D56}">
      <dgm:prSet/>
      <dgm:spPr/>
      <dgm:t>
        <a:bodyPr/>
        <a:lstStyle/>
        <a:p>
          <a:endParaRPr lang="th-TH"/>
        </a:p>
      </dgm:t>
    </dgm:pt>
    <dgm:pt modelId="{BE214913-7BC6-47C2-BC70-F81C6738BFDF}">
      <dgm:prSet phldrT="[Text]"/>
      <dgm:spPr>
        <a:solidFill>
          <a:srgbClr val="00B050"/>
        </a:solidFill>
      </dgm:spPr>
      <dgm:t>
        <a:bodyPr/>
        <a:lstStyle/>
        <a:p>
          <a:r>
            <a:rPr lang="th-TH" dirty="0" smtClean="0"/>
            <a:t>กิจกรรมดำเนิน</a:t>
          </a:r>
          <a:endParaRPr lang="th-TH" dirty="0"/>
        </a:p>
      </dgm:t>
    </dgm:pt>
    <dgm:pt modelId="{385B301D-25EF-4D62-AFD5-714B4C32E930}" type="parTrans" cxnId="{554889F8-500B-44DC-B579-127847BBAECA}">
      <dgm:prSet/>
      <dgm:spPr/>
      <dgm:t>
        <a:bodyPr/>
        <a:lstStyle/>
        <a:p>
          <a:endParaRPr lang="th-TH"/>
        </a:p>
      </dgm:t>
    </dgm:pt>
    <dgm:pt modelId="{ADCF62AE-A5F1-47CB-A4F1-F696FD89690F}" type="sibTrans" cxnId="{554889F8-500B-44DC-B579-127847BBAECA}">
      <dgm:prSet/>
      <dgm:spPr/>
      <dgm:t>
        <a:bodyPr/>
        <a:lstStyle/>
        <a:p>
          <a:endParaRPr lang="th-TH"/>
        </a:p>
      </dgm:t>
    </dgm:pt>
    <dgm:pt modelId="{0B0760CD-8AFE-4EA4-8DEE-93BA71661E9C}">
      <dgm:prSet phldrT="[Text]" custT="1"/>
      <dgm:spPr/>
      <dgm:t>
        <a:bodyPr/>
        <a:lstStyle/>
        <a:p>
          <a:pPr marL="228600" indent="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th-TH" sz="2400" dirty="0">
            <a:latin typeface="-JS Sarunya" pitchFamily="2" charset="2"/>
            <a:cs typeface="Angsana New" pitchFamily="18" charset="-34"/>
          </a:endParaRPr>
        </a:p>
      </dgm:t>
    </dgm:pt>
    <dgm:pt modelId="{26244B3D-C58A-4B9A-B379-C518068617BF}" type="parTrans" cxnId="{616C8243-10CF-4F9D-98CE-080980FD3022}">
      <dgm:prSet/>
      <dgm:spPr/>
      <dgm:t>
        <a:bodyPr/>
        <a:lstStyle/>
        <a:p>
          <a:endParaRPr lang="th-TH"/>
        </a:p>
      </dgm:t>
    </dgm:pt>
    <dgm:pt modelId="{05055EFA-88DA-4B05-B457-D376CD1459CD}" type="sibTrans" cxnId="{616C8243-10CF-4F9D-98CE-080980FD3022}">
      <dgm:prSet/>
      <dgm:spPr/>
      <dgm:t>
        <a:bodyPr/>
        <a:lstStyle/>
        <a:p>
          <a:endParaRPr lang="th-TH"/>
        </a:p>
      </dgm:t>
    </dgm:pt>
    <dgm:pt modelId="{31D88842-A6FE-4300-B0E2-08FAD8CF4E2F}">
      <dgm:prSet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2400" dirty="0" smtClean="0">
              <a:latin typeface="Angsana New" pitchFamily="18" charset="-34"/>
              <a:cs typeface="Angsana New" pitchFamily="18" charset="-34"/>
            </a:rPr>
            <a:t> จัดเก็บและบันทึกข้อมูลผู้ป่วย</a:t>
          </a:r>
          <a:r>
            <a:rPr lang="th-TH" sz="2400" dirty="0" err="1" smtClean="0">
              <a:latin typeface="Angsana New" pitchFamily="18" charset="-34"/>
              <a:cs typeface="Angsana New" pitchFamily="18" charset="-34"/>
            </a:rPr>
            <a:t>ยาเสพติด</a:t>
          </a:r>
          <a:r>
            <a:rPr lang="th-TH" sz="2400" dirty="0" smtClean="0">
              <a:latin typeface="Angsana New" pitchFamily="18" charset="-34"/>
              <a:cs typeface="Angsana New" pitchFamily="18" charset="-34"/>
            </a:rPr>
            <a:t>ในฐานข้อมูลบำบัดรักษา</a:t>
          </a:r>
          <a:r>
            <a:rPr lang="th-TH" sz="2400" dirty="0" err="1" smtClean="0">
              <a:latin typeface="Angsana New" pitchFamily="18" charset="-34"/>
              <a:cs typeface="Angsana New" pitchFamily="18" charset="-34"/>
            </a:rPr>
            <a:t>ยาเสพติด</a:t>
          </a:r>
          <a:r>
            <a:rPr lang="th-TH" sz="2400" dirty="0" smtClean="0">
              <a:latin typeface="Angsana New" pitchFamily="18" charset="-34"/>
              <a:cs typeface="Angsana New" pitchFamily="18" charset="-34"/>
            </a:rPr>
            <a:t>      ของประเทศ (</a:t>
          </a:r>
          <a:r>
            <a:rPr lang="th-TH" sz="2400" dirty="0" err="1" smtClean="0">
              <a:latin typeface="Angsana New" pitchFamily="18" charset="-34"/>
              <a:cs typeface="Angsana New" pitchFamily="18" charset="-34"/>
            </a:rPr>
            <a:t>บสต</a:t>
          </a:r>
          <a:r>
            <a:rPr lang="th-TH" sz="2400" dirty="0" smtClean="0">
              <a:latin typeface="Angsana New" pitchFamily="18" charset="-34"/>
              <a:cs typeface="Angsana New" pitchFamily="18" charset="-34"/>
            </a:rPr>
            <a:t>.)</a:t>
          </a:r>
          <a:endParaRPr lang="th-TH" sz="2400" dirty="0" smtClean="0">
            <a:latin typeface="-JS Sarunya" pitchFamily="2" charset="2"/>
            <a:cs typeface="Angsana New" pitchFamily="18" charset="-34"/>
          </a:endParaRPr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2400" dirty="0" smtClean="0">
            <a:latin typeface="Angsana New" pitchFamily="18" charset="-34"/>
            <a:cs typeface="Angsana New" pitchFamily="18" charset="-34"/>
          </a:endParaRPr>
        </a:p>
      </dgm:t>
    </dgm:pt>
    <dgm:pt modelId="{CFFB5232-18E3-4962-8698-7F2ED42B7DDE}" type="parTrans" cxnId="{7722C1EC-F21E-45FB-84DF-A82749ACBCBD}">
      <dgm:prSet/>
      <dgm:spPr/>
      <dgm:t>
        <a:bodyPr/>
        <a:lstStyle/>
        <a:p>
          <a:endParaRPr lang="th-TH"/>
        </a:p>
      </dgm:t>
    </dgm:pt>
    <dgm:pt modelId="{9B2044BF-32F3-4CFA-946E-0160D6D68DCE}" type="sibTrans" cxnId="{7722C1EC-F21E-45FB-84DF-A82749ACBCBD}">
      <dgm:prSet/>
      <dgm:spPr/>
      <dgm:t>
        <a:bodyPr/>
        <a:lstStyle/>
        <a:p>
          <a:endParaRPr lang="th-TH"/>
        </a:p>
      </dgm:t>
    </dgm:pt>
    <dgm:pt modelId="{434BDB50-87B8-4207-8E09-4F51D3E473DD}">
      <dgm:prSet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2400" dirty="0" smtClean="0">
              <a:latin typeface="Angsana New" pitchFamily="18" charset="-34"/>
              <a:cs typeface="Angsana New" pitchFamily="18" charset="-34"/>
            </a:rPr>
            <a:t> ให้การบำบัดรักษาในระบบสมัครใจแก่ผู้ป่วย</a:t>
          </a:r>
          <a:r>
            <a:rPr lang="th-TH" sz="2400" dirty="0" err="1" smtClean="0">
              <a:latin typeface="Angsana New" pitchFamily="18" charset="-34"/>
              <a:cs typeface="Angsana New" pitchFamily="18" charset="-34"/>
            </a:rPr>
            <a:t>ยาเสพติด</a:t>
          </a:r>
          <a:endParaRPr lang="en-US" sz="2400" dirty="0" smtClean="0">
            <a:latin typeface="Angsana New" pitchFamily="18" charset="-34"/>
            <a:cs typeface="Angsana New" pitchFamily="18" charset="-34"/>
          </a:endParaRPr>
        </a:p>
      </dgm:t>
    </dgm:pt>
    <dgm:pt modelId="{AE83CCEF-741E-4444-9B57-06667A735324}" type="sibTrans" cxnId="{E8057800-37B2-461B-ABCC-603DF20BD9E7}">
      <dgm:prSet/>
      <dgm:spPr/>
      <dgm:t>
        <a:bodyPr/>
        <a:lstStyle/>
        <a:p>
          <a:endParaRPr lang="th-TH"/>
        </a:p>
      </dgm:t>
    </dgm:pt>
    <dgm:pt modelId="{87AE633F-5599-43F0-8DD9-BA836A97B035}" type="parTrans" cxnId="{E8057800-37B2-461B-ABCC-603DF20BD9E7}">
      <dgm:prSet/>
      <dgm:spPr/>
      <dgm:t>
        <a:bodyPr/>
        <a:lstStyle/>
        <a:p>
          <a:endParaRPr lang="th-TH"/>
        </a:p>
      </dgm:t>
    </dgm:pt>
    <dgm:pt modelId="{B7DAAC54-8C31-4B24-B5C7-E9A0B6E4FD2B}" type="pres">
      <dgm:prSet presAssocID="{633D1772-8F0D-4B98-94AF-873582E6D09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13C27FAA-899C-4AE9-85E3-B8FAF8F10F34}" type="pres">
      <dgm:prSet presAssocID="{5BE23CD4-A76A-4C9B-8DCF-48BD74E78BCB}" presName="composite" presStyleCnt="0"/>
      <dgm:spPr/>
    </dgm:pt>
    <dgm:pt modelId="{5A4EDFE5-CB50-4C4A-8342-F8CF8368840D}" type="pres">
      <dgm:prSet presAssocID="{5BE23CD4-A76A-4C9B-8DCF-48BD74E78BCB}" presName="parentText" presStyleLbl="alignNode1" presStyleIdx="0" presStyleCnt="2" custScaleX="100000" custLinFactNeighborX="-8956" custLinFactNeighborY="-236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B0DA4B2-3811-441F-803A-98CA289C2C3F}" type="pres">
      <dgm:prSet presAssocID="{5BE23CD4-A76A-4C9B-8DCF-48BD74E78BCB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5CB1159-A60C-4F6F-966E-C5B94F87942A}" type="pres">
      <dgm:prSet presAssocID="{368321E1-C58A-4D72-8AB4-0E594BDF7B85}" presName="sp" presStyleCnt="0"/>
      <dgm:spPr/>
    </dgm:pt>
    <dgm:pt modelId="{21D8D753-14FF-4302-96F8-D783DB14D616}" type="pres">
      <dgm:prSet presAssocID="{BE214913-7BC6-47C2-BC70-F81C6738BFDF}" presName="composite" presStyleCnt="0"/>
      <dgm:spPr/>
    </dgm:pt>
    <dgm:pt modelId="{DDE2D53B-785F-4946-AB90-D57BC37047B0}" type="pres">
      <dgm:prSet presAssocID="{BE214913-7BC6-47C2-BC70-F81C6738BFDF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7561B62-9E27-40D8-A5F1-144DC180B82B}" type="pres">
      <dgm:prSet presAssocID="{BE214913-7BC6-47C2-BC70-F81C6738BFDF}" presName="descendantText" presStyleLbl="alignAcc1" presStyleIdx="1" presStyleCnt="2" custScaleY="10000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ED1BD22C-2101-4429-AF0C-5CA529893A4E}" type="presOf" srcId="{23AA0F78-92EE-4B35-ADE9-E8A1D504F60F}" destId="{8B0DA4B2-3811-441F-803A-98CA289C2C3F}" srcOrd="0" destOrd="0" presId="urn:microsoft.com/office/officeart/2005/8/layout/chevron2"/>
    <dgm:cxn modelId="{686CFB4B-F348-4513-A21C-F3F8D36F4FAD}" type="presOf" srcId="{434BDB50-87B8-4207-8E09-4F51D3E473DD}" destId="{37561B62-9E27-40D8-A5F1-144DC180B82B}" srcOrd="0" destOrd="1" presId="urn:microsoft.com/office/officeart/2005/8/layout/chevron2"/>
    <dgm:cxn modelId="{7722C1EC-F21E-45FB-84DF-A82749ACBCBD}" srcId="{BE214913-7BC6-47C2-BC70-F81C6738BFDF}" destId="{31D88842-A6FE-4300-B0E2-08FAD8CF4E2F}" srcOrd="2" destOrd="0" parTransId="{CFFB5232-18E3-4962-8698-7F2ED42B7DDE}" sibTransId="{9B2044BF-32F3-4CFA-946E-0160D6D68DCE}"/>
    <dgm:cxn modelId="{F28C5853-4373-443E-96A0-73640F8EE709}" type="presOf" srcId="{633D1772-8F0D-4B98-94AF-873582E6D09A}" destId="{B7DAAC54-8C31-4B24-B5C7-E9A0B6E4FD2B}" srcOrd="0" destOrd="0" presId="urn:microsoft.com/office/officeart/2005/8/layout/chevron2"/>
    <dgm:cxn modelId="{48A8EA96-BE8D-4207-9372-35DFC8EC754C}" type="presOf" srcId="{BE214913-7BC6-47C2-BC70-F81C6738BFDF}" destId="{DDE2D53B-785F-4946-AB90-D57BC37047B0}" srcOrd="0" destOrd="0" presId="urn:microsoft.com/office/officeart/2005/8/layout/chevron2"/>
    <dgm:cxn modelId="{09A4A9EB-A0EC-491E-AA7B-7EFA90FB8BCA}" type="presOf" srcId="{0B0760CD-8AFE-4EA4-8DEE-93BA71661E9C}" destId="{37561B62-9E27-40D8-A5F1-144DC180B82B}" srcOrd="0" destOrd="0" presId="urn:microsoft.com/office/officeart/2005/8/layout/chevron2"/>
    <dgm:cxn modelId="{FF061D11-B7D6-4348-9B1B-9393D44C6D56}" srcId="{5BE23CD4-A76A-4C9B-8DCF-48BD74E78BCB}" destId="{23AA0F78-92EE-4B35-ADE9-E8A1D504F60F}" srcOrd="0" destOrd="0" parTransId="{5EF17A34-9D5F-416D-9816-BE292B155103}" sibTransId="{BABFF913-B4EF-4D44-91D2-2E6961104BF2}"/>
    <dgm:cxn modelId="{554889F8-500B-44DC-B579-127847BBAECA}" srcId="{633D1772-8F0D-4B98-94AF-873582E6D09A}" destId="{BE214913-7BC6-47C2-BC70-F81C6738BFDF}" srcOrd="1" destOrd="0" parTransId="{385B301D-25EF-4D62-AFD5-714B4C32E930}" sibTransId="{ADCF62AE-A5F1-47CB-A4F1-F696FD89690F}"/>
    <dgm:cxn modelId="{EDC380CF-CA91-413B-84F9-26896CACD93C}" type="presOf" srcId="{5BE23CD4-A76A-4C9B-8DCF-48BD74E78BCB}" destId="{5A4EDFE5-CB50-4C4A-8342-F8CF8368840D}" srcOrd="0" destOrd="0" presId="urn:microsoft.com/office/officeart/2005/8/layout/chevron2"/>
    <dgm:cxn modelId="{E8057800-37B2-461B-ABCC-603DF20BD9E7}" srcId="{BE214913-7BC6-47C2-BC70-F81C6738BFDF}" destId="{434BDB50-87B8-4207-8E09-4F51D3E473DD}" srcOrd="1" destOrd="0" parTransId="{87AE633F-5599-43F0-8DD9-BA836A97B035}" sibTransId="{AE83CCEF-741E-4444-9B57-06667A735324}"/>
    <dgm:cxn modelId="{58B3A31A-8856-479B-A423-8CD6CF9A11F5}" srcId="{633D1772-8F0D-4B98-94AF-873582E6D09A}" destId="{5BE23CD4-A76A-4C9B-8DCF-48BD74E78BCB}" srcOrd="0" destOrd="0" parTransId="{BEDF33F4-7578-486C-A65C-F57284068EA8}" sibTransId="{368321E1-C58A-4D72-8AB4-0E594BDF7B85}"/>
    <dgm:cxn modelId="{485C485F-C544-47E8-B6B5-C4D72435F8C5}" type="presOf" srcId="{31D88842-A6FE-4300-B0E2-08FAD8CF4E2F}" destId="{37561B62-9E27-40D8-A5F1-144DC180B82B}" srcOrd="0" destOrd="2" presId="urn:microsoft.com/office/officeart/2005/8/layout/chevron2"/>
    <dgm:cxn modelId="{616C8243-10CF-4F9D-98CE-080980FD3022}" srcId="{BE214913-7BC6-47C2-BC70-F81C6738BFDF}" destId="{0B0760CD-8AFE-4EA4-8DEE-93BA71661E9C}" srcOrd="0" destOrd="0" parTransId="{26244B3D-C58A-4B9A-B379-C518068617BF}" sibTransId="{05055EFA-88DA-4B05-B457-D376CD1459CD}"/>
    <dgm:cxn modelId="{EABBAD5E-5D9C-4254-A054-F08A1E5B09DA}" type="presParOf" srcId="{B7DAAC54-8C31-4B24-B5C7-E9A0B6E4FD2B}" destId="{13C27FAA-899C-4AE9-85E3-B8FAF8F10F34}" srcOrd="0" destOrd="0" presId="urn:microsoft.com/office/officeart/2005/8/layout/chevron2"/>
    <dgm:cxn modelId="{07582026-77F2-4E41-A54A-760BC04202AF}" type="presParOf" srcId="{13C27FAA-899C-4AE9-85E3-B8FAF8F10F34}" destId="{5A4EDFE5-CB50-4C4A-8342-F8CF8368840D}" srcOrd="0" destOrd="0" presId="urn:microsoft.com/office/officeart/2005/8/layout/chevron2"/>
    <dgm:cxn modelId="{E02FF0BB-7085-452B-B484-E373449DFC2F}" type="presParOf" srcId="{13C27FAA-899C-4AE9-85E3-B8FAF8F10F34}" destId="{8B0DA4B2-3811-441F-803A-98CA289C2C3F}" srcOrd="1" destOrd="0" presId="urn:microsoft.com/office/officeart/2005/8/layout/chevron2"/>
    <dgm:cxn modelId="{10143BD7-542D-4DB2-B9CD-FAFDD7498B67}" type="presParOf" srcId="{B7DAAC54-8C31-4B24-B5C7-E9A0B6E4FD2B}" destId="{55CB1159-A60C-4F6F-966E-C5B94F87942A}" srcOrd="1" destOrd="0" presId="urn:microsoft.com/office/officeart/2005/8/layout/chevron2"/>
    <dgm:cxn modelId="{BF111248-C9B9-4F7D-9B8F-04DFC49524CE}" type="presParOf" srcId="{B7DAAC54-8C31-4B24-B5C7-E9A0B6E4FD2B}" destId="{21D8D753-14FF-4302-96F8-D783DB14D616}" srcOrd="2" destOrd="0" presId="urn:microsoft.com/office/officeart/2005/8/layout/chevron2"/>
    <dgm:cxn modelId="{733F3FE1-C32D-465E-A9F2-F3812D2955EC}" type="presParOf" srcId="{21D8D753-14FF-4302-96F8-D783DB14D616}" destId="{DDE2D53B-785F-4946-AB90-D57BC37047B0}" srcOrd="0" destOrd="0" presId="urn:microsoft.com/office/officeart/2005/8/layout/chevron2"/>
    <dgm:cxn modelId="{7CCC764B-18B5-4CB3-A4FA-ACAE53A883E1}" type="presParOf" srcId="{21D8D753-14FF-4302-96F8-D783DB14D616}" destId="{37561B62-9E27-40D8-A5F1-144DC180B82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4EDFE5-CB50-4C4A-8342-F8CF8368840D}">
      <dsp:nvSpPr>
        <dsp:cNvPr id="0" name=""/>
        <dsp:cNvSpPr/>
      </dsp:nvSpPr>
      <dsp:spPr>
        <a:xfrm rot="5400000">
          <a:off x="-190599" y="958639"/>
          <a:ext cx="1486121" cy="1130966"/>
        </a:xfrm>
        <a:prstGeom prst="chevron">
          <a:avLst/>
        </a:prstGeom>
        <a:solidFill>
          <a:srgbClr val="FA9F26"/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solidFill>
                <a:schemeClr val="tx1"/>
              </a:solidFill>
              <a:cs typeface="+mj-cs"/>
            </a:rPr>
            <a:t>มาตรการ</a:t>
          </a:r>
          <a:endParaRPr lang="th-TH" sz="3200" b="1" kern="1200" dirty="0">
            <a:solidFill>
              <a:schemeClr val="tx1"/>
            </a:solidFill>
            <a:cs typeface="+mj-cs"/>
          </a:endParaRPr>
        </a:p>
      </dsp:txBody>
      <dsp:txXfrm rot="-5400000">
        <a:off x="-13021" y="1346544"/>
        <a:ext cx="1130966" cy="355155"/>
      </dsp:txXfrm>
    </dsp:sp>
    <dsp:sp modelId="{8B0DA4B2-3811-441F-803A-98CA289C2C3F}">
      <dsp:nvSpPr>
        <dsp:cNvPr id="0" name=""/>
        <dsp:cNvSpPr/>
      </dsp:nvSpPr>
      <dsp:spPr>
        <a:xfrm rot="5400000">
          <a:off x="2016841" y="-141669"/>
          <a:ext cx="1189996" cy="29877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kern="1200" dirty="0" smtClean="0">
              <a:latin typeface="Angsana New" pitchFamily="18" charset="-34"/>
              <a:cs typeface="Angsana New" pitchFamily="18" charset="-34"/>
            </a:rPr>
            <a:t>ลดปัจจัยเสี่ยงของการเกิดโรคหัวใจและหลอดเลือด</a:t>
          </a:r>
          <a:endParaRPr lang="th-TH" sz="2000" kern="1200" dirty="0">
            <a:latin typeface="Angsana New" pitchFamily="18" charset="-34"/>
            <a:cs typeface="Angsana New" pitchFamily="18" charset="-34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kern="1200" dirty="0" smtClean="0">
              <a:latin typeface="Angsana New" pitchFamily="18" charset="-34"/>
              <a:cs typeface="Angsana New" pitchFamily="18" charset="-34"/>
            </a:rPr>
            <a:t>พัฒนาแนวทางการคัดกรองความเสี่ยง</a:t>
          </a:r>
          <a:endParaRPr lang="th-TH" sz="2000" kern="1200" dirty="0">
            <a:latin typeface="Angsana New" pitchFamily="18" charset="-34"/>
            <a:cs typeface="Angsana New" pitchFamily="18" charset="-34"/>
          </a:endParaRPr>
        </a:p>
      </dsp:txBody>
      <dsp:txXfrm rot="-5400000">
        <a:off x="1117945" y="815318"/>
        <a:ext cx="2929698" cy="1073814"/>
      </dsp:txXfrm>
    </dsp:sp>
    <dsp:sp modelId="{DDE2D53B-785F-4946-AB90-D57BC37047B0}">
      <dsp:nvSpPr>
        <dsp:cNvPr id="0" name=""/>
        <dsp:cNvSpPr/>
      </dsp:nvSpPr>
      <dsp:spPr>
        <a:xfrm rot="5400000">
          <a:off x="-255371" y="2477969"/>
          <a:ext cx="1615665" cy="1130966"/>
        </a:xfrm>
        <a:prstGeom prst="chevron">
          <a:avLst/>
        </a:prstGeom>
        <a:solidFill>
          <a:srgbClr val="00B050"/>
        </a:solidFill>
        <a:ln w="19050" cap="flat" cmpd="sng" algn="ctr">
          <a:solidFill>
            <a:schemeClr val="accent5">
              <a:hueOff val="-8522608"/>
              <a:satOff val="10158"/>
              <a:lumOff val="8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100" kern="1200" dirty="0" smtClean="0"/>
            <a:t>กิจกรรมดำเนิน</a:t>
          </a:r>
          <a:endParaRPr lang="th-TH" sz="2100" kern="1200" dirty="0"/>
        </a:p>
      </dsp:txBody>
      <dsp:txXfrm rot="-5400000">
        <a:off x="-13021" y="2801102"/>
        <a:ext cx="1130966" cy="484699"/>
      </dsp:txXfrm>
    </dsp:sp>
    <dsp:sp modelId="{37561B62-9E27-40D8-A5F1-144DC180B82B}">
      <dsp:nvSpPr>
        <dsp:cNvPr id="0" name=""/>
        <dsp:cNvSpPr/>
      </dsp:nvSpPr>
      <dsp:spPr>
        <a:xfrm rot="5400000">
          <a:off x="1968654" y="1128078"/>
          <a:ext cx="1511759" cy="32652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-8522608"/>
              <a:satOff val="10158"/>
              <a:lumOff val="8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kern="1200" dirty="0" smtClean="0">
              <a:latin typeface="Angsana New" panose="02020603050405020304" pitchFamily="18" charset="-34"/>
              <a:cs typeface="Angsana New" panose="02020603050405020304" pitchFamily="18" charset="-34"/>
            </a:rPr>
            <a:t>คัดกรอง </a:t>
          </a:r>
          <a:r>
            <a:rPr lang="en-US" sz="2000" kern="1200" dirty="0" smtClean="0">
              <a:latin typeface="Angsana New" panose="02020603050405020304" pitchFamily="18" charset="-34"/>
              <a:cs typeface="Angsana New" panose="02020603050405020304" pitchFamily="18" charset="-34"/>
            </a:rPr>
            <a:t>CVD Risk </a:t>
          </a:r>
          <a:r>
            <a:rPr lang="th-TH" sz="2000" kern="1200" dirty="0" smtClean="0">
              <a:latin typeface="Angsana New" panose="02020603050405020304" pitchFamily="18" charset="-34"/>
              <a:cs typeface="Angsana New" panose="02020603050405020304" pitchFamily="18" charset="-34"/>
            </a:rPr>
            <a:t>ในผู้ป่วยเบาหวานและความดันโลหิตสูง</a:t>
          </a:r>
          <a:endParaRPr lang="th-TH" sz="2000" kern="1200" dirty="0">
            <a:latin typeface="Angsana New" panose="02020603050405020304" pitchFamily="18" charset="-34"/>
            <a:cs typeface="Angsana New" panose="02020603050405020304" pitchFamily="18" charset="-34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kern="1200" dirty="0" smtClean="0">
              <a:latin typeface="Angsana New" panose="02020603050405020304" pitchFamily="18" charset="-34"/>
              <a:cs typeface="Angsana New" panose="02020603050405020304" pitchFamily="18" charset="-34"/>
            </a:rPr>
            <a:t>ผู้ป่วยที่มีภาวะเสี่ยงสูงได้รับการปรับเปลี่ยนพฤติกรรมและรับยา</a:t>
          </a:r>
          <a:endParaRPr lang="th-TH" sz="2000" kern="1200" dirty="0">
            <a:latin typeface="Angsana New" panose="02020603050405020304" pitchFamily="18" charset="-34"/>
            <a:cs typeface="Angsana New" panose="02020603050405020304" pitchFamily="18" charset="-34"/>
          </a:endParaRPr>
        </a:p>
      </dsp:txBody>
      <dsp:txXfrm rot="-5400000">
        <a:off x="1091902" y="2078628"/>
        <a:ext cx="3191465" cy="13641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4EDFE5-CB50-4C4A-8342-F8CF8368840D}">
      <dsp:nvSpPr>
        <dsp:cNvPr id="0" name=""/>
        <dsp:cNvSpPr/>
      </dsp:nvSpPr>
      <dsp:spPr>
        <a:xfrm rot="5400000">
          <a:off x="-171603" y="737058"/>
          <a:ext cx="1436122" cy="1092915"/>
        </a:xfrm>
        <a:prstGeom prst="chevron">
          <a:avLst/>
        </a:prstGeom>
        <a:solidFill>
          <a:srgbClr val="FA9F26"/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solidFill>
                <a:schemeClr val="tx1"/>
              </a:solidFill>
              <a:cs typeface="+mj-cs"/>
            </a:rPr>
            <a:t>มาตรการ</a:t>
          </a:r>
          <a:endParaRPr lang="th-TH" sz="3200" b="1" kern="1200" dirty="0">
            <a:solidFill>
              <a:schemeClr val="tx1"/>
            </a:solidFill>
            <a:cs typeface="+mj-cs"/>
          </a:endParaRPr>
        </a:p>
      </dsp:txBody>
      <dsp:txXfrm rot="-5400000">
        <a:off x="1" y="1111913"/>
        <a:ext cx="1092915" cy="343207"/>
      </dsp:txXfrm>
    </dsp:sp>
    <dsp:sp modelId="{8B0DA4B2-3811-441F-803A-98CA289C2C3F}">
      <dsp:nvSpPr>
        <dsp:cNvPr id="0" name=""/>
        <dsp:cNvSpPr/>
      </dsp:nvSpPr>
      <dsp:spPr>
        <a:xfrm rot="5400000">
          <a:off x="2099282" y="-460577"/>
          <a:ext cx="1143226" cy="31559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900" kern="1200" dirty="0" smtClean="0">
              <a:latin typeface="Angsana New" panose="02020603050405020304" pitchFamily="18" charset="-34"/>
              <a:cs typeface="Angsana New" panose="02020603050405020304" pitchFamily="18" charset="-34"/>
            </a:rPr>
            <a:t>ลดอัตราของผู้ป่วยรายใหม่โรคความดันโลหิตสูง</a:t>
          </a:r>
          <a:endParaRPr lang="th-TH" sz="1900" kern="1200" dirty="0">
            <a:latin typeface="Angsana New" pitchFamily="18" charset="-34"/>
            <a:cs typeface="Angsana New" pitchFamily="18" charset="-34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900" kern="1200" dirty="0" smtClean="0">
              <a:latin typeface="Angsana New" panose="02020603050405020304" pitchFamily="18" charset="-34"/>
              <a:cs typeface="Angsana New" panose="02020603050405020304" pitchFamily="18" charset="-34"/>
            </a:rPr>
            <a:t>ลดอัตราของผู้ป่วยรายใหม่โรคเบาหวาน</a:t>
          </a:r>
          <a:endParaRPr lang="th-TH" sz="1900" kern="1200" dirty="0">
            <a:latin typeface="Angsana New" panose="02020603050405020304" pitchFamily="18" charset="-34"/>
            <a:cs typeface="Angsana New" panose="02020603050405020304" pitchFamily="18" charset="-34"/>
          </a:endParaRPr>
        </a:p>
      </dsp:txBody>
      <dsp:txXfrm rot="-5400000">
        <a:off x="1092916" y="601597"/>
        <a:ext cx="3100151" cy="1031610"/>
      </dsp:txXfrm>
    </dsp:sp>
    <dsp:sp modelId="{DDE2D53B-785F-4946-AB90-D57BC37047B0}">
      <dsp:nvSpPr>
        <dsp:cNvPr id="0" name=""/>
        <dsp:cNvSpPr/>
      </dsp:nvSpPr>
      <dsp:spPr>
        <a:xfrm rot="5400000">
          <a:off x="-234196" y="2231660"/>
          <a:ext cx="1561308" cy="1092915"/>
        </a:xfrm>
        <a:prstGeom prst="chevron">
          <a:avLst/>
        </a:prstGeom>
        <a:solidFill>
          <a:srgbClr val="00B050"/>
        </a:solidFill>
        <a:ln w="19050" cap="flat" cmpd="sng" algn="ctr">
          <a:solidFill>
            <a:schemeClr val="accent5">
              <a:hueOff val="-8522608"/>
              <a:satOff val="10158"/>
              <a:lumOff val="8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latin typeface="Angsana New" panose="02020603050405020304" pitchFamily="18" charset="-34"/>
              <a:cs typeface="Angsana New" panose="02020603050405020304" pitchFamily="18" charset="-34"/>
            </a:rPr>
            <a:t>กิจกรรมดำเนิน</a:t>
          </a:r>
          <a:endParaRPr lang="th-TH" sz="2000" b="1" kern="1200" dirty="0">
            <a:latin typeface="Angsana New" panose="02020603050405020304" pitchFamily="18" charset="-34"/>
            <a:cs typeface="Angsana New" panose="02020603050405020304" pitchFamily="18" charset="-34"/>
          </a:endParaRPr>
        </a:p>
      </dsp:txBody>
      <dsp:txXfrm rot="-5400000">
        <a:off x="1" y="2543922"/>
        <a:ext cx="1092915" cy="468393"/>
      </dsp:txXfrm>
    </dsp:sp>
    <dsp:sp modelId="{37561B62-9E27-40D8-A5F1-144DC180B82B}">
      <dsp:nvSpPr>
        <dsp:cNvPr id="0" name=""/>
        <dsp:cNvSpPr/>
      </dsp:nvSpPr>
      <dsp:spPr>
        <a:xfrm rot="5400000">
          <a:off x="1953388" y="879275"/>
          <a:ext cx="1530282" cy="32512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-8522608"/>
              <a:satOff val="10158"/>
              <a:lumOff val="8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kern="1200" dirty="0" smtClean="0">
              <a:latin typeface="Angsana New" panose="02020603050405020304" pitchFamily="18" charset="-34"/>
              <a:cs typeface="Angsana New" panose="02020603050405020304" pitchFamily="18" charset="-34"/>
            </a:rPr>
            <a:t>เฝ้าระวังพฤติกรรมกลุ่มเสี่ยงไม่ให้เป็นผู้ป่วยรายใหม่</a:t>
          </a:r>
          <a:endParaRPr lang="th-TH" sz="2000" kern="1200" dirty="0">
            <a:latin typeface="Angsana New" panose="02020603050405020304" pitchFamily="18" charset="-34"/>
            <a:cs typeface="Angsana New" panose="02020603050405020304" pitchFamily="18" charset="-34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kern="1200" dirty="0" smtClean="0">
              <a:latin typeface="Angsana New" panose="02020603050405020304" pitchFamily="18" charset="-34"/>
              <a:cs typeface="Angsana New" panose="02020603050405020304" pitchFamily="18" charset="-34"/>
            </a:rPr>
            <a:t>ติดตามผลการปรับเปลี่ยนพฤติกรรมต่อเนื่อง</a:t>
          </a:r>
          <a:endParaRPr lang="th-TH" sz="2000" kern="1200" dirty="0">
            <a:latin typeface="Angsana New" panose="02020603050405020304" pitchFamily="18" charset="-34"/>
            <a:cs typeface="Angsana New" panose="02020603050405020304" pitchFamily="18" charset="-34"/>
          </a:endParaRPr>
        </a:p>
      </dsp:txBody>
      <dsp:txXfrm rot="-5400000">
        <a:off x="1092915" y="1814450"/>
        <a:ext cx="3176526" cy="13808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BDB8D2-4B09-4466-9290-D6B288E2F2E4}" type="datetimeFigureOut">
              <a:rPr lang="th-TH" smtClean="0"/>
              <a:pPr/>
              <a:t>15/11/59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797260-6730-44AC-AE4D-0C1FD1B70356}" type="slidenum">
              <a:rPr lang="th-TH" smtClean="0"/>
              <a:pPr/>
              <a:t>‹#›</a:t>
            </a:fld>
            <a:endParaRPr lang="th-TH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B8D2-4B09-4466-9290-D6B288E2F2E4}" type="datetimeFigureOut">
              <a:rPr lang="th-TH" smtClean="0"/>
              <a:pPr/>
              <a:t>15/11/59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7260-6730-44AC-AE4D-0C1FD1B70356}" type="slidenum">
              <a:rPr lang="th-TH" smtClean="0"/>
              <a:pPr/>
              <a:t>‹#›</a:t>
            </a:fld>
            <a:endParaRPr lang="th-TH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B8D2-4B09-4466-9290-D6B288E2F2E4}" type="datetimeFigureOut">
              <a:rPr lang="th-TH" smtClean="0"/>
              <a:pPr/>
              <a:t>15/11/59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7260-6730-44AC-AE4D-0C1FD1B70356}" type="slidenum">
              <a:rPr lang="th-TH" smtClean="0"/>
              <a:pPr/>
              <a:t>‹#›</a:t>
            </a:fld>
            <a:endParaRPr lang="th-TH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B8D2-4B09-4466-9290-D6B288E2F2E4}" type="datetimeFigureOut">
              <a:rPr lang="th-TH" smtClean="0"/>
              <a:pPr/>
              <a:t>15/11/59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7260-6730-44AC-AE4D-0C1FD1B7035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B8D2-4B09-4466-9290-D6B288E2F2E4}" type="datetimeFigureOut">
              <a:rPr lang="th-TH" smtClean="0"/>
              <a:pPr/>
              <a:t>15/11/59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7260-6730-44AC-AE4D-0C1FD1B7035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B8D2-4B09-4466-9290-D6B288E2F2E4}" type="datetimeFigureOut">
              <a:rPr lang="th-TH" smtClean="0"/>
              <a:pPr/>
              <a:t>15/11/59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7260-6730-44AC-AE4D-0C1FD1B7035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B8D2-4B09-4466-9290-D6B288E2F2E4}" type="datetimeFigureOut">
              <a:rPr lang="th-TH" smtClean="0"/>
              <a:pPr/>
              <a:t>15/11/59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7260-6730-44AC-AE4D-0C1FD1B70356}" type="slidenum">
              <a:rPr lang="th-TH" smtClean="0"/>
              <a:pPr/>
              <a:t>‹#›</a:t>
            </a:fld>
            <a:endParaRPr lang="th-TH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B8D2-4B09-4466-9290-D6B288E2F2E4}" type="datetimeFigureOut">
              <a:rPr lang="th-TH" smtClean="0"/>
              <a:pPr/>
              <a:t>15/11/59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7260-6730-44AC-AE4D-0C1FD1B70356}" type="slidenum">
              <a:rPr lang="th-TH" smtClean="0"/>
              <a:pPr/>
              <a:t>‹#›</a:t>
            </a:fld>
            <a:endParaRPr lang="th-TH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B8D2-4B09-4466-9290-D6B288E2F2E4}" type="datetimeFigureOut">
              <a:rPr lang="th-TH" smtClean="0"/>
              <a:pPr/>
              <a:t>15/11/59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7260-6730-44AC-AE4D-0C1FD1B7035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B8D2-4B09-4466-9290-D6B288E2F2E4}" type="datetimeFigureOut">
              <a:rPr lang="th-TH" smtClean="0"/>
              <a:pPr/>
              <a:t>15/11/59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7260-6730-44AC-AE4D-0C1FD1B7035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B8D2-4B09-4466-9290-D6B288E2F2E4}" type="datetimeFigureOut">
              <a:rPr lang="th-TH" smtClean="0"/>
              <a:pPr/>
              <a:t>15/11/59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7260-6730-44AC-AE4D-0C1FD1B7035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1BDB8D2-4B09-4466-9290-D6B288E2F2E4}" type="datetimeFigureOut">
              <a:rPr lang="th-TH" smtClean="0"/>
              <a:pPr/>
              <a:t>15/11/59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E797260-6730-44AC-AE4D-0C1FD1B70356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251520" y="908720"/>
            <a:ext cx="8568952" cy="2376264"/>
          </a:xfrm>
        </p:spPr>
        <p:txBody>
          <a:bodyPr anchor="ctr"/>
          <a:lstStyle/>
          <a:p>
            <a:r>
              <a:rPr lang="en-US" sz="10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>KPI </a:t>
            </a:r>
            <a:r>
              <a:rPr lang="en-US" sz="10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>Template </a:t>
            </a:r>
            <a:r>
              <a:rPr lang="th-TH" sz="10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>ปี 2560</a:t>
            </a:r>
            <a:endParaRPr lang="th-TH" sz="10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899592" y="4487942"/>
            <a:ext cx="7776864" cy="597242"/>
          </a:xfrm>
        </p:spPr>
        <p:txBody>
          <a:bodyPr>
            <a:noAutofit/>
          </a:bodyPr>
          <a:lstStyle/>
          <a:p>
            <a:r>
              <a:rPr lang="th-TH" sz="4000" b="1" dirty="0">
                <a:effectLst/>
                <a:latin typeface="AngsanaUPC" pitchFamily="18" charset="-34"/>
                <a:cs typeface="AngsanaUPC" pitchFamily="18" charset="-34"/>
              </a:rPr>
              <a:t>กลุ่มงานควบคุมโรคไม่</a:t>
            </a:r>
            <a:r>
              <a:rPr lang="th-TH" sz="4000" b="1" dirty="0" smtClean="0">
                <a:effectLst/>
                <a:latin typeface="AngsanaUPC" pitchFamily="18" charset="-34"/>
                <a:cs typeface="AngsanaUPC" pitchFamily="18" charset="-34"/>
              </a:rPr>
              <a:t>ติดต่อ สุขภาพจิต และ</a:t>
            </a:r>
            <a:r>
              <a:rPr lang="th-TH" sz="4000" b="1" dirty="0" err="1" smtClean="0">
                <a:effectLst/>
                <a:latin typeface="AngsanaUPC" pitchFamily="18" charset="-34"/>
                <a:cs typeface="AngsanaUPC" pitchFamily="18" charset="-34"/>
              </a:rPr>
              <a:t>ยาเสพติด</a:t>
            </a:r>
            <a:endParaRPr lang="en-US" sz="4000" b="1" dirty="0">
              <a:effectLst/>
              <a:latin typeface="AngsanaUPC" pitchFamily="18" charset="-34"/>
              <a:cs typeface="AngsanaUPC" pitchFamily="18" charset="-34"/>
            </a:endParaRPr>
          </a:p>
          <a:p>
            <a:endParaRPr lang="th-TH" sz="4000" b="1" dirty="0">
              <a:latin typeface="AngsanaUPC" pitchFamily="18" charset="-34"/>
              <a:cs typeface="Angsan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7088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3667088"/>
              </p:ext>
            </p:extLst>
          </p:nvPr>
        </p:nvGraphicFramePr>
        <p:xfrm>
          <a:off x="179512" y="265192"/>
          <a:ext cx="8712968" cy="1867664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4752528"/>
                <a:gridCol w="1224136"/>
                <a:gridCol w="1152128"/>
                <a:gridCol w="1584176"/>
              </a:tblGrid>
              <a:tr h="433565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AngsanaUPC" pitchFamily="18" charset="-34"/>
                          <a:cs typeface="+mj-cs"/>
                        </a:rPr>
                        <a:t>ตัวชี้วัด</a:t>
                      </a:r>
                      <a:endParaRPr lang="th-TH" sz="2000" dirty="0">
                        <a:latin typeface="AngsanaUPC" pitchFamily="18" charset="-34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AngsanaUPC" pitchFamily="18" charset="-34"/>
                          <a:cs typeface="+mj-cs"/>
                        </a:rPr>
                        <a:t>เกณฑ์</a:t>
                      </a:r>
                      <a:endParaRPr lang="th-TH" sz="2000" dirty="0">
                        <a:latin typeface="AngsanaUPC" pitchFamily="18" charset="-34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ngsanaUPC" pitchFamily="18" charset="-34"/>
                          <a:cs typeface="+mj-cs"/>
                        </a:rPr>
                        <a:t>Baseline</a:t>
                      </a:r>
                      <a:endParaRPr lang="th-TH" sz="2000" dirty="0">
                        <a:latin typeface="AngsanaUPC" pitchFamily="18" charset="-34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AngsanaUPC" pitchFamily="18" charset="-34"/>
                          <a:cs typeface="+mj-cs"/>
                        </a:rPr>
                        <a:t>แหล่งข้อมูล</a:t>
                      </a:r>
                      <a:endParaRPr lang="th-TH" sz="2000" dirty="0">
                        <a:latin typeface="AngsanaUPC" pitchFamily="18" charset="-34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4099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ร้อยละของผู้ป่วย</a:t>
                      </a:r>
                      <a:r>
                        <a:rPr lang="th-TH" sz="20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ยาเสพติด</a:t>
                      </a:r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ที่หยุดเสพต่อเนื่อง 3</a:t>
                      </a:r>
                      <a:r>
                        <a:rPr lang="th-TH" sz="20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เดือน           หลังจำหน่ายจากการบำบัดรักษาตามเกณฑ์กำหนด</a:t>
                      </a:r>
                      <a:endParaRPr lang="th-TH" sz="2000" dirty="0">
                        <a:latin typeface="AngsanaUPC" pitchFamily="18" charset="-34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ร้อยละ 92</a:t>
                      </a:r>
                      <a:endParaRPr lang="th-TH" sz="2000" b="1" dirty="0">
                        <a:solidFill>
                          <a:srgbClr val="FF0000"/>
                        </a:solidFill>
                        <a:latin typeface="AngsanaUPC" pitchFamily="18" charset="-34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ร้อยละ 90</a:t>
                      </a:r>
                      <a:endParaRPr lang="en-US" sz="2000" b="1" kern="1200" dirty="0" smtClean="0">
                        <a:solidFill>
                          <a:srgbClr val="FF0000"/>
                        </a:solidFill>
                        <a:effectLst/>
                        <a:latin typeface="AngsanaUPC" pitchFamily="18" charset="-34"/>
                        <a:ea typeface="+mn-ea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ฐานข้อมูลบำบัดรักษา</a:t>
                      </a:r>
                      <a:r>
                        <a:rPr lang="th-TH" sz="2000" b="1" kern="1200" dirty="0" err="1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ยาเสพติด</a:t>
                      </a:r>
                      <a:r>
                        <a:rPr lang="th-TH" sz="20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ของประเทศ</a:t>
                      </a:r>
                      <a:r>
                        <a:rPr lang="th-TH" sz="2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 (</a:t>
                      </a:r>
                      <a:r>
                        <a:rPr lang="th-TH" sz="2000" b="1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บสต</a:t>
                      </a:r>
                      <a:r>
                        <a:rPr lang="th-TH" sz="2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.)</a:t>
                      </a:r>
                      <a:endParaRPr lang="en-US" sz="2000" b="1" kern="1200" dirty="0" smtClean="0">
                        <a:solidFill>
                          <a:srgbClr val="FF0000"/>
                        </a:solidFill>
                        <a:effectLst/>
                        <a:latin typeface="AngsanaUPC" pitchFamily="18" charset="-34"/>
                        <a:ea typeface="+mn-ea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3511196779"/>
              </p:ext>
            </p:extLst>
          </p:nvPr>
        </p:nvGraphicFramePr>
        <p:xfrm>
          <a:off x="323528" y="2348880"/>
          <a:ext cx="8496944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496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เนื้อหา 1"/>
          <p:cNvSpPr>
            <a:spLocks noGrp="1"/>
          </p:cNvSpPr>
          <p:nvPr>
            <p:ph idx="1"/>
          </p:nvPr>
        </p:nvSpPr>
        <p:spPr>
          <a:xfrm>
            <a:off x="395537" y="1556792"/>
            <a:ext cx="8352928" cy="49685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th-TH" sz="22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งานควบคุมโรคไม่ติดต่อ  				จำนวน  2 ตัวชี้วัด</a:t>
            </a:r>
          </a:p>
          <a:p>
            <a:pPr marL="411480" lvl="1" indent="0">
              <a:buNone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1) ร้อยละของผู้ป่วยเบาหวานและ/หรือความดันโลหิตสูงที่ขึ้นทะเบียนได้รับการประเมิน</a:t>
            </a:r>
          </a:p>
          <a:p>
            <a:pPr marL="411480" lvl="1" indent="0">
              <a:buNone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โอกาสเสี่ยงต่อโรคหัวใจและหลอดเลือด (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CVD Risk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)</a:t>
            </a:r>
          </a:p>
          <a:p>
            <a:pPr marL="411480" lvl="1" indent="0">
              <a:buNone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2) อัตราผู้ป่วยความดันโลหิตสูงและ/หรือเบาหวานรายใหม่ลดลง</a:t>
            </a:r>
          </a:p>
          <a:p>
            <a:pPr>
              <a:buClr>
                <a:srgbClr val="FF0000"/>
              </a:buClr>
            </a:pPr>
            <a:r>
              <a:rPr lang="th-TH" sz="22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งานสุขภาพจิต					จำนวน  1 ตัวชี้วัด</a:t>
            </a:r>
          </a:p>
          <a:p>
            <a:pPr marL="0" indent="0">
              <a:buNone/>
            </a:pPr>
            <a:r>
              <a:rPr lang="th-TH" sz="2200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  1) ร้อยละของเด็กไทยมีความฉลาดทางอารมณ์ (</a:t>
            </a:r>
            <a:r>
              <a:rPr lang="en-US" sz="2200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EQ</a:t>
            </a:r>
            <a:r>
              <a:rPr lang="th-TH" sz="2200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) อยู่ในเกณฑ์ปกติขึ้นไป   </a:t>
            </a:r>
          </a:p>
          <a:p>
            <a:pPr>
              <a:buClr>
                <a:srgbClr val="FF0000"/>
              </a:buClr>
            </a:pPr>
            <a:r>
              <a:rPr lang="th-TH" sz="22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งาน</a:t>
            </a:r>
            <a:r>
              <a:rPr lang="th-TH" sz="2200" b="1" dirty="0" err="1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ยาเสพติด</a:t>
            </a:r>
            <a:r>
              <a:rPr lang="th-TH" sz="22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และ </a:t>
            </a:r>
            <a:r>
              <a:rPr lang="en-US" sz="22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TO BE NUMBER ONE	</a:t>
            </a:r>
            <a:r>
              <a:rPr lang="th-TH" sz="22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		จำนวน  1  ตัวชี้วัด</a:t>
            </a:r>
            <a:endParaRPr lang="th-TH" sz="2200" b="1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sz="2200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  1) ร้อยละของผู้ป่วย</a:t>
            </a:r>
            <a:r>
              <a:rPr lang="th-TH" sz="2200" dirty="0" err="1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ยาเสพติด</a:t>
            </a:r>
            <a:r>
              <a:rPr lang="th-TH" sz="2200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ที่หยุดเสพต่อเนื่อง 3 เดือน หลังจำหน่ายจากการบำบัดรักษา</a:t>
            </a:r>
          </a:p>
          <a:p>
            <a:pPr marL="0" indent="0">
              <a:buNone/>
            </a:pPr>
            <a:r>
              <a:rPr lang="th-TH" sz="2200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   ตามเกณฑ์กำหนด</a:t>
            </a:r>
            <a:endParaRPr lang="en-US" sz="2200" dirty="0" smtClean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buClr>
                <a:srgbClr val="FF0000"/>
              </a:buClr>
            </a:pPr>
            <a:r>
              <a:rPr lang="th-TH" sz="22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งานควบคุมป้องกันการบริโภคเครื่องดื่มแอลกอฮอล์และยาสูบ	จำนวน  2  ตัวชี้วัด</a:t>
            </a:r>
          </a:p>
          <a:p>
            <a:pPr marL="0" indent="0">
              <a:buNone/>
            </a:pPr>
            <a:r>
              <a:rPr lang="th-TH" sz="2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     1) ความชุกของผู้สูบบุหรี่ของประชากรไทย อายุ 15 ปีขึ้นไป</a:t>
            </a:r>
          </a:p>
          <a:p>
            <a:pPr marL="0" indent="0">
              <a:buNone/>
            </a:pPr>
            <a:r>
              <a:rPr lang="th-TH" sz="2200" dirty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    2) ปริมาณการบริโภคแอลกอฮอล์ต่อประชากรอายุ 15 ปี ขึ้นไป (ลิตรของแอลกอฮอล์บริสุทธิ์ต่อคนต่อปี)</a:t>
            </a:r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251520" y="286518"/>
            <a:ext cx="8640960" cy="105425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>กลุ่มงานควบคุมโรคไม่ติดต่อ สุขภาพจิต และ</a:t>
            </a:r>
            <a:r>
              <a:rPr lang="th-TH" sz="4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>ยาเสพติด</a:t>
            </a:r>
            <a:endParaRPr lang="th-TH" sz="4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gsanaUPC" pitchFamily="18" charset="-34"/>
              <a:cs typeface="Angsan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9162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sakaeo.go.th/websakaeo/img/map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30352"/>
            <a:ext cx="4104456" cy="5139008"/>
          </a:xfrm>
          <a:prstGeom prst="rect">
            <a:avLst/>
          </a:prstGeom>
        </p:spPr>
      </p:pic>
      <p:sp>
        <p:nvSpPr>
          <p:cNvPr id="5" name="สี่เหลี่ยมผืนผ้า 4"/>
          <p:cNvSpPr/>
          <p:nvPr/>
        </p:nvSpPr>
        <p:spPr>
          <a:xfrm>
            <a:off x="971600" y="2276872"/>
            <a:ext cx="792088" cy="4320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bg1"/>
                </a:solidFill>
                <a:latin typeface="AngsanaUPC" pitchFamily="18" charset="-34"/>
                <a:cs typeface="AngsanaUPC" pitchFamily="18" charset="-34"/>
              </a:rPr>
              <a:t>65.36</a:t>
            </a:r>
            <a:endParaRPr lang="th-TH" b="1" dirty="0">
              <a:solidFill>
                <a:schemeClr val="bg1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123728" y="2636912"/>
            <a:ext cx="792088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bg1"/>
                </a:solidFill>
                <a:latin typeface="AngsanaUPC" pitchFamily="18" charset="-34"/>
                <a:cs typeface="AngsanaUPC" pitchFamily="18" charset="-34"/>
              </a:rPr>
              <a:t>98.04</a:t>
            </a:r>
            <a:endParaRPr lang="th-TH" b="1" dirty="0">
              <a:solidFill>
                <a:schemeClr val="bg1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683568" y="4073960"/>
            <a:ext cx="792088" cy="4320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chemeClr val="bg1"/>
                </a:solidFill>
                <a:latin typeface="AngsanaUPC" pitchFamily="18" charset="-34"/>
                <a:cs typeface="AngsanaUPC" pitchFamily="18" charset="-34"/>
              </a:rPr>
              <a:t>50.71</a:t>
            </a: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395536" y="5085184"/>
            <a:ext cx="720080" cy="4320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bg1"/>
                </a:solidFill>
                <a:latin typeface="AngsanaUPC" pitchFamily="18" charset="-34"/>
                <a:cs typeface="AngsanaUPC" pitchFamily="18" charset="-34"/>
              </a:rPr>
              <a:t>65.16</a:t>
            </a:r>
            <a:endParaRPr lang="th-TH" b="1" dirty="0">
              <a:solidFill>
                <a:schemeClr val="bg1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3203848" y="1916832"/>
            <a:ext cx="720080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84.29</a:t>
            </a: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3635896" y="3068960"/>
            <a:ext cx="720080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83.81</a:t>
            </a: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987824" y="3861048"/>
            <a:ext cx="718414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80.99</a:t>
            </a: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2267744" y="5661248"/>
            <a:ext cx="791197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chemeClr val="bg1"/>
                </a:solidFill>
                <a:latin typeface="AngsanaUPC" pitchFamily="18" charset="-34"/>
                <a:cs typeface="AngsanaUPC" pitchFamily="18" charset="-34"/>
              </a:rPr>
              <a:t>91.07</a:t>
            </a:r>
          </a:p>
        </p:txBody>
      </p:sp>
      <p:graphicFrame>
        <p:nvGraphicFramePr>
          <p:cNvPr id="1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8132032"/>
              </p:ext>
            </p:extLst>
          </p:nvPr>
        </p:nvGraphicFramePr>
        <p:xfrm>
          <a:off x="179512" y="193184"/>
          <a:ext cx="8784976" cy="1119093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5040560"/>
                <a:gridCol w="1296144"/>
                <a:gridCol w="1296144"/>
                <a:gridCol w="1152128"/>
              </a:tblGrid>
              <a:tr h="413683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AngsanaUPC" pitchFamily="18" charset="-34"/>
                          <a:cs typeface="AngsanaUPC" pitchFamily="18" charset="-34"/>
                        </a:rPr>
                        <a:t>ตัวชี้วัด</a:t>
                      </a:r>
                      <a:endParaRPr lang="th-TH" sz="2400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AngsanaUPC" pitchFamily="18" charset="-34"/>
                          <a:cs typeface="AngsanaUPC" pitchFamily="18" charset="-34"/>
                        </a:rPr>
                        <a:t>เกณฑ์</a:t>
                      </a:r>
                      <a:endParaRPr lang="th-TH" sz="2400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ngsanaUPC" pitchFamily="18" charset="-34"/>
                          <a:cs typeface="AngsanaUPC" pitchFamily="18" charset="-34"/>
                        </a:rPr>
                        <a:t>Baseline</a:t>
                      </a:r>
                      <a:endParaRPr lang="th-TH" sz="2400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AngsanaUPC" pitchFamily="18" charset="-34"/>
                          <a:cs typeface="AngsanaUPC" pitchFamily="18" charset="-34"/>
                        </a:rPr>
                        <a:t>แหล่งข้อมูล</a:t>
                      </a:r>
                      <a:endParaRPr lang="th-TH" sz="2400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893">
                <a:tc>
                  <a:txBody>
                    <a:bodyPr/>
                    <a:lstStyle/>
                    <a:p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effectLst/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ร้อยละของผู้ป่วยเบาหวาน ความดันโลหิตสูงที่ขึ้นทะเบียนได้รับการประเมินโอกาสเสี่ยงต่อโรคหัวใจและหลอดเลือด (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CVD Risk)</a:t>
                      </a:r>
                      <a:endParaRPr lang="th-TH" sz="2400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≥ </a:t>
                      </a:r>
                      <a:r>
                        <a:rPr 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 </a:t>
                      </a:r>
                      <a:r>
                        <a:rPr lang="th-TH" sz="24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ร้อยละ</a:t>
                      </a:r>
                      <a:r>
                        <a:rPr lang="th-TH" sz="24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 </a:t>
                      </a:r>
                      <a:r>
                        <a:rPr lang="th-TH" sz="24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90</a:t>
                      </a:r>
                      <a:endParaRPr lang="th-TH" sz="2400" b="1" dirty="0">
                        <a:solidFill>
                          <a:srgbClr val="FF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ร้อยละ</a:t>
                      </a:r>
                      <a:r>
                        <a:rPr lang="th-TH" sz="24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 </a:t>
                      </a:r>
                      <a:r>
                        <a:rPr lang="th-TH" sz="24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62.75 </a:t>
                      </a:r>
                      <a:endParaRPr lang="en-US" sz="2400" b="1" kern="1200" dirty="0" smtClean="0">
                        <a:solidFill>
                          <a:srgbClr val="FF0000"/>
                        </a:solidFill>
                        <a:effectLst/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รพ.ทุกแห่ง</a:t>
                      </a:r>
                      <a:endParaRPr lang="en-US" sz="2400" b="1" kern="1200" dirty="0" smtClean="0">
                        <a:solidFill>
                          <a:srgbClr val="FF0000"/>
                        </a:solidFill>
                        <a:effectLst/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610428731"/>
              </p:ext>
            </p:extLst>
          </p:nvPr>
        </p:nvGraphicFramePr>
        <p:xfrm>
          <a:off x="4572000" y="1700808"/>
          <a:ext cx="4344144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1903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10" name="Picture 2" descr="http://www.sakaeo.go.th/websakaeo/img/map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416566"/>
            <a:ext cx="4666931" cy="533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9811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CB8AD9C-FF06-4346-8920-9CD1345ED3B3}" type="slidenum">
              <a:rPr lang="zh-CN" altLang="en-US" smtClean="0">
                <a:solidFill>
                  <a:srgbClr val="898989"/>
                </a:solidFill>
              </a:rPr>
              <a:pPr/>
              <a:t>4</a:t>
            </a:fld>
            <a:endParaRPr lang="zh-CN" altLang="en-US" smtClean="0">
              <a:solidFill>
                <a:srgbClr val="898989"/>
              </a:solidFill>
            </a:endParaRPr>
          </a:p>
        </p:txBody>
      </p:sp>
      <p:graphicFrame>
        <p:nvGraphicFramePr>
          <p:cNvPr id="4" name="ตัวแทนเนื้อหา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1966517"/>
              </p:ext>
            </p:extLst>
          </p:nvPr>
        </p:nvGraphicFramePr>
        <p:xfrm>
          <a:off x="179512" y="116632"/>
          <a:ext cx="8707443" cy="1214079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777374"/>
                <a:gridCol w="2251925"/>
                <a:gridCol w="2326989"/>
                <a:gridCol w="1351155"/>
              </a:tblGrid>
              <a:tr h="374721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Angsana New" pitchFamily="18" charset="-34"/>
                          <a:cs typeface="Angsana New" pitchFamily="18" charset="-34"/>
                        </a:rPr>
                        <a:t>ตัวชี้วัด</a:t>
                      </a:r>
                      <a:endParaRPr lang="th-TH" sz="240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Angsana New" pitchFamily="18" charset="-34"/>
                          <a:cs typeface="Angsana New" pitchFamily="18" charset="-34"/>
                        </a:rPr>
                        <a:t>เกณฑ์</a:t>
                      </a:r>
                      <a:endParaRPr lang="th-TH" sz="240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ngsana New" pitchFamily="18" charset="-34"/>
                          <a:cs typeface="Angsana New" pitchFamily="18" charset="-34"/>
                        </a:rPr>
                        <a:t>Baseline</a:t>
                      </a:r>
                      <a:endParaRPr lang="th-TH" sz="240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Angsana New" pitchFamily="18" charset="-34"/>
                          <a:cs typeface="Angsana New" pitchFamily="18" charset="-34"/>
                        </a:rPr>
                        <a:t>แหล่งข้อมูล</a:t>
                      </a:r>
                      <a:endParaRPr lang="th-TH" sz="240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879">
                <a:tc>
                  <a:txBody>
                    <a:bodyPr/>
                    <a:lstStyle/>
                    <a:p>
                      <a:r>
                        <a:rPr lang="th-TH" sz="2000" b="1" kern="1200" dirty="0" smtClean="0">
                          <a:solidFill>
                            <a:schemeClr val="dk1"/>
                          </a:solidFill>
                          <a:effectLst/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อัตราผู้ป่วยความดันโลหิตสูงและ/หรือเบาหวานรายใหม่</a:t>
                      </a:r>
                      <a:endParaRPr lang="th-TH" sz="2800" b="1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effectLst/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HT =</a:t>
                      </a:r>
                      <a:r>
                        <a:rPr lang="th-TH" sz="1800" kern="1200" dirty="0" smtClean="0">
                          <a:solidFill>
                            <a:srgbClr val="FF0000"/>
                          </a:solidFill>
                          <a:effectLst/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 475 คนต่อแสนประชากร</a:t>
                      </a:r>
                      <a:endParaRPr lang="en-US" sz="1800" kern="1200" dirty="0" smtClean="0">
                        <a:solidFill>
                          <a:srgbClr val="FF0000"/>
                        </a:solidFill>
                        <a:effectLst/>
                        <a:latin typeface="Angsana New" pitchFamily="18" charset="-34"/>
                        <a:ea typeface="+mn-ea"/>
                        <a:cs typeface="Angsana New" pitchFamily="18" charset="-34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effectLst/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DM = </a:t>
                      </a:r>
                      <a:r>
                        <a:rPr lang="th-TH" sz="1800" kern="1200" dirty="0" smtClean="0">
                          <a:solidFill>
                            <a:srgbClr val="FF0000"/>
                          </a:solidFill>
                          <a:effectLst/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260 คนต่อแสนประชากร</a:t>
                      </a:r>
                      <a:endParaRPr lang="th-TH" sz="2400" dirty="0">
                        <a:solidFill>
                          <a:srgbClr val="FF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effectLst/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HT = </a:t>
                      </a:r>
                      <a:r>
                        <a:rPr lang="th-TH" sz="1800" kern="1200" dirty="0" smtClean="0">
                          <a:solidFill>
                            <a:srgbClr val="FF0000"/>
                          </a:solidFill>
                          <a:effectLst/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477 คน ต่อแสนประชากร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effectLst/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DM = </a:t>
                      </a:r>
                      <a:r>
                        <a:rPr lang="th-TH" sz="1800" kern="1200" dirty="0" smtClean="0">
                          <a:solidFill>
                            <a:srgbClr val="FF0000"/>
                          </a:solidFill>
                          <a:effectLst/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262 คน </a:t>
                      </a:r>
                      <a:r>
                        <a:rPr lang="th-TH" sz="1800" kern="1200" baseline="0" dirty="0" smtClean="0">
                          <a:solidFill>
                            <a:srgbClr val="FF0000"/>
                          </a:solidFill>
                          <a:effectLst/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 </a:t>
                      </a:r>
                      <a:r>
                        <a:rPr lang="th-TH" sz="1800" kern="1200" dirty="0" smtClean="0">
                          <a:solidFill>
                            <a:srgbClr val="FF0000"/>
                          </a:solidFill>
                          <a:effectLst/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ต่อแสนประชากร</a:t>
                      </a:r>
                      <a:endParaRPr lang="th-TH" sz="2400" dirty="0" smtClean="0">
                        <a:solidFill>
                          <a:srgbClr val="FF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HDC</a:t>
                      </a:r>
                      <a:endParaRPr lang="th-TH" sz="2400" dirty="0">
                        <a:solidFill>
                          <a:srgbClr val="FF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สี่เหลี่ยมผืนผ้า 1"/>
          <p:cNvSpPr/>
          <p:nvPr/>
        </p:nvSpPr>
        <p:spPr>
          <a:xfrm>
            <a:off x="1167568" y="2060848"/>
            <a:ext cx="1100176" cy="50405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HT =521.032</a:t>
            </a:r>
          </a:p>
          <a:p>
            <a:pPr algn="ctr"/>
            <a:r>
              <a:rPr lang="en-US" sz="1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DM = 239.22</a:t>
            </a:r>
            <a:endParaRPr lang="th-TH" sz="1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979712" y="2610044"/>
            <a:ext cx="1114984" cy="5040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HT = 470.09</a:t>
            </a:r>
            <a:endParaRPr lang="en-US" sz="1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en-US" sz="1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DM = 309.30</a:t>
            </a:r>
            <a:endParaRPr lang="th-TH" sz="1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4" name="สี่เหลี่ยมผืนผ้า 5"/>
          <p:cNvSpPr/>
          <p:nvPr/>
        </p:nvSpPr>
        <p:spPr>
          <a:xfrm>
            <a:off x="3193358" y="1850006"/>
            <a:ext cx="1026949" cy="5040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HT = 485.23</a:t>
            </a:r>
            <a:endParaRPr lang="en-US" sz="1800" b="1" dirty="0">
              <a:solidFill>
                <a:schemeClr val="bg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en-US" sz="1800" b="1" dirty="0" smtClean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DM = 373.66</a:t>
            </a:r>
            <a:endParaRPr lang="th-TH" sz="1800" b="1" dirty="0">
              <a:solidFill>
                <a:schemeClr val="bg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5" name="สี่เหลี่ยมผืนผ้า 5"/>
          <p:cNvSpPr/>
          <p:nvPr/>
        </p:nvSpPr>
        <p:spPr>
          <a:xfrm>
            <a:off x="3473078" y="2806234"/>
            <a:ext cx="1098921" cy="5040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HT = 461.72</a:t>
            </a:r>
            <a:endParaRPr lang="en-US" sz="1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en-US" sz="1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DM = 238.31</a:t>
            </a:r>
            <a:endParaRPr lang="th-TH" sz="1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7" name="สี่เหลี่ยมผืนผ้า 5"/>
          <p:cNvSpPr/>
          <p:nvPr/>
        </p:nvSpPr>
        <p:spPr>
          <a:xfrm>
            <a:off x="2998856" y="3861047"/>
            <a:ext cx="1069087" cy="5040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HT = 471.76</a:t>
            </a:r>
            <a:endParaRPr lang="en-US" sz="1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en-US" sz="1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DM = 247.82</a:t>
            </a:r>
            <a:endParaRPr lang="th-TH" sz="1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8" name="สี่เหลี่ยมผืนผ้า 5"/>
          <p:cNvSpPr/>
          <p:nvPr/>
        </p:nvSpPr>
        <p:spPr>
          <a:xfrm>
            <a:off x="2267744" y="4995151"/>
            <a:ext cx="1080120" cy="5040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HT = 713.18</a:t>
            </a:r>
            <a:endParaRPr lang="en-US" sz="1800" b="1" dirty="0">
              <a:solidFill>
                <a:schemeClr val="bg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en-US" sz="1800" b="1" dirty="0" smtClean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DM = 434.22</a:t>
            </a:r>
            <a:endParaRPr lang="th-TH" sz="1800" b="1" dirty="0">
              <a:solidFill>
                <a:schemeClr val="bg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9" name="สี่เหลี่ยมผืนผ้า 5"/>
          <p:cNvSpPr/>
          <p:nvPr/>
        </p:nvSpPr>
        <p:spPr>
          <a:xfrm>
            <a:off x="251520" y="4069603"/>
            <a:ext cx="1008112" cy="504056"/>
          </a:xfrm>
          <a:prstGeom prst="rect">
            <a:avLst/>
          </a:prstGeom>
          <a:solidFill>
            <a:srgbClr val="FDA1FD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HT = 72.49</a:t>
            </a:r>
            <a:endParaRPr lang="en-US" sz="1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en-US" sz="1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DM = 70.73</a:t>
            </a:r>
            <a:endParaRPr lang="th-TH" sz="1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0" name="สี่เหลี่ยมผืนผ้า 5"/>
          <p:cNvSpPr/>
          <p:nvPr/>
        </p:nvSpPr>
        <p:spPr>
          <a:xfrm>
            <a:off x="35496" y="4909059"/>
            <a:ext cx="1080120" cy="50405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HT = 566.13</a:t>
            </a:r>
            <a:endParaRPr lang="en-US" sz="1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en-US" sz="1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DM = 257.90</a:t>
            </a:r>
            <a:endParaRPr lang="th-TH" sz="1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1" name="สี่เหลี่ยมผืนผ้า 5"/>
          <p:cNvSpPr/>
          <p:nvPr/>
        </p:nvSpPr>
        <p:spPr>
          <a:xfrm>
            <a:off x="251520" y="5805369"/>
            <a:ext cx="1134969" cy="50405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HT = 603.11</a:t>
            </a:r>
            <a:endParaRPr lang="en-US" sz="1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en-US" sz="1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DM = 227.90</a:t>
            </a:r>
            <a:endParaRPr lang="th-TH" sz="1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894486768"/>
              </p:ext>
            </p:extLst>
          </p:nvPr>
        </p:nvGraphicFramePr>
        <p:xfrm>
          <a:off x="4726577" y="2204864"/>
          <a:ext cx="4344144" cy="4104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50780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4213" y="188913"/>
            <a:ext cx="7786687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วัยทำงาน </a:t>
            </a: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โครงการส่งเสริมพฤติกรรมสุขภาพวัยทำงาน  </a:t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ที่พึงประสงค์ในชุมชน </a:t>
            </a:r>
            <a:endParaRPr lang="th-TH" sz="3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มนมุมสี่เหลี่ยมผืนผ้าด้านทแยงมุม 3"/>
          <p:cNvSpPr/>
          <p:nvPr/>
        </p:nvSpPr>
        <p:spPr>
          <a:xfrm>
            <a:off x="1763713" y="1412875"/>
            <a:ext cx="6840537" cy="1152525"/>
          </a:xfrm>
          <a:prstGeom prst="round2DiagRect">
            <a:avLst/>
          </a:prstGeom>
          <a:solidFill>
            <a:srgbClr val="FDA1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h-TH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ร้อยละ 54 ของวัยทำงานอายุ 30- 44ปี มีดัชนีมวลกายปกติ </a:t>
            </a:r>
            <a:r>
              <a:rPr lang="th-TH" b="1" baseline="300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สส.</a:t>
            </a:r>
            <a:endParaRPr lang="th-TH" b="1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Health Leader </a:t>
            </a:r>
            <a:r>
              <a:rPr lang="th-TH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ของวัยทำงาน </a:t>
            </a:r>
          </a:p>
        </p:txBody>
      </p:sp>
      <p:sp>
        <p:nvSpPr>
          <p:cNvPr id="5" name="ลูกศรขวา 4"/>
          <p:cNvSpPr/>
          <p:nvPr/>
        </p:nvSpPr>
        <p:spPr>
          <a:xfrm>
            <a:off x="250825" y="1446213"/>
            <a:ext cx="1296988" cy="936625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เป้าหมาย </a:t>
            </a:r>
          </a:p>
        </p:txBody>
      </p:sp>
      <p:graphicFrame>
        <p:nvGraphicFramePr>
          <p:cNvPr id="6" name="ไดอะแกรม 5"/>
          <p:cNvGraphicFramePr/>
          <p:nvPr/>
        </p:nvGraphicFramePr>
        <p:xfrm>
          <a:off x="683568" y="2780928"/>
          <a:ext cx="7807018" cy="370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10" name="Picture 2" descr="http://www.sakaeo.go.th/websakaeo/img/map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340768"/>
            <a:ext cx="4666931" cy="533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9811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CB8AD9C-FF06-4346-8920-9CD1345ED3B3}" type="slidenum">
              <a:rPr lang="zh-CN" altLang="en-US" smtClean="0">
                <a:solidFill>
                  <a:srgbClr val="898989"/>
                </a:solidFill>
              </a:rPr>
              <a:pPr/>
              <a:t>6</a:t>
            </a:fld>
            <a:endParaRPr lang="zh-CN" altLang="en-US" smtClean="0">
              <a:solidFill>
                <a:srgbClr val="898989"/>
              </a:solidFill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899592" y="2415706"/>
            <a:ext cx="812144" cy="29321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17.32</a:t>
            </a:r>
            <a:endParaRPr lang="th-TH" sz="1800" b="1" dirty="0">
              <a:solidFill>
                <a:schemeClr val="bg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123728" y="2806234"/>
            <a:ext cx="792088" cy="3078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19.74</a:t>
            </a:r>
            <a:endParaRPr lang="th-TH" sz="1800" b="1" dirty="0">
              <a:solidFill>
                <a:schemeClr val="bg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4" name="สี่เหลี่ยมผืนผ้า 5"/>
          <p:cNvSpPr/>
          <p:nvPr/>
        </p:nvSpPr>
        <p:spPr>
          <a:xfrm>
            <a:off x="3419873" y="1936955"/>
            <a:ext cx="720079" cy="33991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12.58</a:t>
            </a:r>
            <a:endParaRPr lang="th-TH" sz="1800" b="1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5" name="สี่เหลี่ยมผืนผ้า 5"/>
          <p:cNvSpPr/>
          <p:nvPr/>
        </p:nvSpPr>
        <p:spPr>
          <a:xfrm>
            <a:off x="3282604" y="3695970"/>
            <a:ext cx="810890" cy="31333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15.10</a:t>
            </a:r>
            <a:endParaRPr lang="th-TH" sz="18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8" name="สี่เหลี่ยมผืนผ้า 5"/>
          <p:cNvSpPr/>
          <p:nvPr/>
        </p:nvSpPr>
        <p:spPr>
          <a:xfrm>
            <a:off x="2178675" y="5085184"/>
            <a:ext cx="720080" cy="30605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23.84</a:t>
            </a:r>
            <a:endParaRPr lang="th-TH" sz="1800" b="1" dirty="0">
              <a:solidFill>
                <a:schemeClr val="bg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9" name="สี่เหลี่ยมผืนผ้า 5"/>
          <p:cNvSpPr/>
          <p:nvPr/>
        </p:nvSpPr>
        <p:spPr>
          <a:xfrm>
            <a:off x="179512" y="4211997"/>
            <a:ext cx="741326" cy="36166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10.67</a:t>
            </a:r>
            <a:endParaRPr lang="th-TH" sz="18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0" name="สี่เหลี่ยมผืนผ้า 5"/>
          <p:cNvSpPr/>
          <p:nvPr/>
        </p:nvSpPr>
        <p:spPr>
          <a:xfrm>
            <a:off x="330907" y="5157192"/>
            <a:ext cx="741326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15.11</a:t>
            </a:r>
            <a:endParaRPr lang="th-TH" sz="18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337507176"/>
              </p:ext>
            </p:extLst>
          </p:nvPr>
        </p:nvGraphicFramePr>
        <p:xfrm>
          <a:off x="4726577" y="1700808"/>
          <a:ext cx="4344144" cy="4825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6" name="ตัวแทนเนื้อหา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6731421"/>
              </p:ext>
            </p:extLst>
          </p:nvPr>
        </p:nvGraphicFramePr>
        <p:xfrm>
          <a:off x="323528" y="116632"/>
          <a:ext cx="8496944" cy="115824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448272"/>
                <a:gridCol w="2160240"/>
                <a:gridCol w="2175673"/>
                <a:gridCol w="1712759"/>
              </a:tblGrid>
              <a:tr h="409182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Angsana New" pitchFamily="18" charset="-34"/>
                          <a:cs typeface="Angsana New" pitchFamily="18" charset="-34"/>
                        </a:rPr>
                        <a:t>ตัวชี้วัด</a:t>
                      </a:r>
                      <a:endParaRPr lang="th-TH" sz="240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Angsana New" pitchFamily="18" charset="-34"/>
                          <a:cs typeface="Angsana New" pitchFamily="18" charset="-34"/>
                        </a:rPr>
                        <a:t>เกณฑ์</a:t>
                      </a:r>
                      <a:endParaRPr lang="th-TH" sz="240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ngsana New" pitchFamily="18" charset="-34"/>
                          <a:cs typeface="Angsana New" pitchFamily="18" charset="-34"/>
                        </a:rPr>
                        <a:t>Baseline</a:t>
                      </a:r>
                      <a:endParaRPr lang="th-TH" sz="240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Angsana New" pitchFamily="18" charset="-34"/>
                          <a:cs typeface="Angsana New" pitchFamily="18" charset="-34"/>
                        </a:rPr>
                        <a:t>แหล่งข้อมูล</a:t>
                      </a:r>
                      <a:endParaRPr lang="th-TH" sz="240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937">
                <a:tc>
                  <a:txBody>
                    <a:bodyPr/>
                    <a:lstStyle/>
                    <a:p>
                      <a:r>
                        <a:rPr lang="th-TH" sz="2000" b="1" kern="1200" dirty="0" smtClean="0">
                          <a:solidFill>
                            <a:schemeClr val="dk1"/>
                          </a:solidFill>
                          <a:effectLst/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อัตราการเสียชีวิตจากการบาดเจ็บทางถนน</a:t>
                      </a:r>
                      <a:endParaRPr lang="th-TH" sz="2800" b="1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kern="1200" dirty="0" smtClean="0">
                          <a:solidFill>
                            <a:srgbClr val="FF0000"/>
                          </a:solidFill>
                          <a:effectLst/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ไม่เกิน 14 ต่อประชากรแสนคน</a:t>
                      </a:r>
                      <a:endParaRPr lang="th-TH" sz="1800" b="1" dirty="0">
                        <a:solidFill>
                          <a:srgbClr val="FF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effectLst/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16.12 </a:t>
                      </a:r>
                      <a:r>
                        <a:rPr lang="th-TH" sz="1800" b="1" kern="1200" dirty="0" smtClean="0">
                          <a:solidFill>
                            <a:srgbClr val="FF0000"/>
                          </a:solidFill>
                          <a:effectLst/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ต่อประชากรแสนคน</a:t>
                      </a:r>
                      <a:endParaRPr lang="th-TH" sz="1800" b="1" dirty="0" smtClean="0">
                        <a:solidFill>
                          <a:srgbClr val="FF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แบบรายงาน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19 </a:t>
                      </a:r>
                      <a:r>
                        <a:rPr lang="th-TH" sz="2000" b="1" dirty="0" smtClean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สาเหตุฯ</a:t>
                      </a:r>
                      <a:endParaRPr lang="th-TH" sz="2000" b="1" dirty="0">
                        <a:solidFill>
                          <a:srgbClr val="FF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908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4" grpId="0" animBg="1"/>
      <p:bldP spid="15" grpId="0" animBg="1"/>
      <p:bldP spid="18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9429314"/>
              </p:ext>
            </p:extLst>
          </p:nvPr>
        </p:nvGraphicFramePr>
        <p:xfrm>
          <a:off x="179512" y="193184"/>
          <a:ext cx="8712968" cy="109728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4752528"/>
                <a:gridCol w="1224136"/>
                <a:gridCol w="1152128"/>
                <a:gridCol w="1584176"/>
              </a:tblGrid>
              <a:tr h="358292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AngsanaUPC" pitchFamily="18" charset="-34"/>
                          <a:cs typeface="+mj-cs"/>
                        </a:rPr>
                        <a:t>ตัวชี้วัด</a:t>
                      </a:r>
                      <a:endParaRPr lang="th-TH" sz="2000" dirty="0">
                        <a:latin typeface="AngsanaUPC" pitchFamily="18" charset="-34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AngsanaUPC" pitchFamily="18" charset="-34"/>
                          <a:cs typeface="+mj-cs"/>
                        </a:rPr>
                        <a:t>เกณฑ์</a:t>
                      </a:r>
                      <a:endParaRPr lang="th-TH" sz="2000" dirty="0">
                        <a:latin typeface="AngsanaUPC" pitchFamily="18" charset="-34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ngsanaUPC" pitchFamily="18" charset="-34"/>
                          <a:cs typeface="+mj-cs"/>
                        </a:rPr>
                        <a:t>Baseline</a:t>
                      </a:r>
                      <a:endParaRPr lang="th-TH" sz="2000" dirty="0">
                        <a:latin typeface="AngsanaUPC" pitchFamily="18" charset="-34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AngsanaUPC" pitchFamily="18" charset="-34"/>
                          <a:cs typeface="+mj-cs"/>
                        </a:rPr>
                        <a:t>แหล่งข้อมูล</a:t>
                      </a:r>
                      <a:endParaRPr lang="th-TH" sz="2000" dirty="0">
                        <a:latin typeface="AngsanaUPC" pitchFamily="18" charset="-34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268">
                <a:tc>
                  <a:txBody>
                    <a:bodyPr/>
                    <a:lstStyle/>
                    <a:p>
                      <a:r>
                        <a:rPr lang="th-TH" sz="2000" b="1" kern="1200" dirty="0" smtClean="0">
                          <a:solidFill>
                            <a:schemeClr val="dk1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ร้อยละของเด็กไทยที่มีความฉลาดทางอารมณ์</a:t>
                      </a:r>
                      <a:r>
                        <a:rPr lang="th-TH" sz="2000" b="1" dirty="0" smtClean="0">
                          <a:latin typeface="TH SarabunPSK" pitchFamily="34" charset="-34"/>
                          <a:cs typeface="+mj-cs"/>
                        </a:rPr>
                        <a:t>อยู่ในเกณฑ์ปกติขึ้นไป</a:t>
                      </a:r>
                      <a:endParaRPr lang="th-TH" sz="2000" dirty="0">
                        <a:latin typeface="AngsanaUPC" pitchFamily="18" charset="-34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≥ </a:t>
                      </a:r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 </a:t>
                      </a:r>
                      <a:r>
                        <a:rPr lang="th-TH" sz="20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ร้อยละ</a:t>
                      </a:r>
                      <a:r>
                        <a:rPr lang="th-TH" sz="2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 </a:t>
                      </a:r>
                      <a:r>
                        <a:rPr lang="en-US" sz="2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70</a:t>
                      </a:r>
                      <a:endParaRPr lang="th-TH" sz="2000" b="1" dirty="0">
                        <a:solidFill>
                          <a:srgbClr val="FF0000"/>
                        </a:solidFill>
                        <a:latin typeface="AngsanaUPC" pitchFamily="18" charset="-34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ร้อยละ</a:t>
                      </a:r>
                      <a:r>
                        <a:rPr lang="th-TH" sz="2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 </a:t>
                      </a:r>
                      <a:r>
                        <a:rPr lang="th-TH" sz="20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 </a:t>
                      </a:r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77.1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สถาบันราชานุ</a:t>
                      </a:r>
                      <a:r>
                        <a:rPr lang="th-TH" sz="2000" b="1" kern="1200" dirty="0" err="1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กูล</a:t>
                      </a:r>
                      <a:r>
                        <a:rPr lang="th-TH" sz="20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กรมสุขภาพจิต</a:t>
                      </a:r>
                      <a:endParaRPr lang="en-US" sz="2000" b="1" kern="1200" dirty="0" smtClean="0">
                        <a:solidFill>
                          <a:srgbClr val="FF0000"/>
                        </a:solidFill>
                        <a:effectLst/>
                        <a:latin typeface="AngsanaUPC" pitchFamily="18" charset="-34"/>
                        <a:ea typeface="+mn-ea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Diagram 12"/>
          <p:cNvGraphicFramePr/>
          <p:nvPr/>
        </p:nvGraphicFramePr>
        <p:xfrm>
          <a:off x="539552" y="1484784"/>
          <a:ext cx="784887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903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9429314"/>
              </p:ext>
            </p:extLst>
          </p:nvPr>
        </p:nvGraphicFramePr>
        <p:xfrm>
          <a:off x="179512" y="193184"/>
          <a:ext cx="8712968" cy="109728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4752528"/>
                <a:gridCol w="1224136"/>
                <a:gridCol w="1152128"/>
                <a:gridCol w="1584176"/>
              </a:tblGrid>
              <a:tr h="358292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AngsanaUPC" pitchFamily="18" charset="-34"/>
                          <a:cs typeface="+mj-cs"/>
                        </a:rPr>
                        <a:t>ตัวชี้วัด</a:t>
                      </a:r>
                      <a:endParaRPr lang="th-TH" sz="2000" dirty="0">
                        <a:latin typeface="AngsanaUPC" pitchFamily="18" charset="-34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AngsanaUPC" pitchFamily="18" charset="-34"/>
                          <a:cs typeface="+mj-cs"/>
                        </a:rPr>
                        <a:t>เกณฑ์</a:t>
                      </a:r>
                      <a:endParaRPr lang="th-TH" sz="2000" dirty="0">
                        <a:latin typeface="AngsanaUPC" pitchFamily="18" charset="-34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ngsanaUPC" pitchFamily="18" charset="-34"/>
                          <a:cs typeface="+mj-cs"/>
                        </a:rPr>
                        <a:t>Baseline</a:t>
                      </a:r>
                      <a:endParaRPr lang="th-TH" sz="2000" dirty="0">
                        <a:latin typeface="AngsanaUPC" pitchFamily="18" charset="-34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AngsanaUPC" pitchFamily="18" charset="-34"/>
                          <a:cs typeface="+mj-cs"/>
                        </a:rPr>
                        <a:t>แหล่งข้อมูล</a:t>
                      </a:r>
                      <a:endParaRPr lang="th-TH" sz="2000" dirty="0">
                        <a:latin typeface="AngsanaUPC" pitchFamily="18" charset="-34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268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ความชุกของผู้สูบบุหรี่ของประชากรไทย</a:t>
                      </a:r>
                      <a:r>
                        <a:rPr lang="th-TH" sz="20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อายุ 15 ปีขึ้นไป</a:t>
                      </a:r>
                      <a:endParaRPr lang="th-TH" sz="2000" dirty="0">
                        <a:latin typeface="AngsanaUPC" pitchFamily="18" charset="-34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≤ </a:t>
                      </a:r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 </a:t>
                      </a:r>
                      <a:r>
                        <a:rPr lang="th-TH" sz="20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ร้อยละ</a:t>
                      </a:r>
                      <a:r>
                        <a:rPr lang="th-TH" sz="2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 </a:t>
                      </a:r>
                      <a:r>
                        <a:rPr lang="en-US" sz="2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17.8</a:t>
                      </a:r>
                      <a:endParaRPr lang="th-TH" sz="2000" b="1" dirty="0">
                        <a:solidFill>
                          <a:srgbClr val="FF0000"/>
                        </a:solidFill>
                        <a:latin typeface="AngsanaUPC" pitchFamily="18" charset="-34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ร้อยละ</a:t>
                      </a:r>
                      <a:r>
                        <a:rPr lang="th-TH" sz="2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 </a:t>
                      </a:r>
                      <a:r>
                        <a:rPr lang="th-TH" sz="20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 </a:t>
                      </a:r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17.8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สำนักงานสถิติแห่งชาติ/</a:t>
                      </a:r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HDC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Diagram 12"/>
          <p:cNvGraphicFramePr/>
          <p:nvPr/>
        </p:nvGraphicFramePr>
        <p:xfrm>
          <a:off x="539552" y="1484784"/>
          <a:ext cx="784887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903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9429314"/>
              </p:ext>
            </p:extLst>
          </p:nvPr>
        </p:nvGraphicFramePr>
        <p:xfrm>
          <a:off x="179512" y="193184"/>
          <a:ext cx="8712968" cy="109728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4752528"/>
                <a:gridCol w="1224136"/>
                <a:gridCol w="1152128"/>
                <a:gridCol w="1584176"/>
              </a:tblGrid>
              <a:tr h="358292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AngsanaUPC" pitchFamily="18" charset="-34"/>
                          <a:cs typeface="+mj-cs"/>
                        </a:rPr>
                        <a:t>ตัวชี้วัด</a:t>
                      </a:r>
                      <a:endParaRPr lang="th-TH" sz="2000" dirty="0">
                        <a:latin typeface="AngsanaUPC" pitchFamily="18" charset="-34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AngsanaUPC" pitchFamily="18" charset="-34"/>
                          <a:cs typeface="+mj-cs"/>
                        </a:rPr>
                        <a:t>เกณฑ์</a:t>
                      </a:r>
                      <a:endParaRPr lang="th-TH" sz="2000" dirty="0">
                        <a:latin typeface="AngsanaUPC" pitchFamily="18" charset="-34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ngsanaUPC" pitchFamily="18" charset="-34"/>
                          <a:cs typeface="+mj-cs"/>
                        </a:rPr>
                        <a:t>Baseline</a:t>
                      </a:r>
                      <a:endParaRPr lang="th-TH" sz="2000" dirty="0">
                        <a:latin typeface="AngsanaUPC" pitchFamily="18" charset="-34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AngsanaUPC" pitchFamily="18" charset="-34"/>
                          <a:cs typeface="+mj-cs"/>
                        </a:rPr>
                        <a:t>แหล่งข้อมูล</a:t>
                      </a:r>
                      <a:endParaRPr lang="th-TH" sz="2000" dirty="0">
                        <a:latin typeface="AngsanaUPC" pitchFamily="18" charset="-34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268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ปริมาณการบริโภคแอลกอฮอล์ต่อประชากรอายุ 15 ปีขึ้นไป</a:t>
                      </a:r>
                      <a:endParaRPr lang="th-TH" sz="2000" dirty="0">
                        <a:latin typeface="AngsanaUPC" pitchFamily="18" charset="-34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≤ </a:t>
                      </a:r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 </a:t>
                      </a:r>
                      <a:r>
                        <a:rPr lang="th-TH" sz="20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ร้อยละ</a:t>
                      </a:r>
                      <a:r>
                        <a:rPr lang="th-TH" sz="2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 </a:t>
                      </a:r>
                      <a:r>
                        <a:rPr lang="en-US" sz="2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6.81</a:t>
                      </a:r>
                      <a:endParaRPr lang="th-TH" sz="2000" b="1" dirty="0">
                        <a:solidFill>
                          <a:srgbClr val="FF0000"/>
                        </a:solidFill>
                        <a:latin typeface="AngsanaUPC" pitchFamily="18" charset="-34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ร้อยละ</a:t>
                      </a:r>
                      <a:r>
                        <a:rPr lang="th-TH" sz="2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 </a:t>
                      </a:r>
                      <a:r>
                        <a:rPr lang="th-TH" sz="20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 </a:t>
                      </a:r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6.95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สำนักงานสถิติแห่งชาติ/</a:t>
                      </a:r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effectLst/>
                          <a:latin typeface="AngsanaUPC" pitchFamily="18" charset="-34"/>
                          <a:ea typeface="+mn-ea"/>
                          <a:cs typeface="+mj-cs"/>
                        </a:rPr>
                        <a:t>HDC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Diagram 12"/>
          <p:cNvGraphicFramePr/>
          <p:nvPr/>
        </p:nvGraphicFramePr>
        <p:xfrm>
          <a:off x="323528" y="1484784"/>
          <a:ext cx="835292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903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ปกแข็ง">
  <a:themeElements>
    <a:clrScheme name="ขอบฟ้า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ปกแข็ง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ปกแข็ง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787</TotalTime>
  <Words>787</Words>
  <Application>Microsoft Office PowerPoint</Application>
  <PresentationFormat>นำเสนอทางหน้าจอ (4:3)</PresentationFormat>
  <Paragraphs>156</Paragraphs>
  <Slides>10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10</vt:i4>
      </vt:variant>
    </vt:vector>
  </HeadingPairs>
  <TitlesOfParts>
    <vt:vector size="11" baseType="lpstr">
      <vt:lpstr>ปกแข็ง</vt:lpstr>
      <vt:lpstr>KPI Template ปี 2560</vt:lpstr>
      <vt:lpstr>กลุ่มงานควบคุมโรคไม่ติดต่อ สุขภาพจิต และยาเสพติด</vt:lpstr>
      <vt:lpstr>งานนำเสนอ PowerPoint</vt:lpstr>
      <vt:lpstr>งานนำเสนอ PowerPoint</vt:lpstr>
      <vt:lpstr>วัยทำงาน : โครงการส่งเสริมพฤติกรรมสุขภาพวัยทำงาน   ที่พึงประสงค์ในชุมชน 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User</cp:lastModifiedBy>
  <cp:revision>47</cp:revision>
  <dcterms:created xsi:type="dcterms:W3CDTF">2016-11-08T09:20:47Z</dcterms:created>
  <dcterms:modified xsi:type="dcterms:W3CDTF">2016-11-15T02:36:30Z</dcterms:modified>
</cp:coreProperties>
</file>