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62" r:id="rId4"/>
    <p:sldId id="263" r:id="rId5"/>
    <p:sldId id="264" r:id="rId6"/>
    <p:sldId id="266" r:id="rId7"/>
    <p:sldId id="260" r:id="rId8"/>
    <p:sldId id="257" r:id="rId9"/>
    <p:sldId id="259" r:id="rId10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2452-C882-4031-84B7-1782A306CF06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255B-1BB2-40E1-ABFC-A7D9B197FB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95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1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701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4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471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785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67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17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152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726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18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418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7FDE-CA20-4F91-9EC1-215F7DB9FDD0}" type="datetimeFigureOut">
              <a:rPr lang="th-TH" smtClean="0"/>
              <a:t>31/10/59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66B4-5261-45F7-B823-AF0983455E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433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60"/>
          </a:xfr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th-TH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th-TH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แผนการออกหน่วยแพทย์เคลื่อน </a:t>
            </a:r>
            <a:r>
              <a:rPr lang="th-TH" sz="3600" b="1" dirty="0" err="1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พอ.สว</a:t>
            </a:r>
            <a:r>
              <a:rPr lang="th-TH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br>
              <a:rPr lang="th-TH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th-TH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ณ จุดหน่วยแพทย์ท้องสนามหลวง  กรุงเทพฯ</a:t>
            </a:r>
            <a:r>
              <a:rPr lang="th-TH" sz="3600" b="1" dirty="0" smtClean="0">
                <a:solidFill>
                  <a:srgbClr val="00B050"/>
                </a:solidFill>
              </a:rPr>
              <a:t/>
            </a:r>
            <a:br>
              <a:rPr lang="th-TH" sz="3600" b="1" dirty="0" smtClean="0">
                <a:solidFill>
                  <a:srgbClr val="00B050"/>
                </a:solidFill>
              </a:rPr>
            </a:b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3714"/>
              </p:ext>
            </p:extLst>
          </p:nvPr>
        </p:nvGraphicFramePr>
        <p:xfrm>
          <a:off x="755576" y="2060848"/>
          <a:ext cx="7704856" cy="4082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268"/>
                <a:gridCol w="5115588"/>
              </a:tblGrid>
              <a:tr h="79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วัน</a:t>
                      </a:r>
                      <a:r>
                        <a:rPr lang="th-TH" sz="28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/เดือน/ปี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หน่วยงานที่ออกหน่วย 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0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2, </a:t>
                      </a:r>
                      <a:r>
                        <a:rPr lang="th-TH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พ.ย.  </a:t>
                      </a:r>
                      <a:r>
                        <a:rPr lang="en-US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59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สอ.เมืองสระแก้ว,  </a:t>
                      </a: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สอ.เขาฉกรรจ์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0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4, 7, 8 </a:t>
                      </a:r>
                      <a:r>
                        <a:rPr lang="th-TH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พ.ย. </a:t>
                      </a:r>
                      <a:r>
                        <a:rPr lang="en-US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59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สอ.อรัญประเทศ, </a:t>
                      </a: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สอ.ตาพระยา, </a:t>
                      </a:r>
                      <a:endParaRPr lang="th-TH" sz="2400" dirty="0" smtClean="0"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            </a:t>
                      </a:r>
                      <a:r>
                        <a:rPr lang="th-TH" sz="2400" dirty="0" err="1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สอ.โคกสูง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0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10 </a:t>
                      </a:r>
                      <a:r>
                        <a:rPr lang="th-TH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พ.ย. </a:t>
                      </a:r>
                      <a:r>
                        <a:rPr lang="en-US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2559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สอ.วังน้ำเย็น,  </a:t>
                      </a: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สอ.วังสมบูรณ์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02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11 </a:t>
                      </a:r>
                      <a:r>
                        <a:rPr lang="th-TH" sz="2400" dirty="0" smtClean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พ.ย. </a:t>
                      </a:r>
                      <a:r>
                        <a:rPr lang="en-US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2559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สอ.วัฒนานคร, </a:t>
                      </a:r>
                      <a:r>
                        <a:rPr lang="th-TH" sz="2400" dirty="0" err="1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คป</a:t>
                      </a: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สอ.คลองหาด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Microsoft Sans Serif" panose="020B0604020202020204" pitchFamily="34" charset="0"/>
                        <a:ea typeface="Cordia New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6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การแต่งกาย </a:t>
            </a:r>
            <a:endParaRPr lang="th-TH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282904" cy="4855270"/>
          </a:xfrm>
        </p:spPr>
      </p:pic>
    </p:spTree>
    <p:extLst>
      <p:ext uri="{BB962C8B-B14F-4D97-AF65-F5344CB8AC3E}">
        <p14:creationId xmlns:p14="http://schemas.microsoft.com/office/powerpoint/2010/main" val="3032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9" y="620688"/>
            <a:ext cx="8376081" cy="4713387"/>
          </a:xfrm>
        </p:spPr>
      </p:pic>
      <p:sp>
        <p:nvSpPr>
          <p:cNvPr id="5" name="คำบรรยายภาพแบบลูกศรขึ้น 4"/>
          <p:cNvSpPr/>
          <p:nvPr/>
        </p:nvSpPr>
        <p:spPr>
          <a:xfrm>
            <a:off x="3085542" y="4887466"/>
            <a:ext cx="3384376" cy="1944216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ให้ถึงหน่วย 08.00น.</a:t>
            </a:r>
            <a:endParaRPr lang="th-TH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4642"/>
            <a:ext cx="6264695" cy="6086686"/>
          </a:xfrm>
        </p:spPr>
      </p:pic>
      <p:sp>
        <p:nvSpPr>
          <p:cNvPr id="5" name="คำบรรยายภาพแบบลูกศรซ้าย 4"/>
          <p:cNvSpPr/>
          <p:nvPr/>
        </p:nvSpPr>
        <p:spPr>
          <a:xfrm>
            <a:off x="6372200" y="3176972"/>
            <a:ext cx="2664296" cy="648072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จุดหน่วยแพทย์ </a:t>
            </a:r>
            <a:r>
              <a:rPr lang="th-TH" sz="2400" b="1" dirty="0" err="1" smtClean="0"/>
              <a:t>พอ.สว</a:t>
            </a:r>
            <a:r>
              <a:rPr lang="th-TH" sz="2400" b="1" dirty="0" smtClean="0"/>
              <a:t>.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999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2" b="12748"/>
          <a:stretch/>
        </p:blipFill>
        <p:spPr>
          <a:xfrm>
            <a:off x="971600" y="332656"/>
            <a:ext cx="7655642" cy="6028041"/>
          </a:xfrm>
        </p:spPr>
      </p:pic>
    </p:spTree>
    <p:extLst>
      <p:ext uri="{BB962C8B-B14F-4D97-AF65-F5344CB8AC3E}">
        <p14:creationId xmlns:p14="http://schemas.microsoft.com/office/powerpoint/2010/main" val="28106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ผู้ประสาน </a:t>
            </a:r>
            <a:r>
              <a:rPr lang="th-TH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พอ.สว</a:t>
            </a:r>
            <a:r>
              <a:rPr lang="th-TH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.ส่วนกลาง</a:t>
            </a:r>
            <a:endParaRPr lang="th-TH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 b="10582"/>
          <a:stretch/>
        </p:blipFill>
        <p:spPr>
          <a:xfrm>
            <a:off x="1907704" y="1451610"/>
            <a:ext cx="5760640" cy="4585252"/>
          </a:xfrm>
        </p:spPr>
      </p:pic>
    </p:spTree>
    <p:extLst>
      <p:ext uri="{BB962C8B-B14F-4D97-AF65-F5344CB8AC3E}">
        <p14:creationId xmlns:p14="http://schemas.microsoft.com/office/powerpoint/2010/main" val="10794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7368"/>
          <a:stretch/>
        </p:blipFill>
        <p:spPr bwMode="auto">
          <a:xfrm>
            <a:off x="395536" y="314609"/>
            <a:ext cx="8291264" cy="576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7368"/>
          <a:stretch/>
        </p:blipFill>
        <p:spPr bwMode="auto">
          <a:xfrm>
            <a:off x="269208" y="260648"/>
            <a:ext cx="8417592" cy="58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5" y="548680"/>
            <a:ext cx="7807649" cy="4525963"/>
          </a:xfrm>
        </p:spPr>
      </p:pic>
    </p:spTree>
    <p:extLst>
      <p:ext uri="{BB962C8B-B14F-4D97-AF65-F5344CB8AC3E}">
        <p14:creationId xmlns:p14="http://schemas.microsoft.com/office/powerpoint/2010/main" val="9320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91</Words>
  <Application>Microsoft Office PowerPoint</Application>
  <PresentationFormat>นำเสนอทางหน้าจอ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 แผนการออกหน่วยแพทย์เคลื่อน พอ.สว.  ณ จุดหน่วยแพทย์ท้องสนามหลวง  กรุงเทพฯ </vt:lpstr>
      <vt:lpstr>การแต่งกาย </vt:lpstr>
      <vt:lpstr>งานนำเสนอ PowerPoint</vt:lpstr>
      <vt:lpstr>งานนำเสนอ PowerPoint</vt:lpstr>
      <vt:lpstr>งานนำเสนอ PowerPoint</vt:lpstr>
      <vt:lpstr>ผู้ประสาน พอ.สว.ส่วนกลาง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nascomp</dc:creator>
  <cp:lastModifiedBy>nascomp</cp:lastModifiedBy>
  <cp:revision>11</cp:revision>
  <cp:lastPrinted>2016-10-31T04:14:37Z</cp:lastPrinted>
  <dcterms:created xsi:type="dcterms:W3CDTF">2016-10-31T01:53:54Z</dcterms:created>
  <dcterms:modified xsi:type="dcterms:W3CDTF">2016-10-31T04:14:43Z</dcterms:modified>
</cp:coreProperties>
</file>