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258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83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38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4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34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173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22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951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265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2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175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B97D-B3BD-41B6-AF11-F459CF4AD140}" type="datetimeFigureOut">
              <a:rPr lang="th-TH" smtClean="0"/>
              <a:t>10/02/60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686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kw.hdc.moph.go.th/hdc/reports/report.php?source=pformated/format1.php&amp;cat_id=b2b59e64c4e6c92d4b1ec16a599d882b&amp;id=d0726b6e82496162f596395050cb6c8c" TargetMode="External"/><Relationship Id="rId2" Type="http://schemas.openxmlformats.org/officeDocument/2006/relationships/hyperlink" Target="http://skw.hdc.moph.go.th/hdc/reports/report.php?source=pformated/format1.php&amp;cat_id=b2b59e64c4e6c92d4b1ec16a599d882b&amp;id=71cff4a5f828ddbe688784c2659abfe9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kw.hdc.moph.go.th/hdc/reports/report.php?source=pformated/format1.php&amp;cat_id=b2b59e64c4e6c92d4b1ec16a599d882b&amp;id=1932e7f6482a5e1e3c20b51927ef4ad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w.hdc.moph.go.th/hdc/reports/report.php?source=pformated/format1.php&amp;cat_id=6966b0664b89805a484d7ac96c6edc48&amp;id=308526013808e90ce8f30d66e3b5ad82" TargetMode="External"/><Relationship Id="rId2" Type="http://schemas.openxmlformats.org/officeDocument/2006/relationships/hyperlink" Target="http://skw.hdc.moph.go.th/hdc/reports/report.php?source=pformated/format1.php&amp;cat_id=6966b0664b89805a484d7ac96c6edc48&amp;id=df0700e8e3c79802b208b8780ab64d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kw.hdc.moph.go.th/hdc/reports/report.php?source=pformated/format1.php&amp;cat_id=6966b0664b89805a484d7ac96c6edc48&amp;id=4eab25b045dc0a9453d85c98dc2fde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008112"/>
          </a:xfrm>
        </p:spPr>
        <p:txBody>
          <a:bodyPr/>
          <a:lstStyle/>
          <a:p>
            <a:r>
              <a:rPr lang="th-TH" dirty="0" smtClean="0"/>
              <a:t>กิจกรรมที่ต้องลงข้อมูล เดือน มีนาคม 2560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768121"/>
              </p:ext>
            </p:extLst>
          </p:nvPr>
        </p:nvGraphicFramePr>
        <p:xfrm>
          <a:off x="395536" y="980728"/>
          <a:ext cx="8280921" cy="524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ปรับเปลี่ยนพฤติกรรมกลุ่มเสี่ยง/กลุ่มป่วย/กลุ่ม </a:t>
                      </a:r>
                      <a:r>
                        <a:rPr lang="en-US" sz="1400" b="1" dirty="0" smtClean="0"/>
                        <a:t>CVD Risk </a:t>
                      </a:r>
                      <a:r>
                        <a:rPr lang="th-TH" sz="1400" b="1" dirty="0" smtClean="0"/>
                        <a:t>ที่ผลผิดปกติ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Service+diag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Z71.3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hlinkClick r:id="rId2"/>
                        </a:rPr>
                        <a:t>http://skw.hdc.moph.go.th/hdc/reports/report.php?source=pformated/format1.php&amp;cat_id=b2b59e64c4e6c92d4b1ec16a599d882b&amp;id=71cff4a5f828ddbe688784c2659abfe9</a:t>
                      </a:r>
                      <a:endParaRPr lang="en-US" sz="1400" b="1" dirty="0" smtClean="0"/>
                    </a:p>
                    <a:p>
                      <a:endParaRPr lang="th-TH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 ตา ไต เท้าและช่องปาก ผู้ป่วยเบาหวาน/ความดันฯ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Service+chronicfu+labfu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diag</a:t>
                      </a:r>
                      <a:r>
                        <a:rPr lang="th-TH" sz="1400" b="1" baseline="0" dirty="0" smtClean="0"/>
                        <a:t> โรคที่ป่วย</a:t>
                      </a:r>
                    </a:p>
                    <a:p>
                      <a:r>
                        <a:rPr lang="th-TH" sz="1400" b="1" baseline="0" dirty="0" smtClean="0"/>
                        <a:t>ตรวจฟันลงหัตถการ2330011(ผู้บันทึก </a:t>
                      </a:r>
                      <a:r>
                        <a:rPr lang="th-TH" sz="1400" b="1" baseline="0" dirty="0" err="1" smtClean="0"/>
                        <a:t>ทันตแพทย์</a:t>
                      </a:r>
                      <a:r>
                        <a:rPr lang="th-TH" sz="1400" b="1" baseline="0" dirty="0" smtClean="0"/>
                        <a:t>หรือทัน</a:t>
                      </a:r>
                      <a:r>
                        <a:rPr lang="th-TH" sz="1400" b="1" baseline="0" dirty="0" err="1" smtClean="0"/>
                        <a:t>ตาภิ</a:t>
                      </a:r>
                      <a:r>
                        <a:rPr lang="th-TH" sz="1400" b="1" baseline="0" dirty="0" smtClean="0"/>
                        <a:t>บาล)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ตา</a:t>
                      </a:r>
                      <a:endParaRPr lang="en-US" sz="1400" b="1" dirty="0" smtClean="0">
                        <a:hlinkClick r:id="rId3"/>
                      </a:endParaRPr>
                    </a:p>
                    <a:p>
                      <a:r>
                        <a:rPr lang="en-US" sz="1400" b="1" dirty="0" smtClean="0">
                          <a:hlinkClick r:id="rId3"/>
                        </a:rPr>
                        <a:t>http://skw.hdc.moph.go.th/hdc/reports/report.php?source=pformated/format1.php&amp;cat_id=b2b59e64c4e6c92d4b1ec16a599d882b&amp;id=d0726b6e82496162f596395050cb6c8c</a:t>
                      </a:r>
                      <a:endParaRPr lang="en-US" sz="1400" b="1" dirty="0" smtClean="0"/>
                    </a:p>
                    <a:p>
                      <a:r>
                        <a:rPr lang="th-TH" sz="1400" b="1" dirty="0" smtClean="0"/>
                        <a:t>เท้า </a:t>
                      </a:r>
                      <a:endParaRPr lang="en-US" sz="1400" b="1" dirty="0" smtClean="0"/>
                    </a:p>
                    <a:p>
                      <a:r>
                        <a:rPr lang="en-US" sz="1400" b="1" dirty="0" smtClean="0">
                          <a:hlinkClick r:id="rId4"/>
                        </a:rPr>
                        <a:t>http://skw.hdc.moph.go.th/hdc/reports/report.php?source=pformated/format1.php&amp;cat_id=b2b59e64c4e6c92d4b1ec16a599d882b&amp;id=1932e7f6482a5e1e3c20b51927ef4adc</a:t>
                      </a:r>
                      <a:endParaRPr lang="th-TH" sz="1400" b="1" dirty="0" smtClean="0"/>
                    </a:p>
                    <a:p>
                      <a:endParaRPr lang="th-TH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41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263459"/>
              </p:ext>
            </p:extLst>
          </p:nvPr>
        </p:nvGraphicFramePr>
        <p:xfrm>
          <a:off x="573323" y="908720"/>
          <a:ext cx="8280921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คัดกรองความเสี่ยงในผู้สูงอายุ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Service+specialpp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Z00.0+</a:t>
                      </a:r>
                      <a:r>
                        <a:rPr lang="th-TH" sz="1400" b="1" dirty="0" smtClean="0"/>
                        <a:t>รหัส</a:t>
                      </a:r>
                      <a:r>
                        <a:rPr lang="th-TH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specialpp</a:t>
                      </a:r>
                      <a:endParaRPr lang="en-US" sz="1400" b="1" baseline="0" dirty="0" smtClean="0"/>
                    </a:p>
                    <a:p>
                      <a:r>
                        <a:rPr lang="en-US" sz="1400" b="1" baseline="0" dirty="0" smtClean="0"/>
                        <a:t>10</a:t>
                      </a:r>
                      <a:r>
                        <a:rPr lang="th-TH" sz="1400" b="1" baseline="0" dirty="0" smtClean="0"/>
                        <a:t>ด้าน(เอกสารแนบท้าย)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2"/>
                        </a:rPr>
                        <a:t>http://skw.hdc.moph.go.th/hdc/reports/report.php?source=pformated/format1.php&amp;cat_id=6966b0664b89805a484d7ac96c6edc48&amp;id=df0700e8e3c79802b208b8780ab64d61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คัดกรองซึมเศร้า อายุ ๑๕ปีขึ้นไป  เน้นกลุ่ม 60 ปี +กลุ่มเป้าหมายพิเศษ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Service+specialpp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Z13.3</a:t>
                      </a:r>
                      <a:r>
                        <a:rPr lang="en-US" sz="1400" b="1" dirty="0" smtClean="0"/>
                        <a:t>+</a:t>
                      </a:r>
                      <a:r>
                        <a:rPr lang="th-TH" sz="1400" b="1" dirty="0" smtClean="0"/>
                        <a:t>รหัส</a:t>
                      </a:r>
                      <a:r>
                        <a:rPr lang="th-TH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specialpp</a:t>
                      </a:r>
                      <a:r>
                        <a:rPr lang="th-TH" sz="1400" b="1" baseline="0" dirty="0" smtClean="0"/>
                        <a:t>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คัดกรองมะเร็งเต้านม อายุ ๓๐-๗๐ปี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Service+specialpp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รหัส </a:t>
                      </a:r>
                      <a:r>
                        <a:rPr lang="en-US" sz="1400" b="1" dirty="0" smtClean="0"/>
                        <a:t>Z12.3  </a:t>
                      </a:r>
                      <a:r>
                        <a:rPr lang="th-TH" sz="1400" b="1" dirty="0" smtClean="0"/>
                        <a:t>ผิดปกติ ใช้ </a:t>
                      </a:r>
                      <a:r>
                        <a:rPr lang="en-US" sz="1400" b="1" dirty="0" smtClean="0"/>
                        <a:t>N63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+(</a:t>
                      </a:r>
                      <a:r>
                        <a:rPr lang="en-US" sz="1400" b="1" dirty="0" err="1" smtClean="0"/>
                        <a:t>specialpp</a:t>
                      </a:r>
                      <a:r>
                        <a:rPr lang="en-US" sz="1400" b="1" dirty="0" smtClean="0"/>
                        <a:t>)</a:t>
                      </a:r>
                      <a:r>
                        <a:rPr lang="th-TH" sz="1400" b="1" baseline="0" dirty="0" smtClean="0"/>
                        <a:t> 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3"/>
                        </a:rPr>
                        <a:t>http://skw.hdc.moph.go.th/hdc/reports/report.php?source=pformated/format1.php&amp;cat_id=6966b0664b89805a484d7ac96c6edc48&amp;id=308526013808e90ce8f30d66e3b5ad82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คัดกรองมะเร็งปากมดลูกอายุ 30-60ปี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Service+specialpp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รหัส </a:t>
                      </a:r>
                      <a:r>
                        <a:rPr lang="en-US" sz="1400" b="1" dirty="0" smtClean="0"/>
                        <a:t>Z01.4  </a:t>
                      </a:r>
                      <a:r>
                        <a:rPr lang="th-TH" sz="1400" b="1" dirty="0" smtClean="0"/>
                        <a:t>ผิดปกติใช้ </a:t>
                      </a:r>
                      <a:r>
                        <a:rPr lang="en-US" sz="1400" b="1" dirty="0" smtClean="0"/>
                        <a:t>R87(</a:t>
                      </a:r>
                      <a:r>
                        <a:rPr lang="th-TH" sz="1400" b="1" dirty="0" smtClean="0"/>
                        <a:t>ปี 60 ปีที่ 5)+(</a:t>
                      </a:r>
                      <a:r>
                        <a:rPr lang="en-US" sz="1400" b="1" dirty="0" err="1" smtClean="0"/>
                        <a:t>specialpp</a:t>
                      </a:r>
                      <a:r>
                        <a:rPr lang="th-TH" sz="1400" b="1" dirty="0" smtClean="0"/>
                        <a:t>)</a:t>
                      </a:r>
                      <a:r>
                        <a:rPr lang="th-TH" sz="1400" b="1" baseline="0" dirty="0" smtClean="0"/>
                        <a:t> 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4"/>
                        </a:rPr>
                        <a:t>http://skw.hdc.moph.go.th/hdc/reports/report.php?source=pformated/format1.php&amp;cat_id=6966b0664b89805a484d7ac96c6edc48&amp;id=4eab25b045dc0a9453d85c98dc2fdef0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27584" y="0"/>
            <a:ext cx="77724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กิจกรรมที่ต้องลงข้อมูล เดือน มีนาคม 2560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939101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189</Words>
  <Application>Microsoft Office PowerPoint</Application>
  <PresentationFormat>นำเสนอทางหน้าจอ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กิจกรรมที่ต้องลงข้อมูล เดือน มีนาคม 2560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กิจกรรมที่ต้องลงข้อมูล เดือน มีนาคม 2560</dc:title>
  <dc:creator>209_PCU</dc:creator>
  <cp:lastModifiedBy>209_PCU</cp:lastModifiedBy>
  <cp:revision>14</cp:revision>
  <dcterms:created xsi:type="dcterms:W3CDTF">2017-02-10T03:53:48Z</dcterms:created>
  <dcterms:modified xsi:type="dcterms:W3CDTF">2017-02-10T07:44:16Z</dcterms:modified>
</cp:coreProperties>
</file>