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26" y="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397A38E-C4D6-C50E-9074-F805BEBCB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966A679-6FE2-01A2-E91F-229F033C5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9C79FC4-D21C-5EE7-9238-2DA629E03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0D20D11-10C3-A5D4-6B42-10A0497D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D73DCE4-862E-B01B-D969-A36927284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5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55E9364-D5B5-9FD2-0CD2-85AF50197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340216C-C4F4-AFB7-6BC4-A5F09E787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0C08370-682E-C18E-A7B9-6402B148C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256CEFC-F7C5-6F6B-0352-DCF422B5D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C2D3BA8-CB82-8828-7B8E-E2BBBF534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2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6656F8BC-175E-D476-6BF7-DCFCFBBBBF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BA2FF28-330B-EA4C-1C51-0D4BC2ADB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996B3DB-80E1-45FF-BF9C-35BADB30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206DDE6-D6D1-4308-194D-9CC910B0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86C9B50-B9BD-CE5B-BEA4-C787BBA98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5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06450DE-A40D-C6A1-F1D4-C2BCEAA1C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67C1DF0-DAE3-DA23-87AD-A096376DE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42174EA-CD46-DC5A-129F-791345A5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9A50992-EC39-4D57-8E15-790039059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1FFFCB5-5C18-83BB-F94B-B427864D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5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4745400-2245-53CA-2A8B-C5094253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4C39F74-D318-FF83-41C6-B47456334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D2FFF13-DD9F-8F6D-CCF5-F0E217E2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4FC78F5-3350-C341-5F82-8CD10EBF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D1D4A32-7380-BBBB-2101-787824A1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4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13FCE4B-0A67-ED00-0AD4-E76A4567F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2A00668-DF13-A215-E73C-7FD9284C3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3BDB893-CFC4-C66F-9018-D1CC0D14A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EC12211-9682-48AB-97B9-4DB9686E8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3F98F49-D8F6-2C22-6A6F-EB3DBCE60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76BFC31-A500-2A82-0CBE-7B8DC965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0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FB02C3E-9371-3B01-E6A6-06505863B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4484D99-FBB1-AB0D-8EAC-049727B37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34B4B47-7D4E-87C4-7E50-76174A4CE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553CED6F-B871-1961-8515-3CBB666B6E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806ABB1E-6BEC-5CB8-64EE-83BC52E5E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52BADE5E-3FEC-6DC3-E0CB-9507FF00B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498ACD69-9229-3010-D802-E6F9E37F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109EFD57-18DC-60BA-9F0B-F442D21E7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7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36E1DE2-D2C7-E491-FBDF-E93401700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F3461071-8A06-9E5D-F49D-9636DDEBB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0CB7707B-440D-433D-80C9-4286ADF7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9BC7FB4-AA82-D516-C9BD-F95C6E40F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5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269A5B21-8328-673C-3C38-9E228AF4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8FDB3F68-7D30-2281-6844-1668C648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BD1458E-7FB1-7646-DF97-85AE51097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1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F28224C-4189-6D35-AAFF-74DD572CB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D38F4BF-AB90-9CD0-94DF-CEE464837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E5F730D-7AE0-2EE2-6C9B-3C496751C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0332273-BC67-565B-DBE6-37182FB6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86A9F0E-2375-D68C-D3F1-31F98D606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791F966-31F0-7D51-1FD2-C5E1A044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6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71FB513-99DA-03E9-20D2-3831D52CF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756BBFBC-F212-5388-F951-114812380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CD6AD04-8BCD-1B1D-F276-8705A2AD1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E0122FA-7D9F-DD7C-C4BB-2E95B60C2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3FEE2C4-42EC-C642-DA4B-BA0D5086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B16AE9E-20CE-62DF-F9BA-D403E49E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9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5BCE8CC8-9D0B-138F-6175-39AD22A15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98CD239-B187-6B15-6F34-4C774BEA1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8507A80-DFD6-A40B-2D0E-B9EA5B71F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6EE00-13F5-4D3F-ACA2-72494FD83FF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7EB7739-369A-185D-2FB9-72DE0A1C01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B9A382-8696-6FA1-6201-7591E6207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7D2F2-9743-4E3B-81B3-6FE27EB3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0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15B42EE9-EA4E-429C-8AAC-416880060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428036"/>
              </p:ext>
            </p:extLst>
          </p:nvPr>
        </p:nvGraphicFramePr>
        <p:xfrm>
          <a:off x="196782" y="1329111"/>
          <a:ext cx="11798434" cy="307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575">
                  <a:extLst>
                    <a:ext uri="{9D8B030D-6E8A-4147-A177-3AD203B41FA5}">
                      <a16:colId xmlns:a16="http://schemas.microsoft.com/office/drawing/2014/main" val="2989887287"/>
                    </a:ext>
                  </a:extLst>
                </a:gridCol>
                <a:gridCol w="2393578">
                  <a:extLst>
                    <a:ext uri="{9D8B030D-6E8A-4147-A177-3AD203B41FA5}">
                      <a16:colId xmlns:a16="http://schemas.microsoft.com/office/drawing/2014/main" val="252553281"/>
                    </a:ext>
                  </a:extLst>
                </a:gridCol>
                <a:gridCol w="2330031">
                  <a:extLst>
                    <a:ext uri="{9D8B030D-6E8A-4147-A177-3AD203B41FA5}">
                      <a16:colId xmlns:a16="http://schemas.microsoft.com/office/drawing/2014/main" val="3357762632"/>
                    </a:ext>
                  </a:extLst>
                </a:gridCol>
                <a:gridCol w="2351214">
                  <a:extLst>
                    <a:ext uri="{9D8B030D-6E8A-4147-A177-3AD203B41FA5}">
                      <a16:colId xmlns:a16="http://schemas.microsoft.com/office/drawing/2014/main" val="1490842247"/>
                    </a:ext>
                  </a:extLst>
                </a:gridCol>
                <a:gridCol w="2563036">
                  <a:extLst>
                    <a:ext uri="{9D8B030D-6E8A-4147-A177-3AD203B41FA5}">
                      <a16:colId xmlns:a16="http://schemas.microsoft.com/office/drawing/2014/main" val="2622585641"/>
                    </a:ext>
                  </a:extLst>
                </a:gridCol>
              </a:tblGrid>
              <a:tr h="697096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จันทร์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อังคาร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พุธ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พฤหัสบดี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ศุกร์</a:t>
                      </a:r>
                      <a:endParaRPr lang="en-US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775465"/>
                  </a:ext>
                </a:extLst>
              </a:tr>
              <a:tr h="592301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เช้า</a:t>
                      </a:r>
                    </a:p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บ่าย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055790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เช้า</a:t>
                      </a:r>
                    </a:p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บ่าย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046630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9CC79C66-0717-4363-A52D-318ED8FCB81E}"/>
              </a:ext>
            </a:extLst>
          </p:cNvPr>
          <p:cNvSpPr txBox="1"/>
          <p:nvPr/>
        </p:nvSpPr>
        <p:spPr>
          <a:xfrm>
            <a:off x="932727" y="182630"/>
            <a:ext cx="10326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Kanit" panose="00000500000000000000" pitchFamily="2" charset="-34"/>
                <a:cs typeface="Kanit" panose="00000500000000000000" pitchFamily="2" charset="-34"/>
              </a:rPr>
              <a:t>ปฏิทินการประเมิน </a:t>
            </a:r>
            <a:r>
              <a:rPr lang="th-TH" sz="2400" b="1" dirty="0" err="1">
                <a:latin typeface="Kanit" panose="00000500000000000000" pitchFamily="2" charset="-34"/>
                <a:cs typeface="Kanit" panose="00000500000000000000" pitchFamily="2" charset="-34"/>
              </a:rPr>
              <a:t>คปส</a:t>
            </a:r>
            <a:r>
              <a:rPr lang="th-TH" sz="2400" b="1" dirty="0">
                <a:latin typeface="Kanit" panose="00000500000000000000" pitchFamily="2" charset="-34"/>
                <a:cs typeface="Kanit" panose="00000500000000000000" pitchFamily="2" charset="-34"/>
              </a:rPr>
              <a:t>อ.ติดดาว ปีงบประมาณ </a:t>
            </a:r>
            <a:r>
              <a:rPr lang="en-US" sz="2400" b="1" dirty="0">
                <a:latin typeface="Kanit" panose="00000500000000000000" pitchFamily="2" charset="-34"/>
                <a:cs typeface="Kanit" panose="00000500000000000000" pitchFamily="2" charset="-34"/>
              </a:rPr>
              <a:t>2565</a:t>
            </a:r>
            <a:br>
              <a:rPr lang="en-US" sz="2400" b="1" dirty="0"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2400" b="1" dirty="0">
                <a:latin typeface="Kanit" panose="00000500000000000000" pitchFamily="2" charset="-34"/>
                <a:cs typeface="Kanit" panose="00000500000000000000" pitchFamily="2" charset="-34"/>
              </a:rPr>
              <a:t>16 พ.ค. – 3 มิ.ย. 2565</a:t>
            </a:r>
          </a:p>
        </p:txBody>
      </p:sp>
    </p:spTree>
    <p:extLst>
      <p:ext uri="{BB962C8B-B14F-4D97-AF65-F5344CB8AC3E}">
        <p14:creationId xmlns:p14="http://schemas.microsoft.com/office/powerpoint/2010/main" val="389305027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Kanit</vt:lpstr>
      <vt:lpstr>TH SarabunPSK</vt:lpstr>
      <vt:lpstr>ธีมของ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PIYANAT VICHIAN</dc:creator>
  <cp:lastModifiedBy>Tong</cp:lastModifiedBy>
  <cp:revision>3</cp:revision>
  <dcterms:created xsi:type="dcterms:W3CDTF">2022-07-06T06:27:39Z</dcterms:created>
  <dcterms:modified xsi:type="dcterms:W3CDTF">2022-07-06T07:35:34Z</dcterms:modified>
</cp:coreProperties>
</file>