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258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783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388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54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344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173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224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951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265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52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175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1B97D-B3BD-41B6-AF11-F459CF4AD140}" type="datetimeFigureOut">
              <a:rPr lang="th-TH" smtClean="0"/>
              <a:t>24/03/60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686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กิจกรรมที่ต้องลงข้อมูลให้เรียบร้อย</a:t>
            </a:r>
            <a:br>
              <a:rPr lang="th-TH" dirty="0" smtClean="0"/>
            </a:br>
            <a:r>
              <a:rPr lang="th-TH" dirty="0" smtClean="0"/>
              <a:t>ภายใน</a:t>
            </a:r>
            <a:r>
              <a:rPr lang="th-TH" dirty="0" smtClean="0"/>
              <a:t>เดือน </a:t>
            </a:r>
            <a:r>
              <a:rPr lang="th-TH" dirty="0" smtClean="0"/>
              <a:t>เมษายน 2560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036181"/>
              </p:ext>
            </p:extLst>
          </p:nvPr>
        </p:nvGraphicFramePr>
        <p:xfrm>
          <a:off x="323528" y="1628800"/>
          <a:ext cx="8280921" cy="211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477"/>
                <a:gridCol w="1516464"/>
                <a:gridCol w="2402490"/>
                <a:gridCol w="2402490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กิจกรรม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แฟ้มที่บันทึก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รหัสที่เกี่ยวข้อง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th-TH" sz="1400" baseline="0" dirty="0" smtClean="0"/>
                        <a:t>ตรวจสอบข้อมูล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ตรวจโภชนาการเด็ก</a:t>
                      </a:r>
                      <a:r>
                        <a:rPr lang="th-TH" sz="1400" b="1" baseline="0" dirty="0" smtClean="0"/>
                        <a:t> 0-6 ปี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nutition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Z00.1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http://skw.hdc.moph.go.th/hdc/reports/report.php?source=formated/nutri05.php&amp;cat_id=46522b5bd1e06d24a5bd81917257a93c&amp;id=7e6f1236e3c26f248a5a2f1e2304685c</a:t>
                      </a:r>
                      <a:endParaRPr lang="th-TH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416902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27</Words>
  <Application>Microsoft Office PowerPoint</Application>
  <PresentationFormat>นำเสนอทางหน้าจอ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กิจกรรมที่ต้องลงข้อมูลให้เรียบร้อย ภายในเดือน เมษายน 2560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กิจกรรมที่ต้องลงข้อมูล เดือน มีนาคม 2560</dc:title>
  <dc:creator>209_PCU</dc:creator>
  <cp:lastModifiedBy>209_PCU</cp:lastModifiedBy>
  <cp:revision>18</cp:revision>
  <dcterms:created xsi:type="dcterms:W3CDTF">2017-02-10T03:53:48Z</dcterms:created>
  <dcterms:modified xsi:type="dcterms:W3CDTF">2017-03-24T05:46:23Z</dcterms:modified>
</cp:coreProperties>
</file>