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DEDC3-9102-44A2-BE03-7AC769E2CE99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DD63A-78EA-4585-B355-127EDCBB9A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898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516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386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75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390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834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841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929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615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2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850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079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29B33-CFE9-49E8-AC80-576738E61AAB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B54C-53C4-47D5-938F-1886D44C36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458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539552" y="189594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C000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การประกวดผลการดำเนินงาน</a:t>
            </a:r>
            <a:br>
              <a:rPr lang="th-TH" sz="4000" b="1" dirty="0" smtClean="0">
                <a:solidFill>
                  <a:srgbClr val="FFC000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</a:br>
            <a:r>
              <a:rPr lang="th-TH" sz="4000" b="1" dirty="0" smtClean="0">
                <a:solidFill>
                  <a:srgbClr val="FFC000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จังหวัด/ชมรม </a:t>
            </a:r>
            <a:r>
              <a:rPr lang="en-US" sz="4000" b="1" dirty="0" smtClean="0">
                <a:solidFill>
                  <a:srgbClr val="FFC000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TO BE NUMBER ONE </a:t>
            </a:r>
            <a:r>
              <a:rPr lang="th-TH" sz="4000" b="1" dirty="0" smtClean="0">
                <a:solidFill>
                  <a:srgbClr val="FFC000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/>
            </a:r>
            <a:br>
              <a:rPr lang="th-TH" sz="4000" b="1" dirty="0" smtClean="0">
                <a:solidFill>
                  <a:srgbClr val="FFC000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</a:br>
            <a:r>
              <a:rPr lang="th-TH" sz="4000" b="1" dirty="0" smtClean="0">
                <a:solidFill>
                  <a:srgbClr val="FFC000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ระดับประเทศ</a:t>
            </a:r>
            <a:endParaRPr lang="th-TH" sz="4000" dirty="0">
              <a:solidFill>
                <a:srgbClr val="FFC000"/>
              </a:solidFill>
            </a:endParaRPr>
          </a:p>
        </p:txBody>
      </p:sp>
      <p:pic>
        <p:nvPicPr>
          <p:cNvPr id="5" name="รูปภาพ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3762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จังหวัด/ชมรมที่ได้รับการคัดเลือกเข้าสู่การประกวดระดับประเทศ </a:t>
            </a:r>
            <a:endParaRPr lang="th-TH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จังหวัด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BE NUMBER ONE</a:t>
            </a:r>
          </a:p>
          <a:p>
            <a:pPr marL="0" indent="0">
              <a:buNone/>
            </a:pP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 </a:t>
            </a:r>
            <a:r>
              <a:rPr lang="th-TH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ชมรม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BE NUMBER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</a:t>
            </a:r>
            <a:endParaRPr lang="th-TH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บ้านไผ่งาม รักษามาตรฐานพร้อม</a:t>
            </a:r>
            <a:b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เป็นต้นแบบระดับทองปีที่ ๑ 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  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ชมรม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BE NUMBER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</a:t>
            </a:r>
            <a:endParaRPr lang="th-TH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โรงเรียนท่าเกษมพิทยา  รักษามาตรฐานพร้อม</a:t>
            </a:r>
            <a:b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เป็นต้นแบบระดับทองปีที่ ๑ 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  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ชมรม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BE NUMBER ONE 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บ.น้ำตาลและ</a:t>
            </a:r>
            <a:b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อ้อยตะวันออก  รักษามาตรฐานสู่ต้นแบบระดับเงิน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 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ชมรม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BE NUMBER ONE 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วิทยาลัยเทคนิคสระแก้ว</a:t>
            </a:r>
          </a:p>
          <a:p>
            <a:pPr marL="0" indent="0">
              <a:buNone/>
            </a:pPr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ร่วมประกวดในกลุ่มต้นแบบ</a:t>
            </a:r>
          </a:p>
          <a:p>
            <a:pPr marL="0" indent="0">
              <a:buNone/>
            </a:pP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th-TH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683568" y="1340768"/>
            <a:ext cx="79203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รูปภาพ 6" descr="F:\ไดฟ์พี่ธีระ\59\23-02-59ประกวดระดับภาค\DSC_00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7" t="7499" r="30703" b="37501"/>
          <a:stretch/>
        </p:blipFill>
        <p:spPr bwMode="auto">
          <a:xfrm>
            <a:off x="5935813" y="1556792"/>
            <a:ext cx="305983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64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 bwMode="auto">
          <a:xfrm>
            <a:off x="457200" y="430639"/>
            <a:ext cx="8229600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kern="0" spc="50" dirty="0" smtClean="0">
                <a:ln w="11430"/>
                <a:solidFill>
                  <a:srgbClr val="0066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</a:t>
            </a:r>
            <a:r>
              <a:rPr lang="th-TH" sz="4800" b="1" kern="0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ารประกวดจังหวัด/ชมรมทูบี ประเทศ</a:t>
            </a:r>
            <a:endParaRPr lang="th-TH" sz="3600" b="1" kern="0" spc="50" dirty="0">
              <a:ln w="11430"/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316766" y="1355039"/>
            <a:ext cx="1302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rgbClr val="FF3300"/>
                  </a:glow>
                </a:effectLst>
                <a:latin typeface="+mn-lt"/>
                <a:cs typeface="FreesiaUPC" pitchFamily="34" charset="-34"/>
              </a:rPr>
              <a:t>ส่วนที่ 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rgbClr val="FF3300"/>
                  </a:glow>
                </a:effectLst>
                <a:latin typeface="+mn-lt"/>
                <a:cs typeface="FreesiaUPC" pitchFamily="34" charset="-34"/>
              </a:rPr>
              <a:t>1</a:t>
            </a:r>
            <a:endParaRPr lang="th-TH" sz="3200" b="1" dirty="0">
              <a:solidFill>
                <a:srgbClr val="FFFFFF"/>
              </a:solidFill>
              <a:effectLst>
                <a:glow rad="228600">
                  <a:srgbClr val="FF3300"/>
                </a:glow>
              </a:effectLst>
              <a:latin typeface="+mn-lt"/>
              <a:cs typeface="FreesiaUPC" pitchFamily="34" charset="-34"/>
            </a:endParaRPr>
          </a:p>
        </p:txBody>
      </p:sp>
      <p:sp>
        <p:nvSpPr>
          <p:cNvPr id="9" name="สี่เหลี่ยมผืนผ้า 17"/>
          <p:cNvSpPr>
            <a:spLocks noChangeArrowheads="1"/>
          </p:cNvSpPr>
          <p:nvPr/>
        </p:nvSpPr>
        <p:spPr bwMode="auto">
          <a:xfrm>
            <a:off x="4534422" y="5194546"/>
            <a:ext cx="1643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+mn-lt"/>
                <a:cs typeface="FreesiaUPC" pitchFamily="34" charset="-34"/>
              </a:rPr>
              <a:t>ส่วนที่ </a:t>
            </a:r>
            <a:r>
              <a:rPr lang="en-US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+mn-lt"/>
                <a:cs typeface="FreesiaUPC" pitchFamily="34" charset="-34"/>
              </a:rPr>
              <a:t>2</a:t>
            </a:r>
            <a:endParaRPr lang="th-TH" b="1" dirty="0">
              <a:solidFill>
                <a:srgbClr val="FFFFFF"/>
              </a:solidFill>
              <a:effectLst>
                <a:glow rad="228600">
                  <a:srgbClr val="0070C0"/>
                </a:glow>
              </a:effectLst>
              <a:latin typeface="+mn-lt"/>
              <a:cs typeface="FreesiaUPC" pitchFamily="34" charset="-34"/>
            </a:endParaRPr>
          </a:p>
        </p:txBody>
      </p:sp>
      <p:sp>
        <p:nvSpPr>
          <p:cNvPr id="10" name="สี่เหลี่ยมผืนผ้า 17"/>
          <p:cNvSpPr>
            <a:spLocks noChangeArrowheads="1"/>
          </p:cNvSpPr>
          <p:nvPr/>
        </p:nvSpPr>
        <p:spPr bwMode="auto">
          <a:xfrm>
            <a:off x="4534422" y="5456156"/>
            <a:ext cx="338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นำเสนอผลการดำเนินงาน</a:t>
            </a:r>
            <a:endParaRPr lang="th-TH" sz="3200" b="1" dirty="0">
              <a:solidFill>
                <a:srgbClr val="FFFFFF"/>
              </a:solidFill>
              <a:effectLst>
                <a:glow rad="228600">
                  <a:srgbClr val="0070C0"/>
                </a:glow>
              </a:effectLst>
              <a:cs typeface="FreesiaUPC" pitchFamily="34" charset="-34"/>
            </a:endParaRPr>
          </a:p>
        </p:txBody>
      </p:sp>
      <p:sp>
        <p:nvSpPr>
          <p:cNvPr id="11" name="สี่เหลี่ยมผืนผ้า 17"/>
          <p:cNvSpPr>
            <a:spLocks noChangeArrowheads="1"/>
          </p:cNvSpPr>
          <p:nvPr/>
        </p:nvSpPr>
        <p:spPr bwMode="auto">
          <a:xfrm>
            <a:off x="4534422" y="5900105"/>
            <a:ext cx="2664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ระดับประเทศ </a:t>
            </a:r>
            <a:endParaRPr lang="th-TH" sz="3200" b="1" dirty="0">
              <a:solidFill>
                <a:srgbClr val="FFFFFF"/>
              </a:solidFill>
              <a:effectLst>
                <a:glow rad="228600">
                  <a:srgbClr val="0070C0"/>
                </a:glow>
              </a:effectLst>
              <a:cs typeface="FreesiaUPC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6766" y="1939814"/>
            <a:ext cx="3618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คณะกรรมการระดับประเทศ</a:t>
            </a:r>
            <a:endParaRPr lang="th-TH" sz="32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13282" y="2380467"/>
            <a:ext cx="3780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ลงพื้นที่ติดตามการดำเนินงาน</a:t>
            </a:r>
            <a:endParaRPr lang="th-TH" sz="3200" dirty="0"/>
          </a:p>
        </p:txBody>
      </p:sp>
      <p:pic>
        <p:nvPicPr>
          <p:cNvPr id="16" name="รูปภาพ 15" descr="F:\ไดฟ์พี่ธีระ\58\22-23-06-58tobe กรรมการลงพื้นที่\DSC_037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2" t="16064" r="12782" b="14027"/>
          <a:stretch/>
        </p:blipFill>
        <p:spPr bwMode="auto">
          <a:xfrm>
            <a:off x="326344" y="2943355"/>
            <a:ext cx="3767140" cy="2956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รูปภาพ 11" descr="F:\ไดฟ์พี่ธีระ\57\07-15-57 มหกรรม TO BE เมืองทอง\Day3\DSC_015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4" b="7681"/>
          <a:stretch/>
        </p:blipFill>
        <p:spPr bwMode="auto">
          <a:xfrm>
            <a:off x="4334868" y="1949833"/>
            <a:ext cx="4629620" cy="2828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82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205332" y="188301"/>
            <a:ext cx="37952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rgbClr val="FF3300"/>
                  </a:glow>
                </a:effectLst>
                <a:latin typeface="LilyUPC" pitchFamily="34" charset="-34"/>
                <a:cs typeface="LilyUPC" pitchFamily="34" charset="-34"/>
              </a:rPr>
              <a:t>30</a:t>
            </a:r>
            <a:r>
              <a:rPr lang="th-TH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rgbClr val="FF3300"/>
                  </a:glow>
                </a:effectLst>
                <a:latin typeface="LilyUPC" pitchFamily="34" charset="-34"/>
                <a:cs typeface="LilyUPC" pitchFamily="34" charset="-34"/>
              </a:rPr>
              <a:t> พฤษภาคม </a:t>
            </a:r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rgbClr val="FF3300"/>
                  </a:glow>
                </a:effectLst>
                <a:latin typeface="LilyUPC" pitchFamily="34" charset="-34"/>
                <a:cs typeface="LilyUPC" pitchFamily="34" charset="-34"/>
              </a:rPr>
              <a:t>2559</a:t>
            </a:r>
            <a:r>
              <a:rPr lang="th-TH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rgbClr val="FF3300"/>
                  </a:glow>
                </a:effectLst>
                <a:latin typeface="LilyUPC" pitchFamily="34" charset="-34"/>
                <a:cs typeface="LilyUPC" pitchFamily="34" charset="-34"/>
              </a:rPr>
              <a:t> </a:t>
            </a:r>
            <a:endParaRPr lang="th-TH" sz="4000" b="1" dirty="0">
              <a:solidFill>
                <a:srgbClr val="FFFFFF"/>
              </a:solidFill>
              <a:effectLst>
                <a:glow rad="228600">
                  <a:srgbClr val="FF3300"/>
                </a:glo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995936" y="542244"/>
            <a:ext cx="564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10.30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 น. ชมรม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AngsanaUPC" pitchFamily="18" charset="-34"/>
                <a:cs typeface="AngsanaUPC" pitchFamily="18" charset="-34"/>
              </a:rPr>
              <a:t>TO BE 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ไผ่งาม</a:t>
            </a:r>
            <a:endParaRPr lang="th-TH" sz="3600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20255" y="3717032"/>
            <a:ext cx="722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LilyUPC" pitchFamily="34" charset="-34"/>
                <a:cs typeface="LilyUPC" pitchFamily="34" charset="-34"/>
              </a:rPr>
              <a:t>15.00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น. ชมรม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AngsanaUPC" pitchFamily="18" charset="-34"/>
                <a:cs typeface="AngsanaUPC" pitchFamily="18" charset="-34"/>
              </a:rPr>
              <a:t>TO BE 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น้ำตาลและอ้อย ตะวันออก</a:t>
            </a:r>
            <a:endParaRPr lang="th-TH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48038" y="3251398"/>
            <a:ext cx="6272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LilyUPC" pitchFamily="34" charset="-34"/>
                <a:cs typeface="LilyUPC" pitchFamily="34" charset="-34"/>
              </a:rPr>
              <a:t>13.30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LilyUPC" pitchFamily="34" charset="-34"/>
                <a:cs typeface="LilyUPC" pitchFamily="34" charset="-34"/>
              </a:rPr>
              <a:t> 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น. ชมรม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AngsanaUPC" pitchFamily="18" charset="-34"/>
                <a:cs typeface="AngsanaUPC" pitchFamily="18" charset="-34"/>
              </a:rPr>
              <a:t>TO BE 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เทคนิคสระแก้ว</a:t>
            </a:r>
            <a:endParaRPr lang="th-TH" sz="3600" dirty="0"/>
          </a:p>
        </p:txBody>
      </p:sp>
      <p:pic>
        <p:nvPicPr>
          <p:cNvPr id="5122" name="Picture 2" descr="F:\ไดฟ์พี่ธีระ\58\22-23-06-58tobe กรรมการลงพื้นที่\DSC_0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0995"/>
            <a:ext cx="3888432" cy="21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ไดฟ์พี่ธีระ\58\22-23-06-58tobe กรรมการลงพื้นที่\DSC_0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0996"/>
            <a:ext cx="4464496" cy="21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รูปภาพ 12" descr="F:\ไดฟ์พี่ธีระ\58\22-23-06-58tobe กรรมการลงพื้นที่\DSC_067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7"/>
          <a:stretch/>
        </p:blipFill>
        <p:spPr bwMode="auto">
          <a:xfrm>
            <a:off x="395536" y="4221088"/>
            <a:ext cx="8496944" cy="2636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30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auto">
          <a:xfrm>
            <a:off x="363424" y="332656"/>
            <a:ext cx="3848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rgbClr val="FF3300"/>
                  </a:glow>
                </a:effectLst>
                <a:latin typeface="LilyUPC" pitchFamily="34" charset="-34"/>
                <a:cs typeface="LilyUPC" pitchFamily="34" charset="-34"/>
              </a:rPr>
              <a:t>31</a:t>
            </a:r>
            <a:r>
              <a:rPr lang="th-TH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rgbClr val="FF3300"/>
                  </a:glow>
                </a:effectLst>
                <a:latin typeface="LilyUPC" pitchFamily="34" charset="-34"/>
                <a:cs typeface="LilyUPC" pitchFamily="34" charset="-34"/>
              </a:rPr>
              <a:t> พฤษภาคม  </a:t>
            </a:r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rgbClr val="FF3300"/>
                  </a:glow>
                </a:effectLst>
                <a:latin typeface="LilyUPC" pitchFamily="34" charset="-34"/>
                <a:cs typeface="LilyUPC" pitchFamily="34" charset="-34"/>
              </a:rPr>
              <a:t>2559</a:t>
            </a:r>
            <a:endParaRPr lang="th-TH" sz="3600" b="1" dirty="0">
              <a:solidFill>
                <a:srgbClr val="FFFFFF"/>
              </a:solidFill>
              <a:effectLst>
                <a:glow rad="228600">
                  <a:srgbClr val="FF3300"/>
                </a:glo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9" name="รูปภาพ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r="21354" b="9438"/>
          <a:stretch/>
        </p:blipFill>
        <p:spPr bwMode="auto">
          <a:xfrm>
            <a:off x="179512" y="1209189"/>
            <a:ext cx="3816424" cy="2515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15370" y="3465874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LilyUPC" pitchFamily="34" charset="-34"/>
                <a:cs typeface="LilyUPC" pitchFamily="34" charset="-34"/>
              </a:rPr>
              <a:t>13.30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 น. ชมรม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AngsanaUPC" pitchFamily="18" charset="-34"/>
                <a:cs typeface="AngsanaUPC" pitchFamily="18" charset="-34"/>
              </a:rPr>
              <a:t>TO BE 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ท่าเกษม</a:t>
            </a:r>
            <a:endParaRPr lang="th-TH" sz="3600" dirty="0"/>
          </a:p>
        </p:txBody>
      </p:sp>
      <p:pic>
        <p:nvPicPr>
          <p:cNvPr id="17" name="รูปภาพ 16" descr="F:\ไดฟ์พี่ธีระ\58\22-23-06-58tobe กรรมการลงพื้นที่\DSC_07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6108" r="6316" b="24208"/>
          <a:stretch/>
        </p:blipFill>
        <p:spPr bwMode="auto">
          <a:xfrm>
            <a:off x="107558" y="3845947"/>
            <a:ext cx="4754047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รูปภาพ 17" descr="F:\ไดฟ์พี่ธีระ\58\22-23-06-58tobe กรรมการลงพื้นที่\DSC_079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25792" r="41052" b="19230"/>
          <a:stretch/>
        </p:blipFill>
        <p:spPr bwMode="auto">
          <a:xfrm>
            <a:off x="4499992" y="3845947"/>
            <a:ext cx="4644008" cy="3012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รูปภาพ 9" descr="F:\ไดฟ์พี่ธีระ\58\22-23-06-58tobe กรรมการลงพื้นที่\DSC_033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" b="29411"/>
          <a:stretch/>
        </p:blipFill>
        <p:spPr bwMode="auto">
          <a:xfrm>
            <a:off x="3779912" y="644507"/>
            <a:ext cx="5219806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179512" y="886023"/>
            <a:ext cx="5075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LilyUPC" pitchFamily="34" charset="-34"/>
                <a:cs typeface="LilyUPC" pitchFamily="34" charset="-34"/>
              </a:rPr>
              <a:t>09.30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LilyUPC" pitchFamily="34" charset="-34"/>
                <a:cs typeface="LilyUPC" pitchFamily="34" charset="-34"/>
              </a:rPr>
              <a:t> 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น. จังหวัด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latin typeface="AngsanaUPC" pitchFamily="18" charset="-34"/>
                <a:cs typeface="AngsanaUPC" pitchFamily="18" charset="-34"/>
              </a:rPr>
              <a:t>TO BE </a:t>
            </a:r>
            <a:r>
              <a:rPr lang="th-TH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สระแก้ว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70C0"/>
                  </a:glow>
                </a:effectLst>
                <a:cs typeface="FreesiaUPC" pitchFamily="34" charset="-34"/>
              </a:rPr>
              <a:t> 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1949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107</Words>
  <Application>Microsoft Office PowerPoint</Application>
  <PresentationFormat>นำเสนอทางหน้าจอ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การประกวดผลการดำเนินงาน จังหวัด/ชมรม TO BE NUMBER ONE  ระดับประเทศ</vt:lpstr>
      <vt:lpstr>จังหวัด/ชมรมที่ได้รับการคัดเลือกเข้าสู่การประกวดระดับประเทศ </vt:lpstr>
      <vt:lpstr>การประกวดจังหวัด/ชมรมทูบี ประเทศ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การประกวดผลการดำเนินงาน จังหวัด/ชมรม TO BE NUMBER ONE  ระดับประเทศ</dc:title>
  <dc:creator>acer0001</dc:creator>
  <cp:lastModifiedBy>nascomp</cp:lastModifiedBy>
  <cp:revision>7</cp:revision>
  <cp:lastPrinted>2016-04-26T10:09:49Z</cp:lastPrinted>
  <dcterms:created xsi:type="dcterms:W3CDTF">2016-04-26T09:38:46Z</dcterms:created>
  <dcterms:modified xsi:type="dcterms:W3CDTF">2016-04-26T10:09:57Z</dcterms:modified>
</cp:coreProperties>
</file>