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81" r:id="rId2"/>
    <p:sldId id="278" r:id="rId3"/>
    <p:sldId id="279" r:id="rId4"/>
    <p:sldId id="282" r:id="rId5"/>
  </p:sldIdLst>
  <p:sldSz cx="9144000" cy="6858000" type="screen4x3"/>
  <p:notesSz cx="6797675" cy="9928225"/>
  <p:defaultTextStyle>
    <a:defPPr>
      <a:defRPr lang="en-PH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5908"/>
    <a:srgbClr val="FF0066"/>
    <a:srgbClr val="E6FFCD"/>
    <a:srgbClr val="FFFF66"/>
    <a:srgbClr val="FF6600"/>
    <a:srgbClr val="28AAE4"/>
    <a:srgbClr val="00CCFF"/>
    <a:srgbClr val="00FFFF"/>
    <a:srgbClr val="65C4FF"/>
    <a:srgbClr val="33BBFF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ลักษณะชุดรูปแบบ 1 - เน้น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7285" autoAdjust="0"/>
    <p:restoredTop sz="94660" autoAdjust="0"/>
  </p:normalViewPr>
  <p:slideViewPr>
    <p:cSldViewPr>
      <p:cViewPr>
        <p:scale>
          <a:sx n="80" d="100"/>
          <a:sy n="80" d="100"/>
        </p:scale>
        <p:origin x="-816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 bwMode="gray">
      <p:bgPr>
        <a:blipFill dpi="0" rotWithShape="0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2400" y="5562600"/>
            <a:ext cx="130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PH" sz="28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00200" y="2895600"/>
            <a:ext cx="5943600" cy="1752600"/>
          </a:xfrm>
        </p:spPr>
        <p:txBody>
          <a:bodyPr/>
          <a:lstStyle>
            <a:lvl1pPr algn="ctr">
              <a:defRPr sz="4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PH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4724400"/>
            <a:ext cx="5943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P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mplate-2-to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/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PH" dirty="0">
              <a:solidFill>
                <a:schemeClr val="accent5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PH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/>
              <a:t>www.designfreebies.org</a:t>
            </a:r>
            <a:endParaRPr lang="en-PH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PH"/>
              <a:t>Company Logo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C5A79E9-5AF2-4BC4-888C-E1F950D063BE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PH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PH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477000"/>
            <a:ext cx="2133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/>
              <a:t>www.designfreebies.org</a:t>
            </a:r>
            <a:endParaRPr lang="en-PH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PH"/>
              <a:t>Company Logo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CD09A05-3F91-4032-B3D1-924907AF0256}" type="slidenum">
              <a:rPr lang="en-PH"/>
              <a:pPr>
                <a:defRPr/>
              </a:pPr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auto">
          <a:xfrm>
            <a:off x="0" y="1000108"/>
            <a:ext cx="9144000" cy="350046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1142984"/>
            <a:ext cx="8786842" cy="2786082"/>
          </a:xfrm>
        </p:spPr>
        <p:txBody>
          <a:bodyPr/>
          <a:lstStyle/>
          <a:p>
            <a:pPr>
              <a:defRPr/>
            </a:pP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รายงานการพบผู้ป่วยโรคไข้</a:t>
            </a:r>
            <a:r>
              <a:rPr lang="th-TH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ชิคุน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กุนยา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6151" y="3929066"/>
            <a:ext cx="4211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โดย ทีมสอบสวนโรคอำเภอวังน้ำเย็น</a:t>
            </a:r>
            <a:endParaRPr lang="th-TH" sz="3200" b="1" dirty="0"/>
          </a:p>
        </p:txBody>
      </p:sp>
      <p:sp>
        <p:nvSpPr>
          <p:cNvPr id="7" name="สี่เหลี่ยมผืนผ้า 6"/>
          <p:cNvSpPr/>
          <p:nvPr/>
        </p:nvSpPr>
        <p:spPr bwMode="auto">
          <a:xfrm>
            <a:off x="2357422" y="5429264"/>
            <a:ext cx="6786578" cy="8572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243920" y="5000636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นำเสนอโดย</a:t>
            </a:r>
            <a:endParaRPr lang="th-TH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15699" y="5429264"/>
            <a:ext cx="6585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นางสาว</a:t>
            </a:r>
            <a:r>
              <a:rPr lang="th-TH" sz="2400" dirty="0" err="1" smtClean="0">
                <a:latin typeface="TH SarabunPSK" pitchFamily="34" charset="-34"/>
                <a:cs typeface="TH SarabunPSK" pitchFamily="34" charset="-34"/>
              </a:rPr>
              <a:t>วโร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ชา อินทะเนตร  		ตำแหน่ง นักวิชาการสาธารณสุข</a:t>
            </a:r>
          </a:p>
          <a:p>
            <a:pPr algn="l"/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นางสาวเสาวลักษณ์  จงท่องกลาง  	ตำแหน่ง เจ้าพนักงานสาธารณสุข 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20" y="6429396"/>
            <a:ext cx="8572560" cy="304779"/>
          </a:xfrm>
        </p:spPr>
        <p:txBody>
          <a:bodyPr/>
          <a:lstStyle/>
          <a:p>
            <a:pPr algn="l">
              <a:defRPr/>
            </a:pP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โรงพยาบาลวังน้ำ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เย็น</a:t>
            </a:r>
            <a:r>
              <a:rPr lang="en-PH" sz="18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                                               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www.wnyhos.com</a:t>
            </a:r>
            <a:endParaRPr lang="en-P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85804" y="152400"/>
            <a:ext cx="8229600" cy="919146"/>
          </a:xfrm>
        </p:spPr>
        <p:txBody>
          <a:bodyPr/>
          <a:lstStyle/>
          <a:p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ข้อมูลนำเข้า</a:t>
            </a:r>
            <a:endParaRPr lang="en-PH" sz="4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472" y="1643050"/>
            <a:ext cx="80724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งานระบาดอำเภอวังน้ำเย็นได้รับรายงาน เมื่อวันที่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26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มีนาคม พ.ศ.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2560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เวลา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20.30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น.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จากแพทย์เจ้าของไข้ว่ามีผู้ป่วยสงสัยโรคไข้</a:t>
            </a:r>
            <a:r>
              <a:rPr lang="th-TH" sz="2800" dirty="0" err="1" smtClean="0">
                <a:latin typeface="TH SarabunPSK" pitchFamily="34" charset="-34"/>
                <a:cs typeface="TH SarabunPSK" pitchFamily="34" charset="-34"/>
              </a:rPr>
              <a:t>ชิคุน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กุนยา 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ชื่อ นาย ............................. เพศชาย อายุ 2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ปี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9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เดือน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algn="l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อาศัยอยู่บ้านเลขที่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230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หมู่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ต.วังทอง อ.วังสมบูรณ์ จ.สระแก้ว</a:t>
            </a:r>
          </a:p>
          <a:p>
            <a:pPr algn="l"/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62077"/>
            <a:ext cx="8229600" cy="4710129"/>
          </a:xfrm>
        </p:spPr>
        <p:txBody>
          <a:bodyPr/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22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มีอาการไข้ และปวดข้อมือทั้งสองข้าง ซื้อยารับประทานเอง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26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มีอาการไข้ ปวดข้อมือทั้งสองข้างมากขึ้น และข้อมือบวม มารักษาที่ รพ.วังสมบูรณ์ แพทย์ส่งตัวมารักษาแบบคนไข้ในที่ รพ.วังน้ำเย็น เวลา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20.30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น.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27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รพ.วังน้ำเย็น ส่งตัวอย่างเลือดตรวจโรคไข้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ชิคุน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กุนยา 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วิธี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RT-PCR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ที่ศูนย์วิทยาศาสตร์การแพทย์ที่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ชลบุรี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วันที่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31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มีนาคม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2560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เวลา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11.40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น. ได้รับ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รายงาน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ผล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ห้องปฏิบัติการ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จากศูนย์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วิทยาศาสตร์การแพทย์ที่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6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ชลบุรี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ผล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การตรวจหาเชื้อ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ชิคุน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กุนยา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สารพันธุกรรมของ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ไวรัส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Positive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</a:t>
            </a:r>
            <a:endParaRPr lang="th-TH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20" y="6429396"/>
            <a:ext cx="8572560" cy="304779"/>
          </a:xfrm>
        </p:spPr>
        <p:txBody>
          <a:bodyPr/>
          <a:lstStyle/>
          <a:p>
            <a:pPr algn="l">
              <a:defRPr/>
            </a:pP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โรงพยาบาลวังน้ำ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เย็น</a:t>
            </a:r>
            <a:r>
              <a:rPr lang="en-PH" sz="18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                                               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www.wnyhos.com</a:t>
            </a:r>
            <a:endParaRPr lang="en-P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black">
          <a:xfrm>
            <a:off x="485804" y="152400"/>
            <a:ext cx="8229600" cy="91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อาการและการตรวจพบ</a:t>
            </a:r>
            <a:endParaRPr kumimoji="0" lang="en-PH" sz="4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5688" t="16601" r="35761" b="11133"/>
          <a:stretch>
            <a:fillRect/>
          </a:stretch>
        </p:blipFill>
        <p:spPr bwMode="auto">
          <a:xfrm>
            <a:off x="7286644" y="3857628"/>
            <a:ext cx="1714512" cy="243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20" y="6429396"/>
            <a:ext cx="8572560" cy="304779"/>
          </a:xfrm>
        </p:spPr>
        <p:txBody>
          <a:bodyPr/>
          <a:lstStyle/>
          <a:p>
            <a:pPr algn="l">
              <a:defRPr/>
            </a:pPr>
            <a:r>
              <a:rPr lang="th-TH" sz="1800" dirty="0">
                <a:latin typeface="TH SarabunPSK" pitchFamily="34" charset="-34"/>
                <a:cs typeface="TH SarabunPSK" pitchFamily="34" charset="-34"/>
              </a:rPr>
              <a:t>โรงพยาบาลวังน้ำ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เย็น</a:t>
            </a:r>
            <a:r>
              <a:rPr lang="en-PH" sz="1800" dirty="0" smtClean="0">
                <a:latin typeface="TH SarabunPSK" pitchFamily="34" charset="-34"/>
                <a:cs typeface="TH SarabunPSK" pitchFamily="34" charset="-34"/>
              </a:rPr>
              <a:t>                                                                                                              </a:t>
            </a:r>
            <a:r>
              <a:rPr lang="en-US" sz="1800" dirty="0" smtClean="0">
                <a:latin typeface="TH SarabunPSK" pitchFamily="34" charset="-34"/>
                <a:cs typeface="TH SarabunPSK" pitchFamily="34" charset="-34"/>
              </a:rPr>
              <a:t>www.wnyhos.com</a:t>
            </a:r>
            <a:endParaRPr lang="en-P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85804" y="152400"/>
            <a:ext cx="8229600" cy="919146"/>
          </a:xfrm>
        </p:spPr>
        <p:txBody>
          <a:bodyPr/>
          <a:lstStyle/>
          <a:p>
            <a:r>
              <a:rPr lang="th-TH" sz="48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การดำเนินการเบื้องต้น</a:t>
            </a:r>
            <a:endParaRPr lang="en-PH" sz="48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472" y="1643050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รายงานผลการตรวจทางห้องปฏิบัติการให้ผู้อำนวยการทราบ	</a:t>
            </a:r>
          </a:p>
          <a:p>
            <a:pPr algn="l">
              <a:buFont typeface="Wingdings" pitchFamily="2" charset="2"/>
              <a:buChar char="v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แจ้งให้ผู้รับผิดชอบงานระบาดอำเภอวังสมบูรณ์ทราบ และดำเนินการ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ควบคุม</a:t>
            </a:r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3_PowerPoint-Template-5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</Template>
  <TotalTime>2159</TotalTime>
  <Words>135</Words>
  <Application>Microsoft PowerPoint</Application>
  <PresentationFormat>นำเสนอทางหน้าจอ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PowerPoint Template 2</vt:lpstr>
      <vt:lpstr>รายงานการพบผู้ป่วยโรคไข้ชิคุนกุนยา</vt:lpstr>
      <vt:lpstr>ข้อมูลนำเข้า</vt:lpstr>
      <vt:lpstr>ภาพนิ่ง 3</vt:lpstr>
      <vt:lpstr>การดำเนินการเบื้องต้น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User</cp:lastModifiedBy>
  <cp:revision>96</cp:revision>
  <dcterms:created xsi:type="dcterms:W3CDTF">2016-04-29T04:08:34Z</dcterms:created>
  <dcterms:modified xsi:type="dcterms:W3CDTF">2017-03-31T07:35:42Z</dcterms:modified>
</cp:coreProperties>
</file>