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09"/>
  </p:normalViewPr>
  <p:slideViewPr>
    <p:cSldViewPr snapToGrid="0" snapToObjects="1">
      <p:cViewPr varScale="1">
        <p:scale>
          <a:sx n="81" d="100"/>
          <a:sy n="81" d="100"/>
        </p:scale>
        <p:origin x="2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Data</a:t>
            </a:r>
            <a:r>
              <a:rPr lang="th-TH" b="1" dirty="0" smtClean="0"/>
              <a:t> </a:t>
            </a:r>
            <a:r>
              <a:rPr lang="en-US" b="1" dirty="0" smtClean="0"/>
              <a:t>center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latin typeface="supermarket" charset="0"/>
                <a:ea typeface="supermarket" charset="0"/>
                <a:cs typeface="supermarket" charset="0"/>
              </a:rPr>
              <a:t>สำนักงานสาธารณสุขจังหวัดสระแก้ว</a:t>
            </a:r>
            <a:endParaRPr lang="en-US" sz="2800" dirty="0">
              <a:latin typeface="supermarket" charset="0"/>
              <a:ea typeface="supermarket" charset="0"/>
              <a:cs typeface="supermarke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117" y="498991"/>
            <a:ext cx="9601200" cy="1485900"/>
          </a:xfrm>
        </p:spPr>
        <p:txBody>
          <a:bodyPr>
            <a:normAutofit/>
          </a:bodyPr>
          <a:lstStyle/>
          <a:p>
            <a:r>
              <a:rPr lang="th-TH" sz="7200" b="1" dirty="0" smtClean="0">
                <a:latin typeface="supermarket" charset="0"/>
                <a:ea typeface="supermarket" charset="0"/>
                <a:cs typeface="supermarket" charset="0"/>
              </a:rPr>
              <a:t>คู่มือ</a:t>
            </a:r>
            <a:endParaRPr lang="en-US" sz="7200" b="1" dirty="0">
              <a:latin typeface="supermarket" charset="0"/>
              <a:ea typeface="supermarket" charset="0"/>
              <a:cs typeface="supermarke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7782" y="872609"/>
            <a:ext cx="889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team.sko.moph.go.th</a:t>
            </a:r>
            <a:r>
              <a:rPr lang="en-US" dirty="0"/>
              <a:t>/content/view/?id=49&amp;ContentSearch%5Bcat_id%5D=2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80" y="1428750"/>
            <a:ext cx="10033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0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31" y="685800"/>
            <a:ext cx="82042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5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414" y="2686050"/>
            <a:ext cx="4694608" cy="14859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Flow Data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/>
          <a:stretch/>
        </p:blipFill>
        <p:spPr>
          <a:xfrm>
            <a:off x="5546814" y="0"/>
            <a:ext cx="6645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8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supermarket" charset="0"/>
                <a:ea typeface="supermarket" charset="0"/>
                <a:cs typeface="supermarket" charset="0"/>
              </a:rPr>
              <a:t>43 </a:t>
            </a:r>
            <a:r>
              <a:rPr lang="th-TH" sz="8000" dirty="0" smtClean="0">
                <a:latin typeface="supermarket" charset="0"/>
                <a:ea typeface="supermarket" charset="0"/>
                <a:cs typeface="supermarket" charset="0"/>
              </a:rPr>
              <a:t>แฟ้มคืออะไร</a:t>
            </a:r>
            <a:endParaRPr lang="en-US" sz="8000" dirty="0">
              <a:latin typeface="supermarket" charset="0"/>
              <a:ea typeface="supermarket" charset="0"/>
              <a:cs typeface="supermarke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214" y="2372230"/>
            <a:ext cx="2489038" cy="33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976903"/>
              </p:ext>
            </p:extLst>
          </p:nvPr>
        </p:nvGraphicFramePr>
        <p:xfrm>
          <a:off x="717096" y="1648399"/>
          <a:ext cx="11333013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573"/>
                <a:gridCol w="1686752"/>
                <a:gridCol w="1795028"/>
                <a:gridCol w="1612483"/>
                <a:gridCol w="1399514"/>
                <a:gridCol w="1475574"/>
                <a:gridCol w="1369089"/>
              </a:tblGrid>
              <a:tr h="335633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บัตร</a:t>
                      </a:r>
                      <a:endParaRPr lang="en-US" sz="3200" b="1" dirty="0">
                        <a:latin typeface="supermarket" charset="0"/>
                        <a:ea typeface="supermarket" charset="0"/>
                        <a:cs typeface="supermarke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สักประวัติ</a:t>
                      </a:r>
                      <a:endParaRPr lang="en-US" sz="3200" b="1" dirty="0">
                        <a:latin typeface="supermarket" charset="0"/>
                        <a:ea typeface="supermarket" charset="0"/>
                        <a:cs typeface="supermarke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วินิจฉัย</a:t>
                      </a:r>
                      <a:endParaRPr lang="en-US" sz="3200" b="1" dirty="0">
                        <a:latin typeface="supermarket" charset="0"/>
                        <a:ea typeface="supermarket" charset="0"/>
                        <a:cs typeface="supermarke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หัตถการ</a:t>
                      </a:r>
                      <a:endParaRPr lang="en-US" sz="3200" b="1" dirty="0">
                        <a:latin typeface="supermarket" charset="0"/>
                        <a:ea typeface="supermarket" charset="0"/>
                        <a:cs typeface="supermarke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นัด</a:t>
                      </a:r>
                      <a:endParaRPr lang="en-US" sz="3200" b="1" dirty="0">
                        <a:latin typeface="supermarket" charset="0"/>
                        <a:ea typeface="supermarket" charset="0"/>
                        <a:cs typeface="supermarke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จ่ายเงิน</a:t>
                      </a:r>
                      <a:endParaRPr lang="en-US" sz="3200" b="1" dirty="0">
                        <a:latin typeface="supermarket" charset="0"/>
                        <a:ea typeface="supermarket" charset="0"/>
                        <a:cs typeface="supermarke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ยา</a:t>
                      </a:r>
                      <a:endParaRPr lang="en-US" sz="3200" b="1" dirty="0">
                        <a:latin typeface="supermarket" charset="0"/>
                        <a:ea typeface="supermarket" charset="0"/>
                        <a:cs typeface="supermarket" charset="0"/>
                      </a:endParaRPr>
                    </a:p>
                  </a:txBody>
                  <a:tcPr/>
                </a:tc>
              </a:tr>
              <a:tr h="157241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400" b="1" baseline="0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ข้อมูลส่วนบุคล</a:t>
                      </a:r>
                      <a:endParaRPr lang="en-US" sz="2400" b="1" baseline="0" dirty="0" smtClean="0">
                        <a:latin typeface="supermarket" charset="0"/>
                        <a:ea typeface="supermarket" charset="0"/>
                        <a:cs typeface="supermarket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baseline="0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บัตร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baseline="0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สิทธิ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baseline="0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น้ำหนัก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baseline="0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ส่วนสูง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baseline="0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ความดัน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baseline="0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เบาหวาน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baseline="0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รอบเอว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baseline="0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อาการ</a:t>
                      </a:r>
                      <a:endParaRPr lang="en-US" sz="2400" b="1" dirty="0">
                        <a:latin typeface="supermarket" charset="0"/>
                        <a:ea typeface="supermarket" charset="0"/>
                        <a:cs typeface="supermarke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baseline="0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ตรวจร่างการ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baseline="0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ค้นหาโรค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b="1" dirty="0">
                        <a:latin typeface="supermarket" charset="0"/>
                        <a:ea typeface="supermarket" charset="0"/>
                        <a:cs typeface="supermarke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baseline="0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ทำแผล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baseline="0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ฉีดยา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b="1" dirty="0">
                        <a:latin typeface="supermarket" charset="0"/>
                        <a:ea typeface="supermarket" charset="0"/>
                        <a:cs typeface="supermarke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นัดพบหมอ</a:t>
                      </a:r>
                      <a:endParaRPr lang="en-US" sz="2400" b="1" dirty="0" smtClean="0">
                        <a:latin typeface="supermarket" charset="0"/>
                        <a:ea typeface="supermarket" charset="0"/>
                        <a:cs typeface="supermarket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b="1" dirty="0">
                        <a:latin typeface="supermarket" charset="0"/>
                        <a:ea typeface="supermarket" charset="0"/>
                        <a:cs typeface="supermarke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ชำระค่าบริการ</a:t>
                      </a:r>
                      <a:endParaRPr lang="en-US" sz="2400" b="1" dirty="0" smtClean="0">
                        <a:latin typeface="supermarket" charset="0"/>
                        <a:ea typeface="supermarket" charset="0"/>
                        <a:cs typeface="supermarket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b="1" dirty="0">
                        <a:latin typeface="supermarket" charset="0"/>
                        <a:ea typeface="supermarket" charset="0"/>
                        <a:cs typeface="supermarke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dirty="0" smtClean="0">
                          <a:latin typeface="supermarket" charset="0"/>
                          <a:ea typeface="supermarket" charset="0"/>
                          <a:cs typeface="supermarket" charset="0"/>
                        </a:rPr>
                        <a:t>รับยา</a:t>
                      </a:r>
                      <a:endParaRPr lang="en-US" sz="2400" b="1" dirty="0" smtClean="0">
                        <a:latin typeface="supermarket" charset="0"/>
                        <a:ea typeface="supermarket" charset="0"/>
                        <a:cs typeface="supermarket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b="1" dirty="0">
                        <a:latin typeface="supermarket" charset="0"/>
                        <a:ea typeface="supermarket" charset="0"/>
                        <a:cs typeface="supermarket" charset="0"/>
                      </a:endParaRPr>
                    </a:p>
                  </a:txBody>
                  <a:tcPr/>
                </a:tc>
              </a:tr>
              <a:tr h="206897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 smtClean="0"/>
                        <a:t>Person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 smtClean="0"/>
                        <a:t>Card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 smtClean="0"/>
                        <a:t>Home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 smtClean="0"/>
                        <a:t>Address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Village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000" b="1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baseline="0" dirty="0" smtClean="0"/>
                        <a:t>Service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baseline="0" dirty="0" smtClean="0"/>
                        <a:t>Chronic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 smtClean="0"/>
                        <a:t>Diagnosis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 err="1" smtClean="0"/>
                        <a:t>Specialpp</a:t>
                      </a:r>
                      <a:endParaRPr lang="en-US" sz="2000" b="1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 smtClean="0"/>
                        <a:t>Procedure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 smtClean="0"/>
                        <a:t>EPI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baseline="0" dirty="0" smtClean="0"/>
                        <a:t>Appointment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baseline="0" dirty="0" smtClean="0"/>
                        <a:t>Service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 smtClean="0"/>
                        <a:t>Drug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818146" y="527690"/>
            <a:ext cx="8361229" cy="885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7200" dirty="0" smtClean="0">
                <a:latin typeface="supermarket" charset="0"/>
                <a:ea typeface="supermarket" charset="0"/>
                <a:cs typeface="supermarket" charset="0"/>
              </a:rPr>
              <a:t>แฟ้มที่เกี่ยวข้อง</a:t>
            </a:r>
            <a:endParaRPr lang="en-US" sz="7200" dirty="0">
              <a:latin typeface="supermarket" charset="0"/>
              <a:ea typeface="supermarket" charset="0"/>
              <a:cs typeface="supermarke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637" y="637309"/>
            <a:ext cx="2895599" cy="1485900"/>
          </a:xfrm>
        </p:spPr>
        <p:txBody>
          <a:bodyPr/>
          <a:lstStyle/>
          <a:p>
            <a:r>
              <a:rPr lang="en-US" b="1" dirty="0" smtClean="0"/>
              <a:t>HDC ?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39491" y="637309"/>
            <a:ext cx="3740728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Analysis ?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86252" y="637309"/>
            <a:ext cx="4558147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Health Explorer ?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214" y="2372230"/>
            <a:ext cx="2489038" cy="33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97" y="561109"/>
            <a:ext cx="9601200" cy="1485900"/>
          </a:xfrm>
        </p:spPr>
        <p:txBody>
          <a:bodyPr/>
          <a:lstStyle/>
          <a:p>
            <a:r>
              <a:rPr lang="en-US" b="1" dirty="0" smtClean="0"/>
              <a:t>Analysis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685800"/>
            <a:ext cx="8377924" cy="5518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4162" y="6328597"/>
            <a:ext cx="608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http://zone6.cbo.moph.go.th/</a:t>
            </a:r>
            <a:r>
              <a:rPr lang="en-US" dirty="0" err="1"/>
              <a:t>mis</a:t>
            </a:r>
            <a:r>
              <a:rPr lang="en-US" dirty="0"/>
              <a:t>/analysis</a:t>
            </a:r>
          </a:p>
        </p:txBody>
      </p:sp>
    </p:spTree>
    <p:extLst>
      <p:ext uri="{BB962C8B-B14F-4D97-AF65-F5344CB8AC3E}">
        <p14:creationId xmlns:p14="http://schemas.microsoft.com/office/powerpoint/2010/main" val="11282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59" y="630380"/>
            <a:ext cx="9601200" cy="1485900"/>
          </a:xfrm>
        </p:spPr>
        <p:txBody>
          <a:bodyPr/>
          <a:lstStyle/>
          <a:p>
            <a:r>
              <a:rPr lang="en-US" b="1" dirty="0" smtClean="0"/>
              <a:t>HDC (Health Data Center)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64" y="1373330"/>
            <a:ext cx="8706366" cy="4987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2366" y="6360896"/>
            <a:ext cx="824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skw.hdc.moph.go.th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579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Health Explorer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9" y="1482437"/>
            <a:ext cx="8254304" cy="4849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78321" y="6433248"/>
            <a:ext cx="363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http://203.157.145.19/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8000" b="1" dirty="0" smtClean="0">
                <a:latin typeface="supermarket" charset="0"/>
                <a:ea typeface="supermarket" charset="0"/>
                <a:cs typeface="supermarket" charset="0"/>
              </a:rPr>
              <a:t>แตกต่างกันอย่างไร </a:t>
            </a:r>
            <a:r>
              <a:rPr lang="en-US" sz="8000" b="1" dirty="0" smtClean="0">
                <a:latin typeface="supermarket" charset="0"/>
                <a:ea typeface="supermarket" charset="0"/>
                <a:cs typeface="supermarket" charset="0"/>
              </a:rPr>
              <a:t>?</a:t>
            </a:r>
            <a:endParaRPr lang="en-US" sz="8000" b="1" dirty="0">
              <a:latin typeface="supermarket" charset="0"/>
              <a:ea typeface="supermarket" charset="0"/>
              <a:cs typeface="supermarke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214" y="2372230"/>
            <a:ext cx="2489038" cy="33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3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98991"/>
            <a:ext cx="9601200" cy="1485900"/>
          </a:xfrm>
        </p:spPr>
        <p:txBody>
          <a:bodyPr>
            <a:normAutofit/>
          </a:bodyPr>
          <a:lstStyle/>
          <a:p>
            <a:r>
              <a:rPr lang="th-TH" sz="7200" b="1" dirty="0" smtClean="0">
                <a:latin typeface="supermarket" charset="0"/>
                <a:ea typeface="supermarket" charset="0"/>
                <a:cs typeface="supermarket" charset="0"/>
              </a:rPr>
              <a:t>คู่มือ</a:t>
            </a:r>
            <a:endParaRPr lang="en-US" sz="7200" b="1" dirty="0">
              <a:latin typeface="supermarket" charset="0"/>
              <a:ea typeface="supermarket" charset="0"/>
              <a:cs typeface="supermarke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28750"/>
            <a:ext cx="10058400" cy="5260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7782" y="872609"/>
            <a:ext cx="889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team.sko.moph.go.th</a:t>
            </a:r>
            <a:r>
              <a:rPr lang="en-US" dirty="0"/>
              <a:t>/content/view/?id=49&amp;ContentSearch%5Bcat_id%5D=2</a:t>
            </a:r>
          </a:p>
        </p:txBody>
      </p:sp>
    </p:spTree>
    <p:extLst>
      <p:ext uri="{BB962C8B-B14F-4D97-AF65-F5344CB8AC3E}">
        <p14:creationId xmlns:p14="http://schemas.microsoft.com/office/powerpoint/2010/main" val="229409552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ครอบตัด</Template>
  <TotalTime>85</TotalTime>
  <Words>110</Words>
  <Application>Microsoft Macintosh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Franklin Gothic Book</vt:lpstr>
      <vt:lpstr>LilyUPC</vt:lpstr>
      <vt:lpstr>supermarket</vt:lpstr>
      <vt:lpstr>TF10001025</vt:lpstr>
      <vt:lpstr>Data center</vt:lpstr>
      <vt:lpstr>43 แฟ้มคืออะไร</vt:lpstr>
      <vt:lpstr>PowerPoint Presentation</vt:lpstr>
      <vt:lpstr>HDC ?</vt:lpstr>
      <vt:lpstr>Analysis</vt:lpstr>
      <vt:lpstr>HDC (Health Data Center)</vt:lpstr>
      <vt:lpstr>Health Explorer</vt:lpstr>
      <vt:lpstr>แตกต่างกันอย่างไร ?</vt:lpstr>
      <vt:lpstr>คู่มือ</vt:lpstr>
      <vt:lpstr>คู่มือ</vt:lpstr>
      <vt:lpstr>PowerPoint Presentation</vt:lpstr>
      <vt:lpstr>Flow Data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center</dc:title>
  <dc:creator>Microsoft Office User</dc:creator>
  <cp:lastModifiedBy>Microsoft Office User</cp:lastModifiedBy>
  <cp:revision>11</cp:revision>
  <dcterms:created xsi:type="dcterms:W3CDTF">2017-03-15T02:02:34Z</dcterms:created>
  <dcterms:modified xsi:type="dcterms:W3CDTF">2017-03-15T03:27:37Z</dcterms:modified>
</cp:coreProperties>
</file>