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18"/>
  </p:normalViewPr>
  <p:slideViewPr>
    <p:cSldViewPr snapToGrid="0" snapToObjects="1">
      <p:cViewPr>
        <p:scale>
          <a:sx n="94" d="100"/>
          <a:sy n="94" d="100"/>
        </p:scale>
        <p:origin x="-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D75C-6733-4C42-A854-96F85600DADA}" type="datetimeFigureOut">
              <a:rPr lang="th-TH" smtClean="0"/>
              <a:t>28/07/59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F04D-4446-4211-9B17-6527BCD006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05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1" y="1564021"/>
            <a:ext cx="9609715" cy="2509213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th-TH" sz="7200" dirty="0" smtClean="0"/>
              <a:t>การตรวจสอบการส่งข้อมูล</a:t>
            </a:r>
            <a:r>
              <a:rPr lang="en-US" sz="7200" dirty="0" smtClean="0"/>
              <a:t> 43 </a:t>
            </a:r>
            <a:r>
              <a:rPr lang="th-TH" sz="7200" dirty="0" smtClean="0"/>
              <a:t>แฟ้ม</a:t>
            </a:r>
            <a:br>
              <a:rPr lang="th-TH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903" y="3041071"/>
            <a:ext cx="8689976" cy="13715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http://203.157.145.19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82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37" y="968233"/>
            <a:ext cx="9056472" cy="533124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23276" y="349431"/>
            <a:ext cx="4308594" cy="535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/>
              <a:t>http://203.157.145.19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" y="872836"/>
            <a:ext cx="10919274" cy="5985164"/>
          </a:xfrm>
        </p:spPr>
      </p:pic>
    </p:spTree>
    <p:extLst>
      <p:ext uri="{BB962C8B-B14F-4D97-AF65-F5344CB8AC3E}">
        <p14:creationId xmlns:p14="http://schemas.microsoft.com/office/powerpoint/2010/main" val="1939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51" y="893379"/>
            <a:ext cx="9685412" cy="52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6797" r="74513" b="76159"/>
          <a:stretch/>
        </p:blipFill>
        <p:spPr>
          <a:xfrm>
            <a:off x="1341451" y="893379"/>
            <a:ext cx="3908466" cy="15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5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0" y="0"/>
            <a:ext cx="8820048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1517" y="212835"/>
            <a:ext cx="2743200" cy="192339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21517" y="5990896"/>
            <a:ext cx="2853559" cy="39413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71" y="212835"/>
            <a:ext cx="4578145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784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101</TotalTime>
  <Words>6</Words>
  <Application>Microsoft Office PowerPoint</Application>
  <PresentationFormat>กำหนดเอง</PresentationFormat>
  <Paragraphs>3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Droplet</vt:lpstr>
      <vt:lpstr> การตรวจสอบการส่งข้อมูล 43 แฟ้ม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การตรวจสอบการส่งข้อมูล health explorer</dc:title>
  <dc:creator>Microsoft Office User</dc:creator>
  <cp:lastModifiedBy>nascomp</cp:lastModifiedBy>
  <cp:revision>7</cp:revision>
  <cp:lastPrinted>2016-07-28T07:13:07Z</cp:lastPrinted>
  <dcterms:created xsi:type="dcterms:W3CDTF">2016-07-27T13:14:01Z</dcterms:created>
  <dcterms:modified xsi:type="dcterms:W3CDTF">2016-07-28T07:15:52Z</dcterms:modified>
</cp:coreProperties>
</file>