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5451060993222"/>
          <c:y val="7.7851174972328172E-2"/>
          <c:w val="0.87494490124277891"/>
          <c:h val="0.71333602242889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คอลัมน์1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Sheet1!$A$2:$A$6</c:f>
              <c:strCache>
                <c:ptCount val="2"/>
                <c:pt idx="0">
                  <c:v>ปี 2558</c:v>
                </c:pt>
                <c:pt idx="1">
                  <c:v>ปี 2559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220</c:v>
                </c:pt>
                <c:pt idx="1">
                  <c:v>112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คอลัมน์2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2"/>
                <c:pt idx="0">
                  <c:v>ปี 2558</c:v>
                </c:pt>
                <c:pt idx="1">
                  <c:v>ปี 2559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9"/>
        <c:overlap val="100"/>
        <c:axId val="86153856"/>
        <c:axId val="86253952"/>
      </c:barChart>
      <c:catAx>
        <c:axId val="86153856"/>
        <c:scaling>
          <c:orientation val="minMax"/>
        </c:scaling>
        <c:delete val="0"/>
        <c:axPos val="b"/>
        <c:majorTickMark val="out"/>
        <c:minorTickMark val="none"/>
        <c:tickLblPos val="nextTo"/>
        <c:crossAx val="86253952"/>
        <c:crosses val="autoZero"/>
        <c:auto val="1"/>
        <c:lblAlgn val="ctr"/>
        <c:lblOffset val="100"/>
        <c:noMultiLvlLbl val="0"/>
      </c:catAx>
      <c:valAx>
        <c:axId val="86253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th-TH"/>
          </a:p>
        </c:txPr>
        <c:crossAx val="86153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0.12121</cdr:x>
      <cdr:y>0.392</cdr:y>
    </cdr:from>
    <cdr:to>
      <cdr:x>0.89229</cdr:x>
      <cdr:y>0.392</cdr:y>
    </cdr:to>
    <cdr:cxnSp macro="">
      <cdr:nvCxnSpPr>
        <cdr:cNvPr id="3" name="ตัวเชื่อมต่อตรง 2"/>
        <cdr:cNvCxnSpPr/>
      </cdr:nvCxnSpPr>
      <cdr:spPr>
        <a:xfrm xmlns:a="http://schemas.openxmlformats.org/drawingml/2006/main">
          <a:off x="571504" y="1151466"/>
          <a:ext cx="3635571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dk1">
              <a:shade val="95000"/>
              <a:satMod val="105000"/>
            </a:schemeClr>
          </a:solidFill>
          <a:prstDash val="sys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039C4-1002-4C60-BC73-13D5698D35ED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7F733-2848-419C-860D-0E82ED1AD615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533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F733-2848-419C-860D-0E82ED1AD615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139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120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283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710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919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995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5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171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444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592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693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975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A52B1-6580-4DF5-8C9D-7FB549604F2A}" type="datetimeFigureOut">
              <a:rPr lang="th-TH" smtClean="0"/>
              <a:pPr/>
              <a:t>30/08/59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53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04056" y="451992"/>
            <a:ext cx="7772400" cy="769441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สรุปการดำเนินกิจกรรมการประชุม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24871"/>
              </p:ext>
            </p:extLst>
          </p:nvPr>
        </p:nvGraphicFramePr>
        <p:xfrm>
          <a:off x="899591" y="1397000"/>
          <a:ext cx="777686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977"/>
                <a:gridCol w="3453441"/>
                <a:gridCol w="2358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ประชุมปี 2558</a:t>
                      </a: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220 ครั้ง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เป้าหมายประชุมปี 2559</a:t>
                      </a:r>
                    </a:p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140 ครั้ง</a:t>
                      </a:r>
                    </a:p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(ลดลง 1 ใน 3 ของปี 2558)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สรุปประชุมปี 2559</a:t>
                      </a:r>
                    </a:p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ครั้ง</a:t>
                      </a:r>
                    </a:p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(ณ</a:t>
                      </a:r>
                      <a:r>
                        <a:rPr lang="th-TH" sz="2400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30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ส.ค.2559)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แผนภูมิ 4"/>
          <p:cNvGraphicFramePr/>
          <p:nvPr>
            <p:extLst>
              <p:ext uri="{D42A27DB-BD31-4B8C-83A1-F6EECF244321}">
                <p14:modId xmlns:p14="http://schemas.microsoft.com/office/powerpoint/2010/main" val="135605858"/>
              </p:ext>
            </p:extLst>
          </p:nvPr>
        </p:nvGraphicFramePr>
        <p:xfrm>
          <a:off x="1187624" y="2852936"/>
          <a:ext cx="72008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976" y="2754935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ครั้ง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4826" y="3143613"/>
            <a:ext cx="480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220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5896" y="4365104"/>
            <a:ext cx="408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115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3936689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เป้าหมาย  140 ครั้ง</a:t>
            </a:r>
            <a:endParaRPr lang="th-TH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23316" y="611512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ปี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487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776864" cy="7694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th-TH" sz="4400" b="1" dirty="0">
                <a:latin typeface="TH SarabunPSK" pitchFamily="34" charset="-34"/>
                <a:ea typeface="+mj-ea"/>
                <a:cs typeface="TH SarabunPSK" pitchFamily="34" charset="-34"/>
              </a:rPr>
              <a:t>ประกวด ปี 2559  (7 ประกวด)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 ประกวด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หมู่บ้านหรือชุมชนต้นแบบการดำเนินงานสุขภาพดี 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วิถึ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ชีวิต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ไทย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แบบ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การและ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แพทย์แผน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ไทย จังหวัดสระแก้ว ปี 2559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2. ประกวดอำเภอควบคุมโรคเข้มแข็งแบบยั่งยืน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3. ประกวดผลงานการสอบสวนโรคฉบับสมบูรณ์ ระดับจังหวัด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4. ประกวดพื้นที่ดีเด่นด้านการการแพทย์แผนไทยและการแพทย์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ทางเลือก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ระดับ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ภาค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และระดับประเทศ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5. ประกวด 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อส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ม.ดีเด่นระดับจังหวัด/เขตสุขภาพ/ภาค/ชาติ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7. ประกวดผู้สูงอายุ 80 ปี 90 ปี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6. ประกวดการดำเนินงานส่งเสริมป้องกันด้าน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ทันต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สาธารณสุขในรพ.และรพ.สต.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7. ประกวดเครือข่ายโรงเรียนส่งเสริม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ทันต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สุขภาพ</a:t>
            </a:r>
          </a:p>
        </p:txBody>
      </p:sp>
    </p:spTree>
    <p:extLst>
      <p:ext uri="{BB962C8B-B14F-4D97-AF65-F5344CB8AC3E}">
        <p14:creationId xmlns:p14="http://schemas.microsoft.com/office/powerpoint/2010/main" val="77384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1203365"/>
            <a:ext cx="8311896" cy="4819781"/>
          </a:xfr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th-TH" sz="2400" dirty="0" smtClean="0"/>
              <a:t>1</a:t>
            </a:r>
            <a:r>
              <a:rPr lang="th-TH" sz="2400" dirty="0"/>
              <a:t>. ประเมินทีมผู้ก่อการดี</a:t>
            </a:r>
          </a:p>
          <a:p>
            <a:pPr marL="0" indent="0">
              <a:buNone/>
            </a:pPr>
            <a:r>
              <a:rPr lang="th-TH" sz="2400" dirty="0"/>
              <a:t>2. ประเมินผลการดำเนินงานควบคุมโรคเอดส์และวัณโรคและโรคติดต่อทางเพศสัมพันธ์</a:t>
            </a:r>
          </a:p>
          <a:p>
            <a:pPr marL="0" indent="0">
              <a:buNone/>
            </a:pPr>
            <a:r>
              <a:rPr lang="th-TH" sz="2400" dirty="0"/>
              <a:t>3. ตรวจประเมินมาตรฐานคุณภาพระบบห้องปฏิบัติการทางการแพทย์และ</a:t>
            </a:r>
            <a:r>
              <a:rPr lang="th-TH" sz="2400" dirty="0" smtClean="0"/>
              <a:t>สาธารณสุขรพ.</a:t>
            </a:r>
            <a:r>
              <a:rPr lang="th-TH" sz="2400" dirty="0"/>
              <a:t>สต.</a:t>
            </a:r>
            <a:r>
              <a:rPr lang="th-TH" sz="2400" dirty="0" smtClean="0"/>
              <a:t>,</a:t>
            </a:r>
            <a:r>
              <a:rPr lang="th-TH" sz="2400" dirty="0" err="1" smtClean="0"/>
              <a:t>ศสม</a:t>
            </a:r>
            <a:r>
              <a:rPr lang="th-TH" sz="2400" dirty="0" smtClean="0"/>
              <a:t>. </a:t>
            </a:r>
            <a:endParaRPr lang="th-TH" sz="2400" dirty="0"/>
          </a:p>
          <a:p>
            <a:pPr marL="0" indent="0">
              <a:buNone/>
            </a:pPr>
            <a:r>
              <a:rPr lang="th-TH" sz="2400" dirty="0"/>
              <a:t>4. ประเมิน 6 มาตรฐาน ทุก รพ.สต. สรุปผลการตรวจประเมินและสรุปถอดบทเรียนรายงาน</a:t>
            </a:r>
            <a:r>
              <a:rPr lang="th-TH" sz="2400" dirty="0" smtClean="0"/>
              <a:t>ผู้บริหาร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/>
              <a:t> </a:t>
            </a:r>
            <a:r>
              <a:rPr lang="th-TH" sz="2400" dirty="0" smtClean="0"/>
              <a:t>   ทราบ</a:t>
            </a:r>
            <a:r>
              <a:rPr lang="th-TH" sz="2400" dirty="0"/>
              <a:t>และทำแผนพัฒนาในส่วนที่เป็นปัญหาและต้องพัฒนาร่วมกันทั้งจังหวัด (</a:t>
            </a:r>
            <a:r>
              <a:rPr lang="en-US" sz="2400" dirty="0"/>
              <a:t>QLN</a:t>
            </a:r>
            <a:r>
              <a:rPr lang="th-TH" sz="2400" dirty="0"/>
              <a:t>)</a:t>
            </a:r>
          </a:p>
          <a:p>
            <a:pPr marL="0" indent="0">
              <a:buNone/>
            </a:pPr>
            <a:r>
              <a:rPr lang="th-TH" sz="2400" dirty="0"/>
              <a:t>5. ตรวจประเมินมาตรฐานระบบงานห้องปฏิบัติการทางการแพทย์และสาธารณสุข รพ.ทุกแห่ง</a:t>
            </a:r>
          </a:p>
          <a:p>
            <a:pPr marL="0" indent="0">
              <a:buNone/>
            </a:pPr>
            <a:r>
              <a:rPr lang="th-TH" sz="2400" dirty="0"/>
              <a:t>6.ตรวจประเมินมาตรฐานคุณภาพระบบรังสีวินิจฉัย รพ.ทุกแห่ง โดยคณะกรรมการระดับจังหวัด </a:t>
            </a:r>
            <a:endParaRPr lang="th-TH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/>
              <a:t> </a:t>
            </a:r>
            <a:r>
              <a:rPr lang="th-TH" sz="2400" dirty="0" smtClean="0"/>
              <a:t>  และ</a:t>
            </a:r>
            <a:r>
              <a:rPr lang="th-TH" sz="2400" dirty="0"/>
              <a:t>สรุปผลการประเมินส่งศูนย์วิทยาศาสตร์การแพทย์ที่ 6 ชลบุรี เพื่อมอบประกาศรับรองคุณภาพ</a:t>
            </a:r>
          </a:p>
          <a:p>
            <a:pPr marL="0" indent="0">
              <a:buNone/>
            </a:pPr>
            <a:r>
              <a:rPr lang="th-TH" sz="2400" dirty="0"/>
              <a:t>7. ประเมินคุณภาพระบบบัญชีของหน่วยบริการ</a:t>
            </a:r>
          </a:p>
          <a:p>
            <a:pPr marL="0" indent="0">
              <a:buNone/>
            </a:pPr>
            <a:r>
              <a:rPr lang="th-TH" sz="2400" dirty="0"/>
              <a:t>8. ประเมินผลการปฏิบัติงานของคณะกรรมการประสานงานสาธารณสุขระดับ</a:t>
            </a:r>
            <a:r>
              <a:rPr lang="th-TH" sz="2400" dirty="0" smtClean="0"/>
              <a:t>อำเภอ(</a:t>
            </a:r>
            <a:r>
              <a:rPr lang="th-TH" sz="2400" dirty="0" err="1"/>
              <a:t>คป</a:t>
            </a:r>
            <a:r>
              <a:rPr lang="th-TH" sz="2400" dirty="0"/>
              <a:t>สอ.ติดดาว)</a:t>
            </a:r>
          </a:p>
          <a:p>
            <a:pPr marL="0" indent="0">
              <a:buNone/>
            </a:pPr>
            <a:r>
              <a:rPr lang="th-TH" sz="2400" dirty="0"/>
              <a:t>9. ประเมินผลการจัดการมูลฝอยติดเชื้อในโรงพยาบาล 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60648"/>
            <a:ext cx="8208912" cy="7694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th-TH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ประเมิน </a:t>
            </a:r>
            <a:r>
              <a:rPr lang="th-TH" sz="4400" b="1" dirty="0">
                <a:latin typeface="TH SarabunPSK" pitchFamily="34" charset="-34"/>
                <a:ea typeface="+mj-ea"/>
                <a:cs typeface="TH SarabunPSK" pitchFamily="34" charset="-34"/>
              </a:rPr>
              <a:t>ปี 2559  </a:t>
            </a:r>
            <a:r>
              <a:rPr lang="th-TH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(9 ประเมิน)</a:t>
            </a:r>
            <a:endParaRPr lang="th-TH" sz="4400" b="1" dirty="0"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154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328</Words>
  <Application>Microsoft Office PowerPoint</Application>
  <PresentationFormat>นำเสนอทางหน้าจอ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สรุปการดำเนินกิจกรรมการประชุม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สรุปการดำเนินกิจกรรม</dc:title>
  <dc:creator>nascomp</dc:creator>
  <cp:lastModifiedBy>nascomp</cp:lastModifiedBy>
  <cp:revision>29</cp:revision>
  <cp:lastPrinted>2016-08-30T06:28:19Z</cp:lastPrinted>
  <dcterms:created xsi:type="dcterms:W3CDTF">2016-08-18T03:14:03Z</dcterms:created>
  <dcterms:modified xsi:type="dcterms:W3CDTF">2016-08-30T07:20:07Z</dcterms:modified>
</cp:coreProperties>
</file>