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74" r:id="rId2"/>
    <p:sldId id="378" r:id="rId3"/>
    <p:sldId id="386" r:id="rId4"/>
    <p:sldId id="387" r:id="rId5"/>
    <p:sldId id="388" r:id="rId6"/>
    <p:sldId id="389" r:id="rId7"/>
    <p:sldId id="379" r:id="rId8"/>
    <p:sldId id="390" r:id="rId9"/>
    <p:sldId id="380" r:id="rId10"/>
    <p:sldId id="391" r:id="rId11"/>
    <p:sldId id="381" r:id="rId12"/>
    <p:sldId id="385" r:id="rId13"/>
    <p:sldId id="382" r:id="rId14"/>
    <p:sldId id="383" r:id="rId15"/>
    <p:sldId id="384" r:id="rId16"/>
    <p:sldId id="351" r:id="rId17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6AB"/>
    <a:srgbClr val="135CA7"/>
    <a:srgbClr val="5A5F6E"/>
    <a:srgbClr val="5A9BD5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920EA-0ADC-4A55-A03A-122B4C65549B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3EFD-0D99-43EB-B004-B8C51D3A9FA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31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043B3-EACD-40B0-96E3-1C37E06814E6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EF6C-C485-47DA-AFB5-20BFA443F14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79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7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FF8F15B6-D210-494D-AF16-3DD12F5D37E9}" type="datetime1">
              <a:rPr lang="th-TH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31/08/59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defTabSz="413146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5634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3021132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8592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950711" indent="-232395" defTabSz="4131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71363" algn="l"/>
                <a:tab pos="1341112" algn="l"/>
                <a:tab pos="2015702" algn="l"/>
                <a:tab pos="2685451" algn="l"/>
              </a:tabLst>
              <a:defRPr sz="2800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EA1CCE07-CF98-482D-88F7-8E13F51BF2A4}" type="slidenum">
              <a:rPr lang="en-US" altLang="th-TH" sz="1300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16</a:t>
            </a:fld>
            <a:endParaRPr lang="en-US" altLang="th-TH" sz="1300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14388"/>
            <a:ext cx="5359400" cy="4019550"/>
          </a:xfrm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475" y="5090850"/>
            <a:ext cx="5390934" cy="48254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4904" tIns="42451" rIns="84904" bIns="42451" anchor="ctr"/>
          <a:lstStyle/>
          <a:p>
            <a:pPr eaLnBrk="1" hangingPunct="1"/>
            <a:endParaRPr lang="th-TH" altLang="th-TH" smtClean="0"/>
          </a:p>
        </p:txBody>
      </p:sp>
    </p:spTree>
    <p:extLst>
      <p:ext uri="{BB962C8B-B14F-4D97-AF65-F5344CB8AC3E}">
        <p14:creationId xmlns:p14="http://schemas.microsoft.com/office/powerpoint/2010/main" val="235732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0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3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083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6638" y="272542"/>
            <a:ext cx="8227914" cy="1146108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085-609A-47D5-A53B-0D9B5D10D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105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47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0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87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037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9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36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85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FFE0-A095-4FEA-89C3-65402916373F}" type="datetimeFigureOut">
              <a:rPr lang="th-TH" smtClean="0"/>
              <a:pPr/>
              <a:t>31/08/59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6A64-F789-4B9B-8F14-F974AC0DFA0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5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r="18899"/>
          <a:stretch/>
        </p:blipFill>
        <p:spPr>
          <a:xfrm>
            <a:off x="1" y="-1"/>
            <a:ext cx="9144000" cy="379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0" y="0"/>
            <a:ext cx="5471887" cy="3788230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452937" y="3524285"/>
            <a:ext cx="8238123" cy="191108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  <a:t>การพัฒนาคุณภาพข้อมูลสุขภาพ</a:t>
            </a:r>
            <a:r>
              <a:rPr lang="en-US" sz="5400" b="1" dirty="0" smtClean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  <a:t/>
            </a:r>
            <a:br>
              <a:rPr lang="en-US" sz="5400" b="1" dirty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5400" b="1" dirty="0" smtClean="0">
                <a:solidFill>
                  <a:schemeClr val="tx1"/>
                </a:solidFill>
                <a:latin typeface="TH SarabunPSK" charset="0"/>
                <a:ea typeface="TH SarabunPSK" charset="0"/>
                <a:cs typeface="TH SarabunPSK" charset="0"/>
              </a:rPr>
              <a:t>จังหวัดสระแก้ว</a:t>
            </a:r>
            <a:endParaRPr lang="th-TH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6" y="408557"/>
            <a:ext cx="1632155" cy="1635703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26619" y="5904122"/>
            <a:ext cx="7690761" cy="432316"/>
          </a:xfrm>
        </p:spPr>
        <p:txBody>
          <a:bodyPr>
            <a:noAutofit/>
          </a:bodyPr>
          <a:lstStyle/>
          <a:p>
            <a:pPr algn="ctr"/>
            <a:r>
              <a:rPr lang="th-TH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งานข้อมูลข่าวสารและเทคโนโลยีสารสนเทศ กลุ่มงานพัฒนายุทธศาสตร์สาธารณสุข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/>
            </a:r>
            <a:b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charset="0"/>
                <a:ea typeface="TH SarabunPSK" charset="0"/>
                <a:cs typeface="TH SarabunPSK" charset="0"/>
              </a:rPr>
              <a:t>สำนักงานสาธารณสุขจังหวัดสระแก้ว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6619" y="5416721"/>
            <a:ext cx="7690761" cy="43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31 </a:t>
            </a:r>
            <a:r>
              <a:rPr lang="th-TH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สิงหาคม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2559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720" y="1464737"/>
            <a:ext cx="5562600" cy="4279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321512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การได้รับวัคซีน MMR</a:t>
            </a:r>
            <a:r>
              <a:rPr lang="en-US" sz="4800" b="1" dirty="0" smtClean="0">
                <a:latin typeface="TH SarabunPSK" charset="0"/>
                <a:ea typeface="TH SarabunPSK" charset="0"/>
                <a:cs typeface="TH SarabunPSK" charset="0"/>
              </a:rPr>
              <a:t>2</a:t>
            </a:r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 จ.สระแก้ว</a:t>
            </a:r>
            <a:endParaRPr lang="en-US" sz="4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1126" y="1464737"/>
            <a:ext cx="954415" cy="4164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9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6607" y="1412776"/>
            <a:ext cx="8262651" cy="321430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การตรวจสอบคุณภาพข้อมูล</a:t>
            </a:r>
            <a:b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สารสนเทศภูมิศาสตร์ทรัพยากรสุขภาพ</a:t>
            </a:r>
            <a:b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GIS HEALTH)</a:t>
            </a:r>
            <a:b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ปี 2559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/>
            </a:r>
            <a:b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</a:b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ข้อมูลที่ผิดสังเกต</a:t>
            </a:r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/>
            </a:r>
            <a:b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</a:br>
            <a:endParaRPr lang="th-TH" b="1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27113" y="1465242"/>
            <a:ext cx="7788238" cy="4836405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TH SarabunPSK" charset="0"/>
                <a:ea typeface="TH SarabunPSK" charset="0"/>
                <a:cs typeface="TH SarabunPSK" charset="0"/>
              </a:rPr>
              <a:t>ข้อมูลบุคลากร </a:t>
            </a:r>
          </a:p>
          <a:p>
            <a:pPr marL="0" indent="0">
              <a:buNone/>
            </a:pPr>
            <a:r>
              <a:rPr lang="th-TH" sz="3200" dirty="0">
                <a:latin typeface="TH SarabunPSK" charset="0"/>
                <a:ea typeface="TH SarabunPSK" charset="0"/>
                <a:cs typeface="TH SarabunPSK" charset="0"/>
              </a:rPr>
              <a:t>	</a:t>
            </a:r>
            <a:r>
              <a:rPr lang="th-TH" sz="3200" dirty="0" smtClean="0">
                <a:latin typeface="TH SarabunPSK" charset="0"/>
                <a:ea typeface="TH SarabunPSK" charset="0"/>
                <a:cs typeface="TH SarabunPSK" charset="0"/>
              </a:rPr>
              <a:t>มีข้อมูลแพทย์ </a:t>
            </a:r>
            <a:r>
              <a:rPr lang="th-TH" sz="3200" dirty="0" err="1" smtClean="0">
                <a:latin typeface="TH SarabunPSK" charset="0"/>
                <a:ea typeface="TH SarabunPSK" charset="0"/>
                <a:cs typeface="TH SarabunPSK" charset="0"/>
              </a:rPr>
              <a:t>ทันตแพทย์</a:t>
            </a:r>
            <a:r>
              <a:rPr lang="th-TH" sz="3200" dirty="0" smtClean="0">
                <a:latin typeface="TH SarabunPSK" charset="0"/>
                <a:ea typeface="TH SarabunPSK" charset="0"/>
                <a:cs typeface="TH SarabunPSK" charset="0"/>
              </a:rPr>
              <a:t> และเภสัชกร ใน รพ.สต. บางแห่ง</a:t>
            </a:r>
            <a:endParaRPr lang="th-TH" sz="3200" u="sng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marL="0" indent="0">
              <a:buNone/>
            </a:pPr>
            <a:r>
              <a:rPr lang="th-TH" sz="32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3200" dirty="0" smtClean="0">
                <a:latin typeface="TH SarabunPSK" charset="0"/>
                <a:ea typeface="TH SarabunPSK" charset="0"/>
                <a:cs typeface="TH SarabunPSK" charset="0"/>
              </a:rPr>
              <a:t>   </a:t>
            </a:r>
          </a:p>
          <a:p>
            <a:r>
              <a:rPr lang="th-TH" sz="3200" dirty="0" smtClean="0">
                <a:latin typeface="TH SarabunPSK" charset="0"/>
                <a:ea typeface="TH SarabunPSK" charset="0"/>
                <a:cs typeface="TH SarabunPSK" charset="0"/>
              </a:rPr>
              <a:t>ข้อมูลสถานที่และเครื่องมือแพทย์</a:t>
            </a:r>
          </a:p>
          <a:p>
            <a:pPr marL="457200" lvl="1" indent="0">
              <a:buNone/>
            </a:pP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      จำนวนเตียง </a:t>
            </a:r>
            <a:r>
              <a:rPr lang="en-US" sz="2800" dirty="0" smtClean="0">
                <a:latin typeface="TH SarabunPSK" charset="0"/>
                <a:ea typeface="TH SarabunPSK" charset="0"/>
                <a:cs typeface="TH SarabunPSK" charset="0"/>
              </a:rPr>
              <a:t>I.C.U. 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มากผิดปกติ ใน เขต 10  โดยพบในโรงพยาบาลรัฐ</a:t>
            </a:r>
            <a:r>
              <a:rPr lang="th-TH" sz="2800" dirty="0" err="1" smtClean="0">
                <a:latin typeface="TH SarabunPSK" charset="0"/>
                <a:ea typeface="TH SarabunPSK" charset="0"/>
                <a:cs typeface="TH SarabunPSK" charset="0"/>
              </a:rPr>
              <a:t>สังกัดสธ</a:t>
            </a:r>
            <a:r>
              <a:rPr lang="th-TH" sz="2800" dirty="0" smtClean="0">
                <a:latin typeface="TH SarabunPSK" charset="0"/>
                <a:ea typeface="TH SarabunPSK" charset="0"/>
                <a:cs typeface="TH SarabunPSK" charset="0"/>
              </a:rPr>
              <a:t>. และโรงพยาบาลรัฐสังกัดอื่น จำนวน 5 แห่ง</a:t>
            </a:r>
          </a:p>
          <a:p>
            <a:pPr marL="457200" lvl="1" indent="0">
              <a:buNone/>
            </a:pPr>
            <a:endParaRPr lang="th-TH" sz="2800" dirty="0" smtClean="0">
              <a:latin typeface="TH SarabunPSK" charset="0"/>
              <a:ea typeface="TH SarabunPSK" charset="0"/>
              <a:cs typeface="TH SarabunPSK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th-TH" sz="2800" dirty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sz="2800" b="1" dirty="0" smtClean="0">
                <a:latin typeface="TH SarabunPSK" charset="0"/>
                <a:ea typeface="TH SarabunPSK" charset="0"/>
                <a:cs typeface="TH SarabunPSK" charset="0"/>
              </a:rPr>
              <a:t>ข้อมูลโรงพยาบาลรัฐสังกัดอื่น และโรงพยาบาลเอกชน  ขาดการปรับปรุงหลายแห่งในหลายเขต</a:t>
            </a:r>
          </a:p>
          <a:p>
            <a:pPr marL="457200" lvl="1" indent="0">
              <a:buNone/>
            </a:pPr>
            <a:endParaRPr lang="th-TH" sz="2800" dirty="0" smtClean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การตรวจสอบข้อมูลแพทย์</a:t>
            </a:r>
            <a:endParaRPr lang="th-TH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33041"/>
            <a:ext cx="8229600" cy="4793122"/>
          </a:xfrm>
        </p:spPr>
        <p:txBody>
          <a:bodyPr/>
          <a:lstStyle/>
          <a:p>
            <a:pPr marL="0" indent="0">
              <a:buNone/>
            </a:pPr>
            <a:r>
              <a:rPr lang="th-TH" sz="2400" dirty="0" smtClean="0"/>
              <a:t>	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จำนวน</a:t>
            </a:r>
            <a:r>
              <a:rPr lang="th-TH" sz="3200" b="1" dirty="0">
                <a:latin typeface="TH SarabunPSK" charset="0"/>
                <a:ea typeface="TH SarabunPSK" charset="0"/>
                <a:cs typeface="TH SarabunPSK" charset="0"/>
              </a:rPr>
              <a:t>แพทย์ที่ปฏิบัติงานจริง ใน รพ.สต.  </a:t>
            </a:r>
            <a:r>
              <a:rPr lang="th-TH" sz="3200" b="1" dirty="0" smtClean="0">
                <a:latin typeface="TH SarabunPSK" charset="0"/>
                <a:ea typeface="TH SarabunPSK" charset="0"/>
                <a:cs typeface="TH SarabunPSK" charset="0"/>
              </a:rPr>
              <a:t>เขต 6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2525"/>
            <a:ext cx="66247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ข้อมูลจำนวนเตียง</a:t>
            </a:r>
            <a:endParaRPr lang="th-TH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1988840"/>
          <a:ext cx="7272808" cy="392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792088"/>
                <a:gridCol w="825106"/>
                <a:gridCol w="1104377"/>
                <a:gridCol w="1218623"/>
                <a:gridCol w="956350"/>
                <a:gridCol w="1080120"/>
              </a:tblGrid>
              <a:tr h="10728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โรงพยาบาล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จำนวน</a:t>
                      </a:r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เตียงทั้งหมด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 </a:t>
                      </a:r>
                      <a:r>
                        <a:rPr lang="en-US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I.C.U </a:t>
                      </a:r>
                      <a:r>
                        <a:rPr lang="th-TH" sz="2400" u="none" strike="noStrike" dirty="0" err="1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ศัลย์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 </a:t>
                      </a:r>
                      <a:r>
                        <a:rPr lang="en-US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I.C.U </a:t>
                      </a:r>
                      <a:r>
                        <a:rPr lang="en-US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Med.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</a:t>
                      </a:r>
                      <a:r>
                        <a:rPr lang="en-US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I.C.U </a:t>
                      </a:r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กุมารฯ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</a:t>
                      </a:r>
                      <a:r>
                        <a:rPr lang="th-TH" sz="2400" u="none" strike="noStrike" baseline="0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I.C.U </a:t>
                      </a:r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สูติฯ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เตียง </a:t>
                      </a:r>
                      <a:r>
                        <a:rPr lang="en-US" sz="2400" u="none" strike="noStrike" dirty="0" smtClean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I.C.U</a:t>
                      </a:r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 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  <a:tr h="563111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กองบิน21</a:t>
                      </a:r>
                      <a:endParaRPr lang="th-TH" sz="22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  <a:tr h="563111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ค่ายสรรพสิทธิ์ฯ</a:t>
                      </a:r>
                      <a:endParaRPr lang="th-TH" sz="22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200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  <a:tr h="563111">
                <a:tc>
                  <a:txBody>
                    <a:bodyPr/>
                    <a:lstStyle/>
                    <a:p>
                      <a:pPr algn="l" fontAlgn="b"/>
                      <a:r>
                        <a:rPr lang="th-TH" sz="2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พระศรีมหาโพธิ์</a:t>
                      </a:r>
                      <a:endParaRPr lang="th-TH" sz="22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  <a:tr h="56311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ศูนย์อนามัยที่7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  <a:tr h="563111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มะเร็งอุบลฯ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114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50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u="none" strike="noStrike" dirty="0"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043608" y="1033690"/>
            <a:ext cx="7200800" cy="95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หน่วยงานที่ข้อมูลจำนวนเตียง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I.C.U. 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ไม่ถูกต้อง</a:t>
            </a:r>
            <a:endParaRPr lang="th-TH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7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198" y="365126"/>
            <a:ext cx="7733152" cy="1325563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สามารถตรวจสอบข้อมูลได้ที่</a:t>
            </a:r>
            <a:b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http://gishealth.moph.go.th/healthmap/report.php</a:t>
            </a:r>
            <a:endParaRPr lang="th-TH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สถานที่</a:t>
            </a:r>
            <a:r>
              <a:rPr lang="th-TH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charset="0"/>
                <a:ea typeface="TH SarabunPSK" charset="0"/>
                <a:cs typeface="TH SarabunPSK" charset="0"/>
              </a:rPr>
              <a:t>และเครื่องมือแพทย์ โรงพยาบาลพระศรีมหาโพธิ์</a:t>
            </a:r>
            <a:endParaRPr lang="th-TH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14" y="2364210"/>
            <a:ext cx="5544616" cy="413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2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25672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630340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035008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439676" indent="-202334" defTabSz="39764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42129" algn="l"/>
                <a:tab pos="1281448" algn="l"/>
                <a:tab pos="1920767" algn="l"/>
              </a:tabLst>
              <a:defRPr sz="2478" b="1">
                <a:solidFill>
                  <a:srgbClr val="000000"/>
                </a:solidFill>
                <a:latin typeface="TH SarabunPSK" panose="020B0500040200020003" pitchFamily="34" charset="-34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AFCED0A9-FFA3-4EBA-8F41-B7F543F6D151}" type="slidenum">
              <a:rPr lang="en-US" altLang="th-TH" sz="1328" b="0">
                <a:latin typeface="Times New Roman" panose="02020603050405020304" pitchFamily="18" charset="0"/>
                <a:cs typeface="TH SarabunPSK" panose="020B0500040200020003" pitchFamily="34" charset="-34"/>
              </a:rPr>
              <a:pPr eaLnBrk="1"/>
              <a:t>16</a:t>
            </a:fld>
            <a:endParaRPr lang="en-US" altLang="th-TH" sz="1328" b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3097" y="1940601"/>
            <a:ext cx="4387740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baseline="3000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Q&amp;A</a:t>
            </a:r>
          </a:p>
          <a:p>
            <a:pPr algn="ctr"/>
            <a:r>
              <a:rPr lang="en-US" sz="13800" b="1" baseline="30000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Thank you.</a:t>
            </a:r>
            <a:endParaRPr lang="th-TH" sz="13800" b="1" baseline="30000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4492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" y="750888"/>
            <a:ext cx="8575675" cy="591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1518" y="21306"/>
            <a:ext cx="7359268" cy="757238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th-TH" altLang="en-US" sz="3200" b="1" dirty="0">
                <a:latin typeface="TH SarabunPSK" charset="0"/>
                <a:ea typeface="TH SarabunPSK" charset="0"/>
                <a:cs typeface="TH SarabunPSK" charset="0"/>
              </a:rPr>
              <a:t>ความครอบคลุมการได้รับวัคซีน </a:t>
            </a:r>
            <a:r>
              <a:rPr lang="en-US" altLang="en-US" sz="3200" b="1" dirty="0">
                <a:latin typeface="TH SarabunPSK" charset="0"/>
                <a:ea typeface="TH SarabunPSK" charset="0"/>
                <a:cs typeface="TH SarabunPSK" charset="0"/>
              </a:rPr>
              <a:t>OPV3/Q1-4</a:t>
            </a:r>
            <a:r>
              <a:rPr lang="th-TH" altLang="en-US" sz="3200" b="1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en-US" altLang="en-US" sz="3200" b="1" dirty="0">
                <a:latin typeface="TH SarabunPSK" charset="0"/>
                <a:ea typeface="TH SarabunPSK" charset="0"/>
                <a:cs typeface="TH SarabunPSK" charset="0"/>
              </a:rPr>
              <a:t>2016 </a:t>
            </a:r>
            <a:r>
              <a:rPr lang="th-TH" altLang="en-US" sz="3200" b="1" dirty="0"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en-US" altLang="en-US" sz="3200" b="1" dirty="0">
                <a:latin typeface="TH SarabunPSK" charset="0"/>
                <a:ea typeface="TH SarabunPSK" charset="0"/>
                <a:cs typeface="TH SarabunPSK" charset="0"/>
              </a:rPr>
              <a:t> HDC </a:t>
            </a:r>
          </a:p>
        </p:txBody>
      </p:sp>
      <p:sp>
        <p:nvSpPr>
          <p:cNvPr id="3076" name="กล่องข้อความ 6"/>
          <p:cNvSpPr txBox="1">
            <a:spLocks noChangeArrowheads="1"/>
          </p:cNvSpPr>
          <p:nvPr/>
        </p:nvSpPr>
        <p:spPr bwMode="auto">
          <a:xfrm>
            <a:off x="278605" y="855663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29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5757863" y="23706138"/>
            <a:ext cx="285750" cy="5365750"/>
          </a:xfrm>
          <a:prstGeom prst="triangle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FFFF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560983" y="4979624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49966" y="6465181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684616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</a:t>
            </a:r>
            <a:r>
              <a:rPr lang="th-TH" sz="4800" b="1" dirty="0">
                <a:latin typeface="TH SarabunPSK" charset="0"/>
                <a:ea typeface="TH SarabunPSK" charset="0"/>
                <a:cs typeface="TH SarabunPSK" charset="0"/>
              </a:rPr>
              <a:t>วัคซีน </a:t>
            </a:r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OPV</a:t>
            </a:r>
            <a:r>
              <a:rPr lang="en-US" sz="4800" b="1" dirty="0" smtClean="0">
                <a:latin typeface="TH SarabunPSK" charset="0"/>
                <a:ea typeface="TH SarabunPSK" charset="0"/>
                <a:cs typeface="TH SarabunPSK" charset="0"/>
              </a:rPr>
              <a:t>3 </a:t>
            </a:r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จ.สระแก้ว</a:t>
            </a:r>
            <a:endParaRPr lang="en-US" sz="4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" y="2010179"/>
            <a:ext cx="9138566" cy="3738504"/>
          </a:xfrm>
        </p:spPr>
      </p:pic>
      <p:sp>
        <p:nvSpPr>
          <p:cNvPr id="5" name="Rectangle 4"/>
          <p:cNvSpPr/>
          <p:nvPr/>
        </p:nvSpPr>
        <p:spPr>
          <a:xfrm>
            <a:off x="6356733" y="2401677"/>
            <a:ext cx="705079" cy="32499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4450813"/>
            <a:ext cx="7214212" cy="837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12335" y="4592712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Coverage 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ต่ำกว่าเกณฑ์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90)</a:t>
            </a:r>
            <a:endParaRPr lang="en-US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8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365"/>
            <a:ext cx="9118757" cy="26092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684616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การได้รับวัคซีน OPV3</a:t>
            </a:r>
            <a:r>
              <a:rPr lang="en-US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อ.วังสมบูรณ์ จ.สระแก้ว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6548" y="2359365"/>
            <a:ext cx="592209" cy="2488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46550"/>
            <a:ext cx="9118756" cy="711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3338" y="3628734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Coverage 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ต่ำกว่าเกณฑ์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90)</a:t>
            </a:r>
            <a:endParaRPr lang="en-US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393"/>
            <a:ext cx="9118756" cy="28228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684616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การได้รับวัคซีน OPV3</a:t>
            </a:r>
            <a:r>
              <a:rPr lang="en-US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อ.วังน้ำเย็น จ.สระแก้ว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8747" y="2325393"/>
            <a:ext cx="592209" cy="2731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745735"/>
            <a:ext cx="8637224" cy="10466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0118" y="3882122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Coverage 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ต่ำกว่าเกณฑ์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90)</a:t>
            </a:r>
            <a:endParaRPr lang="en-US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3711"/>
            <a:ext cx="9118756" cy="2813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684616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</a:t>
            </a:r>
            <a:r>
              <a:rPr lang="th-TH" b="1" smtClean="0">
                <a:latin typeface="TH SarabunPSK" charset="0"/>
                <a:ea typeface="TH SarabunPSK" charset="0"/>
                <a:cs typeface="TH SarabunPSK" charset="0"/>
              </a:rPr>
              <a:t>วัคซีน OPV3</a:t>
            </a:r>
            <a:r>
              <a:rPr lang="en-US" b="1" dirty="0" smtClean="0">
                <a:latin typeface="TH SarabunPSK" charset="0"/>
                <a:ea typeface="TH SarabunPSK" charset="0"/>
                <a:cs typeface="TH SarabunPSK" charset="0"/>
              </a:rPr>
              <a:t> </a:t>
            </a:r>
            <a:r>
              <a:rPr lang="th-TH" b="1" dirty="0" smtClean="0">
                <a:latin typeface="TH SarabunPSK" charset="0"/>
                <a:ea typeface="TH SarabunPSK" charset="0"/>
                <a:cs typeface="TH SarabunPSK" charset="0"/>
              </a:rPr>
              <a:t>อ.เขาฉกรรจ์ จ.สระแก้ว</a:t>
            </a:r>
            <a:endParaRPr lang="en-US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3049" y="2423711"/>
            <a:ext cx="592209" cy="27313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30212"/>
            <a:ext cx="7998246" cy="1017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4013" y="4046429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Coverage 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ต่ำกว่าเกณฑ์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90)</a:t>
            </a:r>
            <a:endParaRPr lang="en-US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18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7" y="993197"/>
            <a:ext cx="7528135" cy="55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88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ความครอบคลุมการได้รับวัคซีน </a:t>
            </a:r>
            <a:r>
              <a:rPr lang="en-US" altLang="en-US" sz="2800" b="1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MMR1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/Q1-4</a:t>
            </a:r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2016 </a:t>
            </a:r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 HDC </a:t>
            </a:r>
          </a:p>
        </p:txBody>
      </p:sp>
      <p:sp>
        <p:nvSpPr>
          <p:cNvPr id="6149" name="กล่องข้อความ 6"/>
          <p:cNvSpPr txBox="1">
            <a:spLocks noChangeArrowheads="1"/>
          </p:cNvSpPr>
          <p:nvPr/>
        </p:nvSpPr>
        <p:spPr bwMode="auto">
          <a:xfrm>
            <a:off x="503238" y="1524000"/>
            <a:ext cx="3313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charset="0"/>
              </a:rPr>
              <a:t>MMR1 coverage = 86.27%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Arial" charset="0"/>
            </a:endParaRPr>
          </a:p>
        </p:txBody>
      </p:sp>
      <p:sp>
        <p:nvSpPr>
          <p:cNvPr id="7" name="กล่องข้อความ 6"/>
          <p:cNvSpPr txBox="1">
            <a:spLocks noChangeArrowheads="1"/>
          </p:cNvSpPr>
          <p:nvPr/>
        </p:nvSpPr>
        <p:spPr bwMode="auto">
          <a:xfrm>
            <a:off x="278605" y="855663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29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2173" y="5310130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4857" y="6329535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กล่องข้อความ 6"/>
          <p:cNvSpPr txBox="1">
            <a:spLocks noChangeArrowheads="1"/>
          </p:cNvSpPr>
          <p:nvPr/>
        </p:nvSpPr>
        <p:spPr bwMode="auto">
          <a:xfrm>
            <a:off x="503238" y="2054803"/>
            <a:ext cx="3313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000" b="1" dirty="0" smtClean="0">
                <a:latin typeface="Arial" charset="0"/>
              </a:rPr>
              <a:t>จ.สระแก้ว </a:t>
            </a:r>
            <a:r>
              <a:rPr lang="en-US" altLang="en-US" sz="2000" b="1" dirty="0" smtClean="0">
                <a:latin typeface="Arial" charset="0"/>
              </a:rPr>
              <a:t>= 86.</a:t>
            </a:r>
            <a:r>
              <a:rPr lang="en-US" altLang="en-US" sz="2000" b="1" dirty="0">
                <a:latin typeface="Arial" charset="0"/>
              </a:rPr>
              <a:t>0</a:t>
            </a:r>
            <a:r>
              <a:rPr lang="en-US" altLang="en-US" sz="2000" b="1" dirty="0" smtClean="0">
                <a:latin typeface="Arial" charset="0"/>
              </a:rPr>
              <a:t>7%</a:t>
            </a:r>
            <a:endParaRPr lang="en-US" altLang="en-US" sz="2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29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308"/>
            <a:ext cx="9144000" cy="32773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60" y="684616"/>
            <a:ext cx="7965196" cy="1325563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การได้รับวัคซีน MMR</a:t>
            </a:r>
            <a:r>
              <a:rPr lang="en-US" sz="4800" b="1" dirty="0" smtClean="0">
                <a:latin typeface="TH SarabunPSK" charset="0"/>
                <a:ea typeface="TH SarabunPSK" charset="0"/>
                <a:cs typeface="TH SarabunPSK" charset="0"/>
              </a:rPr>
              <a:t>1</a:t>
            </a:r>
            <a:r>
              <a:rPr lang="th-TH" sz="4800" b="1" dirty="0" smtClean="0">
                <a:latin typeface="TH SarabunPSK" charset="0"/>
                <a:ea typeface="TH SarabunPSK" charset="0"/>
                <a:cs typeface="TH SarabunPSK" charset="0"/>
              </a:rPr>
              <a:t> จ.สระแก้ว</a:t>
            </a:r>
            <a:endParaRPr lang="en-US" sz="4800" dirty="0"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3826" y="2137308"/>
            <a:ext cx="656960" cy="32773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17773"/>
            <a:ext cx="8460956" cy="1883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9777" y="3767327"/>
            <a:ext cx="4439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Coverage 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ต่ำกว่าเกณฑ์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(</a:t>
            </a:r>
            <a:r>
              <a:rPr lang="th-TH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ร้อยละ </a:t>
            </a:r>
            <a:r>
              <a:rPr lang="en-US" sz="3200" b="1" dirty="0" smtClean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90)</a:t>
            </a:r>
            <a:endParaRPr lang="en-US" sz="3200" b="1" dirty="0">
              <a:solidFill>
                <a:srgbClr val="FF0000"/>
              </a:solidFill>
              <a:latin typeface="TH SarabunPSK" charset="0"/>
              <a:ea typeface="TH SarabunPSK" charset="0"/>
              <a:cs typeface="TH SarabunPSK" charset="0"/>
            </a:endParaRPr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322673" y="5890582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 smtClean="0">
                <a:latin typeface="TH SarabunPSK" charset="0"/>
                <a:ea typeface="TH SarabunPSK" charset="0"/>
                <a:cs typeface="TH SarabunPSK" charset="0"/>
              </a:rPr>
              <a:t>31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6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7586"/>
          <a:stretch/>
        </p:blipFill>
        <p:spPr bwMode="auto">
          <a:xfrm>
            <a:off x="727112" y="1211855"/>
            <a:ext cx="7842481" cy="540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-11113" y="-6350"/>
            <a:ext cx="9155113" cy="757238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ความครอบคลุมการได้รับวัคซีน </a:t>
            </a:r>
            <a:r>
              <a:rPr lang="en-US" altLang="en-US" sz="2800" b="1" dirty="0">
                <a:solidFill>
                  <a:srgbClr val="FF0000"/>
                </a:solidFill>
                <a:latin typeface="TH SarabunPSK" charset="0"/>
                <a:ea typeface="TH SarabunPSK" charset="0"/>
                <a:cs typeface="TH SarabunPSK" charset="0"/>
              </a:rPr>
              <a:t>MMR2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/Q1-4</a:t>
            </a:r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/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2016 </a:t>
            </a:r>
            <a:r>
              <a:rPr lang="th-TH" altLang="en-US" sz="2800" b="1" dirty="0">
                <a:latin typeface="TH SarabunPSK" charset="0"/>
                <a:ea typeface="TH SarabunPSK" charset="0"/>
                <a:cs typeface="TH SarabunPSK" charset="0"/>
              </a:rPr>
              <a:t>จาก</a:t>
            </a:r>
            <a:r>
              <a:rPr lang="en-US" altLang="en-US" sz="2800" b="1" dirty="0">
                <a:latin typeface="TH SarabunPSK" charset="0"/>
                <a:ea typeface="TH SarabunPSK" charset="0"/>
                <a:cs typeface="TH SarabunPSK" charset="0"/>
              </a:rPr>
              <a:t> HDC </a:t>
            </a:r>
          </a:p>
        </p:txBody>
      </p:sp>
      <p:sp>
        <p:nvSpPr>
          <p:cNvPr id="7173" name="กล่องข้อความ 3"/>
          <p:cNvSpPr txBox="1">
            <a:spLocks noChangeArrowheads="1"/>
          </p:cNvSpPr>
          <p:nvPr/>
        </p:nvSpPr>
        <p:spPr bwMode="auto">
          <a:xfrm>
            <a:off x="611188" y="1700213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MMR2 coverage = 68.07%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3251" y="4759287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73251" y="6397663"/>
            <a:ext cx="1079653" cy="220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6"/>
          <p:cNvSpPr txBox="1">
            <a:spLocks noChangeArrowheads="1"/>
          </p:cNvSpPr>
          <p:nvPr/>
        </p:nvSpPr>
        <p:spPr bwMode="auto">
          <a:xfrm>
            <a:off x="278605" y="855663"/>
            <a:ext cx="2697564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ข้อมูล ณ. วันที่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29 </a:t>
            </a:r>
            <a:r>
              <a:rPr lang="th-TH" altLang="en-US" sz="2000" dirty="0">
                <a:latin typeface="TH SarabunPSK" charset="0"/>
                <a:ea typeface="TH SarabunPSK" charset="0"/>
                <a:cs typeface="TH SarabunPSK" charset="0"/>
              </a:rPr>
              <a:t>สิงหาคม </a:t>
            </a:r>
            <a:r>
              <a:rPr lang="en-US" altLang="en-US" sz="2000" dirty="0">
                <a:latin typeface="TH SarabunPSK" charset="0"/>
                <a:ea typeface="TH SarabunPSK" charset="0"/>
                <a:cs typeface="TH SarabunPSK" charset="0"/>
              </a:rPr>
              <a:t>2559</a:t>
            </a:r>
            <a:endParaRPr lang="th-TH" altLang="en-US" sz="2000" dirty="0">
              <a:latin typeface="TH SarabunPSK" charset="0"/>
              <a:ea typeface="TH SarabunPSK" charset="0"/>
              <a:cs typeface="TH SarabunPS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2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15405</TotalTime>
  <Words>325</Words>
  <Application>Microsoft Macintosh PowerPoint</Application>
  <PresentationFormat>On-screen Show (4:3)</PresentationFormat>
  <Paragraphs>92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Angsana New</vt:lpstr>
      <vt:lpstr>Arial Unicode MS</vt:lpstr>
      <vt:lpstr>Calibri</vt:lpstr>
      <vt:lpstr>Calibri Light</vt:lpstr>
      <vt:lpstr>Cordia New</vt:lpstr>
      <vt:lpstr>TH SarabunPSK</vt:lpstr>
      <vt:lpstr>Times New Roman</vt:lpstr>
      <vt:lpstr>Wingdings</vt:lpstr>
      <vt:lpstr>Wingdings 3</vt:lpstr>
      <vt:lpstr>Arial</vt:lpstr>
      <vt:lpstr>Office Theme</vt:lpstr>
      <vt:lpstr>PowerPoint Presentation</vt:lpstr>
      <vt:lpstr>ความครอบคลุมการได้รับวัคซีน OPV3/Q1-4/2016 จาก HDC </vt:lpstr>
      <vt:lpstr>การได้รับวัคซีน OPV3 จ.สระแก้ว</vt:lpstr>
      <vt:lpstr>การได้รับวัคซีน OPV3 อ.วังสมบูรณ์ จ.สระแก้ว</vt:lpstr>
      <vt:lpstr>การได้รับวัคซีน OPV3 อ.วังน้ำเย็น จ.สระแก้ว</vt:lpstr>
      <vt:lpstr>การได้รับวัคซีน OPV3 อ.เขาฉกรรจ์ จ.สระแก้ว</vt:lpstr>
      <vt:lpstr>ความครอบคลุมการได้รับวัคซีน MMR1/Q1-4/2016 จาก HDC </vt:lpstr>
      <vt:lpstr>การได้รับวัคซีน MMR1 จ.สระแก้ว</vt:lpstr>
      <vt:lpstr>ความครอบคลุมการได้รับวัคซีน MMR2/Q1-4/2016 จาก HDC </vt:lpstr>
      <vt:lpstr>การได้รับวัคซีน MMR2 จ.สระแก้ว</vt:lpstr>
      <vt:lpstr>การตรวจสอบคุณภาพข้อมูล สารสนเทศภูมิศาสตร์ทรัพยากรสุขภาพ  (GIS HEALTH) ปี 2559</vt:lpstr>
      <vt:lpstr> ข้อมูลที่ผิดสังเกต </vt:lpstr>
      <vt:lpstr>การตรวจสอบข้อมูลแพทย์</vt:lpstr>
      <vt:lpstr>ข้อมูลจำนวนเตียง</vt:lpstr>
      <vt:lpstr>สามารถตรวจสอบข้อมูลได้ที่ http://gishealth.moph.go.th/healthmap/report.php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shongpon piapengton</dc:creator>
  <cp:lastModifiedBy>shongpon piapengton</cp:lastModifiedBy>
  <cp:revision>402</cp:revision>
  <cp:lastPrinted>2015-06-22T21:19:10Z</cp:lastPrinted>
  <dcterms:created xsi:type="dcterms:W3CDTF">2015-05-18T10:48:59Z</dcterms:created>
  <dcterms:modified xsi:type="dcterms:W3CDTF">2016-08-31T05:02:22Z</dcterms:modified>
</cp:coreProperties>
</file>