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88" r:id="rId2"/>
    <p:sldId id="257" r:id="rId3"/>
    <p:sldId id="268" r:id="rId4"/>
    <p:sldId id="289" r:id="rId5"/>
    <p:sldId id="256" r:id="rId6"/>
    <p:sldId id="267" r:id="rId7"/>
    <p:sldId id="258" r:id="rId8"/>
    <p:sldId id="269" r:id="rId9"/>
    <p:sldId id="270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1" r:id="rId18"/>
    <p:sldId id="272" r:id="rId19"/>
    <p:sldId id="266" r:id="rId20"/>
    <p:sldId id="273" r:id="rId21"/>
    <p:sldId id="275" r:id="rId22"/>
    <p:sldId id="290" r:id="rId23"/>
    <p:sldId id="291" r:id="rId24"/>
    <p:sldId id="276" r:id="rId25"/>
    <p:sldId id="277" r:id="rId26"/>
    <p:sldId id="278" r:id="rId27"/>
    <p:sldId id="279" r:id="rId28"/>
    <p:sldId id="280" r:id="rId29"/>
    <p:sldId id="292" r:id="rId30"/>
    <p:sldId id="281" r:id="rId31"/>
    <p:sldId id="282" r:id="rId32"/>
    <p:sldId id="283" r:id="rId33"/>
    <p:sldId id="293" r:id="rId34"/>
    <p:sldId id="284" r:id="rId35"/>
    <p:sldId id="285" r:id="rId36"/>
    <p:sldId id="286" r:id="rId37"/>
    <p:sldId id="287" r:id="rId38"/>
  </p:sldIdLst>
  <p:sldSz cx="12192000" cy="6858000"/>
  <p:notesSz cx="9774238" cy="67246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69838-5426-46E3-B420-095CB429E5AB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536473" y="6387250"/>
            <a:ext cx="4235503" cy="33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8CC40-C7EA-44AF-AE58-6FFCD6BA68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46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2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03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4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2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9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92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68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15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954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6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718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819E73-B07B-4E3F-A88D-656DA9128D97}" type="datetimeFigureOut">
              <a:rPr lang="th-TH" smtClean="0"/>
              <a:t>09/01/61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53BD49-278B-4AD4-9C83-EABE7BC347E3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2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A39F06-6C47-4BF7-8F29-B8F2581B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7" y="588544"/>
            <a:ext cx="8760274" cy="3421982"/>
          </a:xfrm>
          <a:prstGeom prst="rect">
            <a:avLst/>
          </a:prstGeom>
        </p:spPr>
      </p:pic>
      <p:pic>
        <p:nvPicPr>
          <p:cNvPr id="10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07" y="233513"/>
            <a:ext cx="1589735" cy="1898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943" y="4599070"/>
            <a:ext cx="114201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2">
                    <a:lumMod val="10000"/>
                  </a:schemeClr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คู่มือใช้งานระบบ</a:t>
            </a:r>
            <a:r>
              <a:rPr lang="th-TH" sz="4800" b="1" dirty="0">
                <a:solidFill>
                  <a:schemeClr val="bg2">
                    <a:lumMod val="10000"/>
                  </a:schemeClr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ข้อมูลสารสนเทศอนามัยสิ่งแวดล้อมของประเทศ</a:t>
            </a:r>
            <a:r>
              <a:rPr lang="th-TH" sz="4800" b="1" dirty="0" smtClean="0">
                <a:solidFill>
                  <a:schemeClr val="bg2">
                    <a:lumMod val="10000"/>
                  </a:schemeClr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ไทย</a:t>
            </a:r>
            <a:endParaRPr lang="en-US" sz="4800" b="1" dirty="0" smtClean="0">
              <a:solidFill>
                <a:schemeClr val="bg2">
                  <a:lumMod val="10000"/>
                </a:schemeClr>
              </a:solidFill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  <a:cs typeface="BrowalliaUPC" pitchFamily="34" charset="-34"/>
              </a:rPr>
              <a:t>(National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  <a:cs typeface="BrowalliaUPC" pitchFamily="34" charset="-34"/>
              </a:rPr>
              <a:t>Environmental Health Information System : NEHIS)</a:t>
            </a:r>
          </a:p>
        </p:txBody>
      </p:sp>
    </p:spTree>
    <p:extLst>
      <p:ext uri="{BB962C8B-B14F-4D97-AF65-F5344CB8AC3E}">
        <p14:creationId xmlns:p14="http://schemas.microsoft.com/office/powerpoint/2010/main" val="23140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0755" y="2033516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อนามัยสิ่งแวดล้อมใน</a:t>
            </a:r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สถานพยาบาล</a:t>
            </a:r>
            <a:endParaRPr lang="en-US" sz="2000" dirty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0755" y="2550329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สถานการณ์สุขภาพ</a:t>
            </a:r>
          </a:p>
        </p:txBody>
      </p:sp>
      <p:sp>
        <p:nvSpPr>
          <p:cNvPr id="8" name="Rectangle 7"/>
          <p:cNvSpPr/>
          <p:nvPr/>
        </p:nvSpPr>
        <p:spPr>
          <a:xfrm>
            <a:off x="9789865" y="2486611"/>
            <a:ext cx="2291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อยู่ระหว่างการพัฒนา</a:t>
            </a:r>
          </a:p>
          <a:p>
            <a:pPr algn="ctr"/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ปี 2561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1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0755" y="1446657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ข้อมูลพื้นฐาน อปท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0755" y="2935989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ข้อมูลการจัดการสิ่งปฏิกูล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755" y="1943101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ข้อมูลการจัดการมูลฝอยติดเชื้อ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0755" y="2439545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ข้อมูลการจัดการมูลฝอยติดเชื้อ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0755" y="3432433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ข้อมูลการจัดการสุขาภิบาลอาหาร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0755" y="3928877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ข้อมูลการจัดการนำบริโภค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0755" y="4423648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ข้อมูลการจัดการเหตุรำคาญ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755" y="4918419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ข้อมูลกิจการที่เป็นอันตรายต่อสุขภาพ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0755" y="5413190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ข้อมูลการบังคับใช้กฎหมายสาธารณสุข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0755" y="5907961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ข้อมูลแหล่งกำเนิดมลพิษ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00755" y="6402732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ข้อมูลพื้นที่เศรษฐกิจพิเศษ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6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0373" y="1665021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ข้อมูลโรงงาน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0373" y="3154353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ข้อมูลสถานที่กำจัดมูลฝอย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0373" y="2161465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ข้อมูลโรงไฟฟ้า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0373" y="2657909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ข้อมูลเหมือง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0373" y="3650797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ข้อมูลขยะอิเล็กทรอนิคส์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0373" y="4147241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ท่าเทียบเรือขนถ่ายสินค้า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0373" y="4642012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มลพิษทางอากาศ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0373" y="5136783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ความร้อน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0373" y="5631554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ภัยแล้ง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4"/>
            <a:ext cx="12192000" cy="5685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42451" y="2251875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มลพิษทางอากาศ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42451" y="2719881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ความร้อน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42451" y="3191870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ภัยแล้ง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5148" y="3860677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อยู่ระหว่างการพัฒนา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3716" y="2146681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อนามัยสิ่งแวดล้อมในสถานพยาบาล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716" y="3142967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อนามัยสิ่งแวดล้อมพื้นที่เสี่ยง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716" y="2644824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อนามัย</a:t>
            </a:r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สิ่งแวดล้อมพื้นฐาน</a:t>
            </a:r>
            <a:endParaRPr lang="en-US" sz="2000" dirty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3716" y="3641110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สถานการณ์สุขภาพ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3716" y="4165129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สถานการณ์ฉุกเฉิน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62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55095" y="2214920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ประวัติการใช้งาน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5095" y="2682926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นำเข้า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5095" y="3150932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ปรับปรุง </a:t>
            </a:r>
            <a:r>
              <a:rPr lang="en-US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User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3437" y="4509379"/>
            <a:ext cx="5077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การจัดการ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User 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สำหรับ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admin 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ศูนย์ / จังหวัด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7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5722" y="2119386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ข้อมูลส่วนตัว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5722" y="2644824"/>
            <a:ext cx="3289110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ออกจากระบบ</a:t>
            </a:r>
            <a:endParaRPr lang="en-US" sz="2000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8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7481" y="2770496"/>
            <a:ext cx="9321420" cy="133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ข้อมูลสถานบริการสาธารณสุข</a:t>
            </a:r>
            <a:endParaRPr lang="th-TH" sz="80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52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711" y="5839200"/>
            <a:ext cx="521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คลิกเลือก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อนามัยสิ่งแวดล้อมในสถานพยาบาล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51831" y="1228300"/>
            <a:ext cx="996287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5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711" y="5823158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เพิ่มข้อมูล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996287" y="1382406"/>
            <a:ext cx="1128131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4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" y="1034715"/>
            <a:ext cx="4860757" cy="4860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8095" y="1302238"/>
            <a:ext cx="707277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การเข้าสู่ระบบ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โครงสร้าง </a:t>
            </a:r>
            <a:r>
              <a:rPr lang="en-US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NEHIS</a:t>
            </a:r>
            <a:endParaRPr lang="th-TH" sz="30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การบันทึกข้อมูล สำหรับหน่วยงานสาธารณสุข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การบันทึกข้อมูล สำหรับ</a:t>
            </a:r>
            <a:r>
              <a:rPr lang="th-TH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หน่วยงานองค์กรปกครองส่วนท้องถิ่น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การดูรายงาน </a:t>
            </a:r>
            <a:r>
              <a:rPr lang="en-US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Report</a:t>
            </a:r>
            <a:endParaRPr lang="th-TH" sz="30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81" y="3252538"/>
            <a:ext cx="4692730" cy="30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94" y="5570820"/>
            <a:ext cx="1362211" cy="705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441" y="5446338"/>
            <a:ext cx="4960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กรอกข้อมูลให้ครบถ้วน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เมื่อกรอกข้อมูลครบถ้วนแล้ว คลิกปุ่ม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บันทึก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2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585" y="5807115"/>
            <a:ext cx="259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ข้อมูลจะแสดงบน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List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04585" y="3808672"/>
            <a:ext cx="112960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0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>
          <a:xfrm>
            <a:off x="0" y="1"/>
            <a:ext cx="12192000" cy="5321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785" y="5430485"/>
            <a:ext cx="49231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หากต้องการ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แก้ไขข้อมูล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 ให้คลิกปุ่มสีฟ้า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หรือ หากต้องการ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ลบข้อมูล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 ให้คลิกปุ่มสีแดง</a:t>
            </a:r>
            <a:endParaRPr lang="en-US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619431" y="4945301"/>
            <a:ext cx="1105842" cy="491320"/>
            <a:chOff x="10619431" y="4945301"/>
            <a:chExt cx="1105842" cy="491320"/>
          </a:xfrm>
        </p:grpSpPr>
        <p:sp>
          <p:nvSpPr>
            <p:cNvPr id="7" name="Oval 6"/>
            <p:cNvSpPr/>
            <p:nvPr/>
          </p:nvSpPr>
          <p:spPr>
            <a:xfrm>
              <a:off x="11442658" y="5045179"/>
              <a:ext cx="282615" cy="274540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0619431" y="4945301"/>
              <a:ext cx="885482" cy="491320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68317" y="3452506"/>
            <a:ext cx="1108515" cy="491320"/>
            <a:chOff x="10468317" y="3452506"/>
            <a:chExt cx="1108515" cy="491320"/>
          </a:xfrm>
        </p:grpSpPr>
        <p:sp>
          <p:nvSpPr>
            <p:cNvPr id="9" name="Right Arrow 8"/>
            <p:cNvSpPr/>
            <p:nvPr/>
          </p:nvSpPr>
          <p:spPr>
            <a:xfrm>
              <a:off x="10468317" y="3452506"/>
              <a:ext cx="885482" cy="491320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11308485" y="3567826"/>
              <a:ext cx="268347" cy="260680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6008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94" y="5570820"/>
            <a:ext cx="1362211" cy="705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441" y="5459986"/>
            <a:ext cx="48974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แก้ไขข้อมูลใหม่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เมื่อแก้ไขข้อมูลครบถ้วนแล้ว คลิกปุ่ม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บันทึก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1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37481" y="2786538"/>
            <a:ext cx="9321420" cy="133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ข้อมูลอนามัยสิ่งแวดล้อม</a:t>
            </a:r>
            <a:endParaRPr lang="th-TH" sz="80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86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2711" y="5823158"/>
            <a:ext cx="4309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คลิกเลือก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อนามัยสิ่งแวดล้อมพื้นฐาน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175413" y="1228300"/>
            <a:ext cx="996287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711" y="5823158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เพิ่มข้อมูล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996287" y="1382406"/>
            <a:ext cx="1128131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530" y="5823158"/>
            <a:ext cx="1327921" cy="4149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9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"/>
          <a:stretch/>
        </p:blipFill>
        <p:spPr>
          <a:xfrm>
            <a:off x="0" y="0"/>
            <a:ext cx="12192000" cy="5540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441" y="5416509"/>
            <a:ext cx="4960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กรอกข้อมูลให้ครบถ้วน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เมื่อกรอกข้อมูลครบถ้วนแล้ว คลิกปุ่ม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บันทึก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94" y="5540991"/>
            <a:ext cx="1362211" cy="705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3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584" y="5605159"/>
            <a:ext cx="665278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2600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หากเคยบันทึกข้อมูลแล้ว สามารถดึงข้อมูลปี</a:t>
            </a:r>
            <a:r>
              <a:rPr lang="th-TH" sz="26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ก่อนโดยคลิกปุ่ม </a:t>
            </a:r>
            <a:r>
              <a:rPr lang="en-US" sz="26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sz="26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นำเข้า</a:t>
            </a:r>
            <a:r>
              <a:rPr lang="en-US" sz="26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6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เมื่อ</a:t>
            </a:r>
            <a:r>
              <a:rPr lang="th-TH" sz="2600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กรอกข้อมูลครบถ้วนแล้ว คลิกปุ่ม </a:t>
            </a:r>
            <a:r>
              <a:rPr lang="en-US" sz="2600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sz="2600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บันทึก</a:t>
            </a:r>
            <a:r>
              <a:rPr lang="en-US" sz="2600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  <a:endParaRPr lang="th-TH" sz="2600" dirty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"/>
          <a:stretch/>
        </p:blipFill>
        <p:spPr>
          <a:xfrm>
            <a:off x="0" y="0"/>
            <a:ext cx="12192000" cy="554099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flipH="1">
            <a:off x="5936776" y="2051147"/>
            <a:ext cx="1128131" cy="4913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flipH="1">
            <a:off x="9034818" y="1204985"/>
            <a:ext cx="900752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/>
          <p:cNvSpPr/>
          <p:nvPr/>
        </p:nvSpPr>
        <p:spPr>
          <a:xfrm>
            <a:off x="7836090" y="4646495"/>
            <a:ext cx="857534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3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"/>
          <a:stretch/>
        </p:blipFill>
        <p:spPr>
          <a:xfrm>
            <a:off x="0" y="0"/>
            <a:ext cx="12192000" cy="5540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441" y="5416509"/>
            <a:ext cx="49600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แก้ไขข้อมูลให้ครบถ้วน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เมื่อกรอกข้อมูลครบถ้วนแล้ว คลิกปุ่ม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บันทึก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94" y="5540991"/>
            <a:ext cx="1362211" cy="705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0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2094" y="2481738"/>
            <a:ext cx="4899546" cy="133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เข้าสู่ระบบ</a:t>
            </a:r>
            <a:endParaRPr lang="th-TH" sz="80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91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072506" y="2115405"/>
            <a:ext cx="996287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6392443" y="1853795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ประเด็นงานอื่นๆ การทำงานเหมือนกัน ทุกประเด็นงาน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992355" y="3488837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ข้อมูลการจัดการสิ่งปฏิกูล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92355" y="2495949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ข้อมูลการจัดการมูลฝอยติดเชื้อ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2355" y="2992393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ข้อมูลการจัดการมูลฝอยติดเชื้อ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2355" y="3985281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ข้อมูลการจัดการสุขาภิบาลอาหาร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2355" y="4481725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ข้อมูลการจัดการนำบริโภค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67986" y="2495949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ข้อมูลการจัดการเหตุรำคาญ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67985" y="2992393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ข้อมูลกิจการที่เป็นอันตรายต่อสุขภาพ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67984" y="3488837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ข้อมูลการบังคับใช้กฎหมายสาธารณสุข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67983" y="3980775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ข้อมูลแหล่งกำเนิดมลพิษ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67983" y="4481725"/>
            <a:ext cx="2862875" cy="34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ข้อมูลพื้นที่เศรษฐกิจพิเศษ</a:t>
            </a:r>
          </a:p>
        </p:txBody>
      </p:sp>
    </p:spTree>
    <p:extLst>
      <p:ext uri="{BB962C8B-B14F-4D97-AF65-F5344CB8AC3E}">
        <p14:creationId xmlns:p14="http://schemas.microsoft.com/office/powerpoint/2010/main" val="26096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699" y="2770496"/>
            <a:ext cx="7902053" cy="133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การดูรายงาน </a:t>
            </a:r>
            <a:r>
              <a:rPr lang="en-US" sz="8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Report</a:t>
            </a:r>
            <a:endParaRPr lang="th-TH" sz="80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04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90081" y="5208381"/>
            <a:ext cx="34948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คลิกเลือก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รายงาน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เลือกดูรายงานตามประเด็นงาน</a:t>
            </a:r>
            <a:endParaRPr lang="en-US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084948" y="1610438"/>
            <a:ext cx="996287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3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6359" y="832300"/>
            <a:ext cx="34948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คลิกเลือก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รายงาน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เลือกดูรายงานตามประเด็นงาน</a:t>
            </a:r>
            <a:endParaRPr lang="en-US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6359" y="154540"/>
            <a:ext cx="5253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รายงานอนามัยสิ่งแวดล้อมในสถานบริการสาธาณสุข</a:t>
            </a:r>
            <a:endParaRPr lang="en-US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37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795" y="5377005"/>
            <a:ext cx="34948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คลิกเลือก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รายงาน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เลือกดูรายงานตามประเด็นงาน</a:t>
            </a:r>
            <a:endParaRPr lang="en-US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36426"/>
            <a:ext cx="3514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รายงานอนามัยสิ่งแวดล้อมพื้นฐาน</a:t>
            </a:r>
            <a:endParaRPr lang="en-US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6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795" y="5393047"/>
            <a:ext cx="31293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คลิกเลือก ปี</a:t>
            </a:r>
            <a:r>
              <a:rPr lang="th-TH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 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/ เขต / จังหวัด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แสดงรายงาน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  <a:endParaRPr lang="th-TH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95" y="2311319"/>
            <a:ext cx="2266667" cy="13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698" y="2311319"/>
            <a:ext cx="2276190" cy="21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519" y="2311319"/>
            <a:ext cx="2247619" cy="29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973" y="5693549"/>
            <a:ext cx="1132364" cy="3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3"/>
          <a:stretch/>
        </p:blipFill>
        <p:spPr>
          <a:xfrm>
            <a:off x="0" y="0"/>
            <a:ext cx="12192000" cy="524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55276"/>
            <a:ext cx="6039984" cy="2154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120" y="5042118"/>
            <a:ext cx="91037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แสดงข้อมูลในรูปแบบ กราฟแท่ง / กราฟวงกลม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คลิกที่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icon 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สีแดง เพื่อดาวน์โหลด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คลิดที่ปุ่ม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“Export” 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เพื่อดาวน์โหลดข้อมูลดิบจากระบบ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  [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หากต้องการนำข้อมูลไปวิเคราะห์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]</a:t>
            </a:r>
            <a:endParaRPr lang="th-TH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496409" y="1293643"/>
            <a:ext cx="996287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698"/>
          <a:stretch/>
        </p:blipFill>
        <p:spPr>
          <a:xfrm>
            <a:off x="5456304" y="5044371"/>
            <a:ext cx="1232090" cy="48653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flipH="1">
            <a:off x="6877443" y="676022"/>
            <a:ext cx="851704" cy="49132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1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80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961" y="5099005"/>
            <a:ext cx="61638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ตัวอย่างข้อมูลดิบ จากการดาวน์โหลดไฟล์ในระบบฯ</a:t>
            </a:r>
          </a:p>
          <a:p>
            <a:pPr marL="342900" indent="-342900">
              <a:buAutoNum type="arabicPeriod"/>
            </a:pPr>
            <a:r>
              <a:rPr lang="th-TH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ผู้ใช้สามารถนำข้อมูลไปสร้างรูปแบบการนำเสนอด้วยตัวเอง</a:t>
            </a:r>
            <a:endParaRPr lang="th-TH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07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4017" y="769975"/>
            <a:ext cx="5065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Brower </a:t>
            </a:r>
            <a:r>
              <a:rPr lang="th-TH" sz="3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ที่รองรับการทำงานของโปรแกรม</a:t>
            </a:r>
            <a:endParaRPr lang="th-TH" sz="30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78971" y="1777849"/>
            <a:ext cx="2031325" cy="2384367"/>
            <a:chOff x="1373503" y="1791497"/>
            <a:chExt cx="2031325" cy="23843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23" y="1791497"/>
              <a:ext cx="1799887" cy="17998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73503" y="362186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Google Chrome</a:t>
              </a:r>
              <a:endParaRPr lang="th-TH" sz="3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55602" y="1777849"/>
            <a:ext cx="1856598" cy="2384367"/>
            <a:chOff x="4050134" y="1791497"/>
            <a:chExt cx="1856598" cy="23843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49" y="1791497"/>
              <a:ext cx="1830369" cy="18303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050134" y="3621866"/>
              <a:ext cx="18565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Mozilla Firefox</a:t>
              </a:r>
              <a:endParaRPr lang="en-US" sz="3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3225" y="1779975"/>
            <a:ext cx="1826116" cy="2380114"/>
            <a:chOff x="6667757" y="1793623"/>
            <a:chExt cx="1826116" cy="23801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757" y="1793623"/>
              <a:ext cx="1826116" cy="18261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151851" y="3619739"/>
              <a:ext cx="8579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Safari</a:t>
              </a:r>
              <a:endParaRPr lang="en-US" sz="3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040" y="4676793"/>
            <a:ext cx="8076252" cy="10896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03880" y="4848197"/>
            <a:ext cx="4190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http://hpcnet.info/nehis</a:t>
            </a:r>
            <a:endParaRPr lang="th-TH" sz="4400" dirty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9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0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86" y="6395444"/>
            <a:ext cx="6107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** Username </a:t>
            </a:r>
            <a:r>
              <a:rPr lang="th-TH" sz="24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และ </a:t>
            </a:r>
            <a:r>
              <a:rPr lang="en-US" sz="24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Password </a:t>
            </a:r>
            <a:r>
              <a:rPr lang="th-TH" sz="2400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ติดต่อประสานงานกับศูนย์อนามัยในพื้นที่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132" y="3322263"/>
            <a:ext cx="34724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ใส่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Username 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และ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Password</a:t>
            </a:r>
          </a:p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คลิกที่ปุ่ม 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“</a:t>
            </a: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เข้าสู่ระบบ</a:t>
            </a:r>
            <a:r>
              <a:rPr lang="en-US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”</a:t>
            </a:r>
            <a:endParaRPr lang="th-TH" dirty="0" smtClean="0">
              <a:latin typeface="DB HelvethaicaMon X 55 Regular" panose="02000506090000020004" pitchFamily="2" charset="-34"/>
              <a:ea typeface="Tahoma" panose="020B0604030504040204" pitchFamily="34" charset="0"/>
              <a:cs typeface="DB HelvethaicaMon X 55 Regular" panose="02000506090000020004" pitchFamily="2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6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215893" y="2712869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rPr>
              <a:t>หน้าแรกของระบบแสดง เอกสาร คู่มือวิชาการ ที่เกี่ยวข้อง</a:t>
            </a:r>
          </a:p>
        </p:txBody>
      </p:sp>
    </p:spTree>
    <p:extLst>
      <p:ext uri="{BB962C8B-B14F-4D97-AF65-F5344CB8AC3E}">
        <p14:creationId xmlns:p14="http://schemas.microsoft.com/office/powerpoint/2010/main" val="6555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9427" y="2770496"/>
            <a:ext cx="6428095" cy="1337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โครงสร้าง </a:t>
            </a:r>
            <a:r>
              <a:rPr lang="en-US" sz="80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NEHIS</a:t>
            </a:r>
            <a:endParaRPr lang="th-TH" sz="80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78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54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24691" y="150965"/>
            <a:ext cx="4712233" cy="635778"/>
            <a:chOff x="5824691" y="150965"/>
            <a:chExt cx="4712233" cy="6357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691" y="150965"/>
              <a:ext cx="4712233" cy="6357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464104" y="207244"/>
              <a:ext cx="2739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DB HelvethaicaMon X 55 Regular" panose="02000506090000020004" pitchFamily="2" charset="-34"/>
                  <a:ea typeface="Tahoma" panose="020B0604030504040204" pitchFamily="34" charset="0"/>
                  <a:cs typeface="DB HelvethaicaMon X 55 Regular" panose="02000506090000020004" pitchFamily="2" charset="-34"/>
                </a:rPr>
                <a:t>http://hpcnet.info/nehis</a:t>
              </a:r>
              <a:endParaRPr lang="th-TH" dirty="0" smtClean="0">
                <a:latin typeface="DB HelvethaicaMon X 55 Regular" panose="02000506090000020004" pitchFamily="2" charset="-34"/>
                <a:ea typeface="Tahoma" panose="020B0604030504040204" pitchFamily="34" charset="0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5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935</TotalTime>
  <Words>640</Words>
  <Application>Microsoft Office PowerPoint</Application>
  <PresentationFormat>กำหนดเอง</PresentationFormat>
  <Paragraphs>127</Paragraphs>
  <Slides>37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Retrospect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Apai Pinthakup</dc:creator>
  <cp:lastModifiedBy>DELL</cp:lastModifiedBy>
  <cp:revision>45</cp:revision>
  <cp:lastPrinted>2018-01-09T04:17:24Z</cp:lastPrinted>
  <dcterms:created xsi:type="dcterms:W3CDTF">2017-11-24T03:46:44Z</dcterms:created>
  <dcterms:modified xsi:type="dcterms:W3CDTF">2018-01-09T09:09:04Z</dcterms:modified>
</cp:coreProperties>
</file>