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CE8-8D30-4924-842D-DC2F63F99ABD}" type="datetimeFigureOut">
              <a:rPr lang="th-TH" smtClean="0"/>
              <a:t>21/08/59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7ACE-7FDE-4052-855E-CC2CBD3DD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116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CE8-8D30-4924-842D-DC2F63F99ABD}" type="datetimeFigureOut">
              <a:rPr lang="th-TH" smtClean="0"/>
              <a:t>21/08/59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7ACE-7FDE-4052-855E-CC2CBD3DD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228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CE8-8D30-4924-842D-DC2F63F99ABD}" type="datetimeFigureOut">
              <a:rPr lang="th-TH" smtClean="0"/>
              <a:t>21/08/59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7ACE-7FDE-4052-855E-CC2CBD3DD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392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CE8-8D30-4924-842D-DC2F63F99ABD}" type="datetimeFigureOut">
              <a:rPr lang="th-TH" smtClean="0"/>
              <a:t>21/08/59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7ACE-7FDE-4052-855E-CC2CBD3DD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771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CE8-8D30-4924-842D-DC2F63F99ABD}" type="datetimeFigureOut">
              <a:rPr lang="th-TH" smtClean="0"/>
              <a:t>21/08/59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7ACE-7FDE-4052-855E-CC2CBD3DD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828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CE8-8D30-4924-842D-DC2F63F99ABD}" type="datetimeFigureOut">
              <a:rPr lang="th-TH" smtClean="0"/>
              <a:t>21/08/59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7ACE-7FDE-4052-855E-CC2CBD3DD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758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CE8-8D30-4924-842D-DC2F63F99ABD}" type="datetimeFigureOut">
              <a:rPr lang="th-TH" smtClean="0"/>
              <a:t>21/08/59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7ACE-7FDE-4052-855E-CC2CBD3DD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748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CE8-8D30-4924-842D-DC2F63F99ABD}" type="datetimeFigureOut">
              <a:rPr lang="th-TH" smtClean="0"/>
              <a:t>21/08/59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7ACE-7FDE-4052-855E-CC2CBD3DD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181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CE8-8D30-4924-842D-DC2F63F99ABD}" type="datetimeFigureOut">
              <a:rPr lang="th-TH" smtClean="0"/>
              <a:t>21/08/59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7ACE-7FDE-4052-855E-CC2CBD3DD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029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CE8-8D30-4924-842D-DC2F63F99ABD}" type="datetimeFigureOut">
              <a:rPr lang="th-TH" smtClean="0"/>
              <a:t>21/08/59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7ACE-7FDE-4052-855E-CC2CBD3DD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553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CE8-8D30-4924-842D-DC2F63F99ABD}" type="datetimeFigureOut">
              <a:rPr lang="th-TH" smtClean="0"/>
              <a:t>21/08/59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7ACE-7FDE-4052-855E-CC2CBD3DD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42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78CE8-8D30-4924-842D-DC2F63F99ABD}" type="datetimeFigureOut">
              <a:rPr lang="th-TH" smtClean="0"/>
              <a:t>21/08/59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47ACE-7FDE-4052-855E-CC2CBD3DD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467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/>
              <a:t/>
            </a:r>
            <a:br>
              <a:rPr lang="th-TH" b="1" dirty="0"/>
            </a:b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/>
              <a:t/>
            </a:r>
            <a:br>
              <a:rPr lang="th-TH" b="1" dirty="0"/>
            </a:b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sz="5300" b="1" dirty="0" smtClean="0">
                <a:solidFill>
                  <a:schemeClr val="bg1"/>
                </a:solidFill>
              </a:rPr>
              <a:t>ยินดีต้อนรับทุกท่าน</a:t>
            </a:r>
            <a:br>
              <a:rPr lang="th-TH" sz="5300" b="1" dirty="0" smtClean="0">
                <a:solidFill>
                  <a:schemeClr val="bg1"/>
                </a:solidFill>
              </a:rPr>
            </a:br>
            <a:r>
              <a:rPr lang="th-TH" sz="3600" b="1" dirty="0" smtClean="0">
                <a:solidFill>
                  <a:schemeClr val="bg1"/>
                </a:solidFill>
              </a:rPr>
              <a:t>เข้าสู่</a:t>
            </a: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sz="3900" b="1" dirty="0" smtClean="0"/>
              <a:t>การประชุม</a:t>
            </a:r>
            <a:r>
              <a:rPr lang="th-TH" sz="3900" b="1" dirty="0"/>
              <a:t>เชิงปฏิบัติการเพื่อจัดทำแผนยุทธศาสตร์ด้านสุขภาพ 20 ปี (2560-2579)</a:t>
            </a:r>
            <a:r>
              <a:rPr lang="en-US" sz="3900" b="1" dirty="0"/>
              <a:t>Action plan </a:t>
            </a:r>
            <a:r>
              <a:rPr lang="th-TH" sz="3900" b="1" dirty="0"/>
              <a:t>5 ปี </a:t>
            </a:r>
            <a:r>
              <a:rPr lang="en-US" sz="3900" dirty="0"/>
              <a:t/>
            </a:r>
            <a:br>
              <a:rPr lang="en-US" sz="3900" dirty="0"/>
            </a:br>
            <a:r>
              <a:rPr lang="th-TH" sz="3900" dirty="0" smtClean="0"/>
              <a:t/>
            </a:r>
            <a:br>
              <a:rPr lang="th-TH" sz="3900" dirty="0" smtClean="0"/>
            </a:br>
            <a:r>
              <a:rPr lang="th-TH" dirty="0"/>
              <a:t/>
            </a:r>
            <a:br>
              <a:rPr lang="th-TH" dirty="0"/>
            </a:br>
            <a:r>
              <a:rPr lang="th-TH" sz="3600" b="1" dirty="0" smtClean="0"/>
              <a:t>ณ </a:t>
            </a:r>
            <a:r>
              <a:rPr lang="th-TH" sz="3600" b="1" dirty="0"/>
              <a:t>ห้องประชุมเฉลิมพระเกียรติฯ </a:t>
            </a:r>
            <a:r>
              <a:rPr lang="th-TH" sz="3600" b="1" dirty="0" smtClean="0"/>
              <a:t/>
            </a:r>
            <a:br>
              <a:rPr lang="th-TH" sz="3600" b="1" dirty="0" smtClean="0"/>
            </a:br>
            <a:r>
              <a:rPr lang="th-TH" sz="3600" b="1" dirty="0" smtClean="0"/>
              <a:t>โรงพยาบาล</a:t>
            </a:r>
            <a:r>
              <a:rPr lang="th-TH" sz="3600" b="1" dirty="0"/>
              <a:t>สมเด็จพระยุพราชสระแก้ว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th-TH" sz="3600" b="1" dirty="0"/>
              <a:t>ระหว่างวันที่ 22 สิงหาคม 2559</a:t>
            </a:r>
            <a:r>
              <a:rPr lang="en-US" sz="3600" dirty="0"/>
              <a:t/>
            </a:r>
            <a:br>
              <a:rPr lang="en-US" sz="3600" dirty="0"/>
            </a:b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107016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นำเสนอทางหน้าจอ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     ยินดีต้อนรับทุกท่าน เข้าสู่ การประชุมเชิงปฏิบัติการเพื่อจัดทำแผนยุทธศาสตร์ด้านสุขภาพ 20 ปี (2560-2579)Action plan 5 ปี    ณ ห้องประชุมเฉลิมพระเกียรติฯ  โรงพยาบาลสมเด็จพระยุพราชสระแก้ว ระหว่างวันที่ 22 สิงหาคม 2559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nascomp</dc:creator>
  <cp:lastModifiedBy>nascomp</cp:lastModifiedBy>
  <cp:revision>2</cp:revision>
  <dcterms:created xsi:type="dcterms:W3CDTF">2016-08-21T07:52:33Z</dcterms:created>
  <dcterms:modified xsi:type="dcterms:W3CDTF">2016-08-21T07:57:11Z</dcterms:modified>
</cp:coreProperties>
</file>