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03" r:id="rId12"/>
    <p:sldId id="304" r:id="rId13"/>
    <p:sldId id="305" r:id="rId14"/>
    <p:sldId id="306" r:id="rId15"/>
    <p:sldId id="307" r:id="rId16"/>
    <p:sldId id="286" r:id="rId17"/>
    <p:sldId id="308" r:id="rId18"/>
    <p:sldId id="310" r:id="rId19"/>
    <p:sldId id="311" r:id="rId20"/>
    <p:sldId id="309" r:id="rId21"/>
    <p:sldId id="313" r:id="rId22"/>
    <p:sldId id="301" r:id="rId23"/>
    <p:sldId id="298" r:id="rId24"/>
    <p:sldId id="302" r:id="rId25"/>
    <p:sldId id="299" r:id="rId26"/>
    <p:sldId id="300" r:id="rId27"/>
    <p:sldId id="285" r:id="rId28"/>
    <p:sldId id="282" r:id="rId29"/>
    <p:sldId id="283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66" r:id="rId43"/>
  </p:sldIdLst>
  <p:sldSz cx="12192000" cy="6858000"/>
  <p:notesSz cx="12192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4611" y="1492758"/>
            <a:ext cx="9002776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1F5F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2547" y="4394296"/>
            <a:ext cx="6486905" cy="162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56615"/>
          </a:xfrm>
          <a:custGeom>
            <a:avLst/>
            <a:gdLst/>
            <a:ahLst/>
            <a:cxnLst/>
            <a:rect l="l" t="t" r="r" b="b"/>
            <a:pathLst>
              <a:path w="12192000" h="856615">
                <a:moveTo>
                  <a:pt x="12192000" y="0"/>
                </a:moveTo>
                <a:lnTo>
                  <a:pt x="0" y="0"/>
                </a:lnTo>
                <a:lnTo>
                  <a:pt x="0" y="856488"/>
                </a:lnTo>
                <a:lnTo>
                  <a:pt x="12192000" y="8564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18363"/>
            <a:ext cx="120345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aruda"/>
                <a:cs typeface="Garud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84" y="175260"/>
            <a:ext cx="1485900" cy="815340"/>
          </a:xfrm>
          <a:prstGeom prst="rect">
            <a:avLst/>
          </a:prstGeom>
        </p:spPr>
      </p:pic>
      <p:sp>
        <p:nvSpPr>
          <p:cNvPr id="4" name="Freeform 1"/>
          <p:cNvSpPr/>
          <p:nvPr/>
        </p:nvSpPr>
        <p:spPr>
          <a:xfrm>
            <a:off x="1760935" y="1281114"/>
            <a:ext cx="8707040" cy="2719387"/>
          </a:xfrm>
          <a:custGeom>
            <a:avLst/>
            <a:gdLst>
              <a:gd name="connsiteX0" fmla="*/ 19443 w 11609387"/>
              <a:gd name="connsiteY0" fmla="*/ 18542 h 2719387"/>
              <a:gd name="connsiteX1" fmla="*/ 11612727 w 11609387"/>
              <a:gd name="connsiteY1" fmla="*/ 18542 h 2719387"/>
              <a:gd name="connsiteX2" fmla="*/ 11612727 w 11609387"/>
              <a:gd name="connsiteY2" fmla="*/ 2719387 h 2719387"/>
              <a:gd name="connsiteX3" fmla="*/ 19443 w 11609387"/>
              <a:gd name="connsiteY3" fmla="*/ 2719387 h 2719387"/>
              <a:gd name="connsiteX4" fmla="*/ 19443 w 11609387"/>
              <a:gd name="connsiteY4" fmla="*/ 18542 h 271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9387" h="2719387">
                <a:moveTo>
                  <a:pt x="19443" y="18542"/>
                </a:moveTo>
                <a:lnTo>
                  <a:pt x="11612727" y="18542"/>
                </a:lnTo>
                <a:lnTo>
                  <a:pt x="11612727" y="2719387"/>
                </a:lnTo>
                <a:lnTo>
                  <a:pt x="19443" y="2719387"/>
                </a:lnTo>
                <a:lnTo>
                  <a:pt x="19443" y="1854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575">
            <a:solidFill>
              <a:srgbClr val="006EB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2046002" y="1539570"/>
            <a:ext cx="81369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lang="en-US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ts val="1000"/>
              </a:lnSpc>
            </a:pPr>
            <a:endParaRPr lang="en-US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r>
              <a:rPr lang="en-US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ผลการตรวจสอบเวชระเบียนผู้ป่วยใน (</a:t>
            </a:r>
            <a:r>
              <a:rPr lang="en-US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Coding</a:t>
            </a: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r>
              <a:rPr lang="th-TH" sz="48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จังหวัดสระแก้ว</a:t>
            </a: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r>
              <a:rPr lang="th-TH" sz="4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2563</a:t>
            </a:r>
          </a:p>
          <a:p>
            <a:pPr algn="ctr">
              <a:lnSpc>
                <a:spcPts val="1000"/>
              </a:lnSpc>
            </a:pPr>
            <a:endParaRPr lang="th-TH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en-US" sz="4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423593" y="4820127"/>
            <a:ext cx="7224471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lang="en-US" sz="4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r>
              <a:rPr lang="th-TH" sz="40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สำนักงานหลักประกันสุขภาพแห่งชาติ เขต ๖ ระยอง</a:t>
            </a:r>
          </a:p>
          <a:p>
            <a:pPr algn="ctr">
              <a:lnSpc>
                <a:spcPts val="1000"/>
              </a:lnSpc>
            </a:pPr>
            <a:endParaRPr lang="th-TH" sz="4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ts val="1000"/>
              </a:lnSpc>
            </a:pPr>
            <a:r>
              <a:rPr lang="th-TH" sz="4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6</a:t>
            </a:r>
            <a:r>
              <a:rPr lang="th-TH" sz="40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เดือน สิงหาคม  พ.ศ. </a:t>
            </a:r>
            <a:r>
              <a:rPr lang="th-TH" sz="4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2563</a:t>
            </a:r>
            <a:endParaRPr lang="en-US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8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2445" r="18001" b="15334"/>
          <a:stretch/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106679"/>
            <a:ext cx="11585575" cy="6372225"/>
            <a:chOff x="487680" y="106679"/>
            <a:chExt cx="11585575" cy="6372225"/>
          </a:xfrm>
        </p:grpSpPr>
        <p:sp>
          <p:nvSpPr>
            <p:cNvPr id="3" name="object 3"/>
            <p:cNvSpPr/>
            <p:nvPr/>
          </p:nvSpPr>
          <p:spPr>
            <a:xfrm>
              <a:off x="487680" y="719864"/>
              <a:ext cx="11346180" cy="57589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36580" y="106679"/>
              <a:ext cx="1336548" cy="630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06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0"/>
            <a:ext cx="9009198" cy="37702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3900" b="1" dirty="0" smtClean="0"/>
              <a:t>CODER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1909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2445" r="18001" b="15334"/>
          <a:stretch/>
        </p:blipFill>
        <p:spPr>
          <a:xfrm>
            <a:off x="-9729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6000" r="18001" b="11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2445" r="18001" b="15334"/>
          <a:stretch/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6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3" y="698834"/>
            <a:ext cx="10058400" cy="60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2338"/>
            <a:ext cx="9372600" cy="7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65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798547" cy="54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690472"/>
            <a:ext cx="5562600" cy="43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48400" y="5029200"/>
            <a:ext cx="441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458200" y="4343400"/>
            <a:ext cx="2625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48400" y="4724400"/>
            <a:ext cx="48354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19653" y="5410200"/>
            <a:ext cx="1964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5746955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27147" y="3867385"/>
            <a:ext cx="2431053" cy="628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27873" y="2667000"/>
            <a:ext cx="2625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867385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4719" y="3470787"/>
            <a:ext cx="1312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192" y="5029200"/>
            <a:ext cx="5195367" cy="12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194" y="5410200"/>
            <a:ext cx="15070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1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4806"/>
            <a:ext cx="8007441" cy="661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03919" y="2743200"/>
            <a:ext cx="354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4600" y="3733800"/>
            <a:ext cx="354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5181600"/>
            <a:ext cx="354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3878" y="6172200"/>
            <a:ext cx="354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67800" y="22860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00" t="36667" r="22000" b="9111"/>
          <a:stretch/>
        </p:blipFill>
        <p:spPr>
          <a:xfrm>
            <a:off x="0" y="0"/>
            <a:ext cx="11982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4353"/>
            <a:ext cx="10134599" cy="618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810000"/>
            <a:ext cx="9525000" cy="1752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60" y="762000"/>
            <a:ext cx="1034564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60" y="152400"/>
            <a:ext cx="1014184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35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" y="1002583"/>
            <a:ext cx="9829800" cy="60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9067800" cy="8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733800" y="56388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62484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5943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0" y="3429000"/>
            <a:ext cx="51054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4" y="302253"/>
            <a:ext cx="9826479" cy="65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09600"/>
            <a:ext cx="10287000" cy="65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8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6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14400"/>
            <a:ext cx="10439399" cy="61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600"/>
            <a:ext cx="10937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5058" y="3582322"/>
            <a:ext cx="1447800" cy="395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26670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0480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50292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63605" y="5334000"/>
            <a:ext cx="7459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5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" y="685800"/>
            <a:ext cx="11366634" cy="537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3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0" y="764705"/>
            <a:ext cx="11987211" cy="497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7" y="620688"/>
            <a:ext cx="112518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22098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0646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8" y="4419600"/>
            <a:ext cx="98742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71716" y="6019800"/>
            <a:ext cx="9367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1716" y="6400800"/>
            <a:ext cx="4683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23855" y="6705600"/>
            <a:ext cx="34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8400" y="64008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01" t="21555" r="14499" b="9111"/>
          <a:stretch/>
        </p:blipFill>
        <p:spPr>
          <a:xfrm>
            <a:off x="-1" y="1620"/>
            <a:ext cx="12218419" cy="68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048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64615" y="2209800"/>
            <a:ext cx="201622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" y="404664"/>
            <a:ext cx="1138468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35894" y="3573016"/>
            <a:ext cx="2784309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731679"/>
            <a:ext cx="11573913" cy="55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9" y="548680"/>
            <a:ext cx="108855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414" y="2420888"/>
            <a:ext cx="10561173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2" y="-1"/>
            <a:ext cx="10081121" cy="486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2" y="4864967"/>
            <a:ext cx="10170729" cy="19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288022" y="2996952"/>
            <a:ext cx="278430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0" y="476672"/>
            <a:ext cx="108855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67" y="3861048"/>
            <a:ext cx="9505056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23" y="0"/>
            <a:ext cx="9804744" cy="473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23" y="4720790"/>
            <a:ext cx="9804744" cy="20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672064" y="2996952"/>
            <a:ext cx="278430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7355"/>
            <a:ext cx="10202421" cy="492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4895451"/>
            <a:ext cx="1020242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64086" y="2996952"/>
            <a:ext cx="278430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88288" y="404664"/>
            <a:ext cx="1632181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03445" y="1196752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2" y="764704"/>
            <a:ext cx="1210739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42392"/>
            <a:ext cx="109452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3333" r="18001" b="14445"/>
          <a:stretch/>
        </p:blipFill>
        <p:spPr>
          <a:xfrm>
            <a:off x="9727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1219200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539926"/>
              </p:ext>
            </p:extLst>
          </p:nvPr>
        </p:nvGraphicFramePr>
        <p:xfrm>
          <a:off x="335361" y="116633"/>
          <a:ext cx="11399439" cy="661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PDX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SDX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G821,N319,K592,L891,B200,A150,Z507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G811,Z890,Z507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G811,I676,E274,Z505,Z507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G811,I676,Z507,E059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G821,Z8952,N319,Z507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G811,Z505,Z507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G811,Z890,Z507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G821,Z8952,N319,Z507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G811,Z505,Z507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G824,F330,Z507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E789,G819,I10,I619,U610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Z501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K30,G470,K590,N390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71800" y="620688"/>
            <a:ext cx="609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5786" y="649149"/>
            <a:ext cx="76808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3663" y="649149"/>
            <a:ext cx="137473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5074" y="1171407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7776" y="1603455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7776" y="2204864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1392" y="2638779"/>
            <a:ext cx="76808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144" y="3200094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8308" y="2638779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50514" y="3632142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72476" y="4209389"/>
            <a:ext cx="76500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74934" y="4641437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4962" y="5229200"/>
            <a:ext cx="8096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4962" y="6237312"/>
            <a:ext cx="57867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5805264"/>
            <a:ext cx="609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75786" y="6237312"/>
            <a:ext cx="70101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053440" y="5805264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05435" y="5805264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49317" y="2206731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40562" y="1752181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09325" y="2173141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00401" y="1716227"/>
            <a:ext cx="67207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106679"/>
            <a:ext cx="11585575" cy="6372225"/>
            <a:chOff x="487680" y="106679"/>
            <a:chExt cx="11585575" cy="6372225"/>
          </a:xfrm>
        </p:grpSpPr>
        <p:sp>
          <p:nvSpPr>
            <p:cNvPr id="3" name="object 3"/>
            <p:cNvSpPr/>
            <p:nvPr/>
          </p:nvSpPr>
          <p:spPr>
            <a:xfrm>
              <a:off x="487680" y="719864"/>
              <a:ext cx="11346180" cy="57589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36580" y="106679"/>
              <a:ext cx="1336548" cy="630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19778" r="18001" b="18000"/>
          <a:stretch/>
        </p:blipFill>
        <p:spPr>
          <a:xfrm>
            <a:off x="-1297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3333" r="18001" b="14445"/>
          <a:stretch/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6000" r="18001" b="11777"/>
          <a:stretch/>
        </p:blipFill>
        <p:spPr>
          <a:xfrm>
            <a:off x="-1" y="-19456"/>
            <a:ext cx="12192001" cy="70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2445" r="18001" b="15334"/>
          <a:stretch/>
        </p:blipFill>
        <p:spPr>
          <a:xfrm>
            <a:off x="-9729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99" t="26000" r="18001" b="11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55</Words>
  <Application>Microsoft Office PowerPoint</Application>
  <PresentationFormat>Custom</PresentationFormat>
  <Paragraphs>51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ผลกำรตรวจสอบเวชระเบียนผู้ป่วยใน (Coding)  จังหวัดสระแก้ว ปี 2563</dc:title>
  <dc:creator>CHG</dc:creator>
  <cp:lastModifiedBy>User7</cp:lastModifiedBy>
  <cp:revision>16</cp:revision>
  <dcterms:created xsi:type="dcterms:W3CDTF">2020-07-31T02:32:12Z</dcterms:created>
  <dcterms:modified xsi:type="dcterms:W3CDTF">2020-08-05T00:47:44Z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2020-07-31T00:00:00Z</vt:filetime>
  </property>
</Properties>
</file>