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9" r:id="rId2"/>
    <p:sldId id="280" r:id="rId3"/>
    <p:sldId id="278" r:id="rId4"/>
    <p:sldId id="268" r:id="rId5"/>
    <p:sldId id="264" r:id="rId6"/>
    <p:sldId id="269" r:id="rId7"/>
    <p:sldId id="270" r:id="rId8"/>
    <p:sldId id="275" r:id="rId9"/>
    <p:sldId id="271" r:id="rId10"/>
    <p:sldId id="272" r:id="rId11"/>
    <p:sldId id="276" r:id="rId12"/>
    <p:sldId id="273" r:id="rId13"/>
    <p:sldId id="27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7D6EB-7B1D-EB40-8A61-AEA6B88F64CC}" type="datetimeFigureOut">
              <a:rPr lang="en-US" smtClean="0"/>
              <a:t>12/28/16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338BF-FC8F-1B4F-8C84-3B0643A92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338BF-FC8F-1B4F-8C84-3B0643A92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338BF-FC8F-1B4F-8C84-3B0643A92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9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1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369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0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1C404BE-5CA1-2C40-BA8C-85AF1A1F79A3}" type="datetimeFigureOut">
              <a:rPr lang="en-US" smtClean="0"/>
              <a:t>12/26/16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F57DB2-6F60-2945-8CC4-47F5A60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healthcareitnews.com/directory/electronic-medical-record-em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03" y="5573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การพัฒนาข้อมูล</a:t>
            </a:r>
            <a:r>
              <a:rPr lang="th-TH" b="1" dirty="0">
                <a:latin typeface="TH SarabunPSK" charset="0"/>
                <a:ea typeface="TH SarabunPSK" charset="0"/>
                <a:cs typeface="TH SarabunPSK" charset="0"/>
              </a:rPr>
              <a:t>สาเหตุการ</a:t>
            </a:r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ตาย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/>
            </a:r>
            <a:br>
              <a:rPr lang="th-TH" dirty="0">
                <a:latin typeface="TH SarabunPSK" charset="0"/>
                <a:ea typeface="TH SarabunPSK" charset="0"/>
                <a:cs typeface="TH SarabunPSK" charset="0"/>
              </a:rPr>
            </a:b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36" y="1589489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จัด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อบรมการให้สาเหตุการตายให้กับ นายทะเบียนอำเภอ เทศบาล และแพทย์ในโรงพยาบาล ในจังหวัดสระแก้วทุกแห่ง เมื่อวันที่ 16 ธันวาคม </a:t>
            </a:r>
            <a:r>
              <a:rPr lang="fi-FI" sz="2800" dirty="0">
                <a:latin typeface="TH SarabunPSK" charset="0"/>
                <a:ea typeface="TH SarabunPSK" charset="0"/>
                <a:cs typeface="TH SarabunPSK" charset="0"/>
              </a:rPr>
              <a:t>2559 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ที่ผ่านมา </a:t>
            </a:r>
          </a:p>
          <a:p>
            <a:endParaRPr lang="en-US" sz="32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3" y="3076579"/>
            <a:ext cx="3072984" cy="1729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1" y="3076579"/>
            <a:ext cx="3164173" cy="178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69" y="3076579"/>
            <a:ext cx="3192905" cy="1796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395" y="5571495"/>
            <a:ext cx="11015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mtClean="0">
                <a:latin typeface="TH SarabunPSK" charset="0"/>
                <a:ea typeface="TH SarabunPSK" charset="0"/>
                <a:cs typeface="TH SarabunPSK" charset="0"/>
              </a:rPr>
              <a:t>สามารถดาวน์โหลดเอกสารประกอบการอบรมได้ที่</a:t>
            </a:r>
            <a:endParaRPr lang="en-US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http://</a:t>
            </a:r>
            <a:r>
              <a:rPr lang="en-US" sz="2400" dirty="0" err="1" smtClean="0">
                <a:latin typeface="TH SarabunPSK" charset="0"/>
                <a:ea typeface="TH SarabunPSK" charset="0"/>
                <a:cs typeface="TH SarabunPSK" charset="0"/>
              </a:rPr>
              <a:t>team.sko.moph.go.th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/content/view/?id=134&amp;ContentSearch%5Bcat_id%5D=2</a:t>
            </a:r>
            <a:endParaRPr lang="en-US" sz="2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8" y="5424083"/>
            <a:ext cx="1009454" cy="10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0" y="257175"/>
            <a:ext cx="3577134" cy="6438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24" y="257175"/>
            <a:ext cx="3593103" cy="643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7" r="15676"/>
          <a:stretch/>
        </p:blipFill>
        <p:spPr>
          <a:xfrm>
            <a:off x="434194" y="2138041"/>
            <a:ext cx="3161055" cy="26771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194" y="2971801"/>
            <a:ext cx="3161055" cy="396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4194" y="1043876"/>
            <a:ext cx="3401486" cy="953374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ประวัติรับบริการครั้งนี้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85" y="2106436"/>
            <a:ext cx="4436639" cy="1325562"/>
          </a:xfrm>
        </p:spPr>
        <p:txBody>
          <a:bodyPr/>
          <a:lstStyle/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ประวัติรับบริการครั้ง</a:t>
            </a: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นี้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dirty="0" smtClean="0">
                <a:latin typeface="TH SarabunPSK" charset="0"/>
                <a:ea typeface="TH SarabunPSK" charset="0"/>
                <a:cs typeface="TH SarabunPSK" charset="0"/>
              </a:rPr>
              <a:t>ต่อ</a:t>
            </a:r>
            <a:r>
              <a:rPr lang="en-US" dirty="0" smtClean="0">
                <a:latin typeface="TH SarabunPSK" charset="0"/>
                <a:ea typeface="TH SarabunPSK" charset="0"/>
                <a:cs typeface="TH SarabunPSK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11" y="95938"/>
            <a:ext cx="3690333" cy="66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81" y="257175"/>
            <a:ext cx="3518658" cy="6255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90" y="257175"/>
            <a:ext cx="3490732" cy="625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7" r="15676"/>
          <a:stretch/>
        </p:blipFill>
        <p:spPr>
          <a:xfrm>
            <a:off x="332995" y="2470100"/>
            <a:ext cx="3253142" cy="2755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995" y="3390308"/>
            <a:ext cx="3253142" cy="4244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2995" y="1404838"/>
            <a:ext cx="3401486" cy="953374"/>
          </a:xfrm>
        </p:spPr>
        <p:txBody>
          <a:bodyPr>
            <a:normAutofit fontScale="90000"/>
          </a:bodyPr>
          <a:lstStyle/>
          <a:p>
            <a:r>
              <a:rPr lang="th-TH" smtClean="0">
                <a:latin typeface="TH SarabunPSK" charset="0"/>
                <a:ea typeface="TH SarabunPSK" charset="0"/>
                <a:cs typeface="TH SarabunPSK" charset="0"/>
              </a:rPr>
              <a:t>ประวัติรับบริการทั้งหมด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90" y="1657469"/>
            <a:ext cx="2905394" cy="953374"/>
          </a:xfrm>
        </p:spPr>
        <p:txBody>
          <a:bodyPr/>
          <a:lstStyle/>
          <a:p>
            <a:r>
              <a:rPr lang="th-TH" smtClean="0">
                <a:latin typeface="TH SarabunPSK" charset="0"/>
                <a:ea typeface="TH SarabunPSK" charset="0"/>
                <a:cs typeface="TH SarabunPSK" charset="0"/>
              </a:rPr>
              <a:t>บันทึกเยี่ยมบ้าน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55" y="128588"/>
            <a:ext cx="3734625" cy="666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8" y="128588"/>
            <a:ext cx="3742943" cy="6668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5" r="23031"/>
          <a:stretch/>
        </p:blipFill>
        <p:spPr>
          <a:xfrm>
            <a:off x="269831" y="2939962"/>
            <a:ext cx="2793595" cy="1764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830" y="3822082"/>
            <a:ext cx="2793595" cy="3871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35" y="722947"/>
            <a:ext cx="9692640" cy="1325562"/>
          </a:xfrm>
        </p:spPr>
        <p:txBody>
          <a:bodyPr>
            <a:normAutofit/>
          </a:bodyPr>
          <a:lstStyle/>
          <a:p>
            <a:r>
              <a:rPr lang="th-TH" sz="7200" b="1" dirty="0" smtClean="0">
                <a:latin typeface="TH SarabunPSK" charset="0"/>
                <a:ea typeface="TH SarabunPSK" charset="0"/>
                <a:cs typeface="TH SarabunPSK" charset="0"/>
              </a:rPr>
              <a:t>คุณสมบัติและข้อจำกัด</a:t>
            </a:r>
            <a:endParaRPr lang="en-US" sz="72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512" y="2506663"/>
            <a:ext cx="8595360" cy="3322637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รองรับ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Android Windows Phone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 และ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IOS 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ขาดอุปกรณ์ในการพัฒนา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)</a:t>
            </a:r>
          </a:p>
          <a:p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สามารถดูออนไลน์ได้</a:t>
            </a:r>
          </a:p>
          <a:p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มีระบบแจ้งเตือน นัด ประชาสัมพันธ์ ข่าวสารได้</a:t>
            </a:r>
            <a:endParaRPr lang="en-US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ต้องใช้ 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Internet 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ในการใช้งาน</a:t>
            </a:r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05" y="1811556"/>
            <a:ext cx="4210240" cy="1325562"/>
          </a:xfrm>
        </p:spPr>
        <p:txBody>
          <a:bodyPr>
            <a:normAutofit/>
          </a:bodyPr>
          <a:lstStyle/>
          <a:p>
            <a:r>
              <a:rPr lang="th-TH" sz="6000" b="1">
                <a:latin typeface="TH SarabunPSK" charset="0"/>
                <a:ea typeface="TH SarabunPSK" charset="0"/>
                <a:cs typeface="TH SarabunPSK" charset="0"/>
              </a:rPr>
              <a:t>แบบฟอร์ม ทร.4/1</a:t>
            </a:r>
            <a:endParaRPr lang="en-US" sz="60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5" y="0"/>
            <a:ext cx="54593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4451434"/>
            <a:ext cx="5753100" cy="16764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822951" y="5869155"/>
            <a:ext cx="3092450" cy="890587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/>
          <a:stretch/>
        </p:blipFill>
        <p:spPr>
          <a:xfrm>
            <a:off x="3169612" y="0"/>
            <a:ext cx="6688527" cy="674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41" y="1281741"/>
            <a:ext cx="6886575" cy="13255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Data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Flow </a:t>
            </a:r>
            <a:r>
              <a:rPr lang="en-US" sz="5400" b="1" dirty="0"/>
              <a:t>Chart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96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189" y="-2401001"/>
            <a:ext cx="9418320" cy="4041648"/>
          </a:xfrm>
        </p:spPr>
        <p:txBody>
          <a:bodyPr/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850" y="1520727"/>
            <a:ext cx="9418320" cy="1691640"/>
          </a:xfrm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latin typeface="TH SarabunPSK" charset="0"/>
                <a:ea typeface="TH SarabunPSK" charset="0"/>
                <a:cs typeface="TH SarabunPSK" charset="0"/>
              </a:rPr>
              <a:t>สำนักงานสาธารณสุขจังหวัดสระแก้ว</a:t>
            </a:r>
            <a:endParaRPr lang="en-US" sz="4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24" y="3115532"/>
            <a:ext cx="2146173" cy="214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80" y="2823305"/>
            <a:ext cx="2438400" cy="2438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44985" y="5134212"/>
            <a:ext cx="4238435" cy="856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SK-NCECREEN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0648" y="5162726"/>
            <a:ext cx="4238435" cy="856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EMR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7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62" y="142875"/>
            <a:ext cx="3569141" cy="64482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12" y="1829261"/>
            <a:ext cx="4238435" cy="8563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SK-NCECREEN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0"/>
          <a:stretch/>
        </p:blipFill>
        <p:spPr>
          <a:xfrm>
            <a:off x="8358957" y="495031"/>
            <a:ext cx="2763532" cy="17623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9" r="36944"/>
          <a:stretch/>
        </p:blipFill>
        <p:spPr>
          <a:xfrm>
            <a:off x="1179347" y="3581395"/>
            <a:ext cx="2692566" cy="216894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3" y="71435"/>
            <a:ext cx="2257423" cy="2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4" y="517162"/>
            <a:ext cx="3354236" cy="6011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39" y="517161"/>
            <a:ext cx="3433302" cy="6011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60" y="517161"/>
            <a:ext cx="3328344" cy="6011056"/>
          </a:xfrm>
          <a:prstGeom prst="rect">
            <a:avLst/>
          </a:prstGeom>
        </p:spPr>
      </p:pic>
      <p:sp>
        <p:nvSpPr>
          <p:cNvPr id="6" name="Vertical Title 1"/>
          <p:cNvSpPr txBox="1">
            <a:spLocks/>
          </p:cNvSpPr>
          <p:nvPr/>
        </p:nvSpPr>
        <p:spPr>
          <a:xfrm rot="5400000">
            <a:off x="9250054" y="3083900"/>
            <a:ext cx="5006311" cy="877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SK-NCDSCREEN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68" y="4357686"/>
            <a:ext cx="5572125" cy="857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2"/>
              </a:rPr>
              <a:t>Electronic </a:t>
            </a:r>
            <a:r>
              <a:rPr lang="en-US">
                <a:hlinkClick r:id="rId2"/>
              </a:rPr>
              <a:t>Medical </a:t>
            </a:r>
            <a:r>
              <a:rPr lang="en-US" smtClean="0">
                <a:hlinkClick r:id="rId2"/>
              </a:rPr>
              <a:t>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2" y="642779"/>
            <a:ext cx="32004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13" y="1128604"/>
            <a:ext cx="2600433" cy="26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41" y="125287"/>
            <a:ext cx="9692640" cy="132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75" y="209582"/>
            <a:ext cx="3722060" cy="6605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7" r="15676"/>
          <a:stretch/>
        </p:blipFill>
        <p:spPr>
          <a:xfrm>
            <a:off x="474929" y="3072845"/>
            <a:ext cx="2687995" cy="227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0"/>
          <a:stretch/>
        </p:blipFill>
        <p:spPr>
          <a:xfrm>
            <a:off x="7694687" y="1450849"/>
            <a:ext cx="2543382" cy="16219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7" r="15676"/>
          <a:stretch/>
        </p:blipFill>
        <p:spPr>
          <a:xfrm>
            <a:off x="1581597" y="2155432"/>
            <a:ext cx="3460747" cy="293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17" y="79185"/>
            <a:ext cx="3731838" cy="6678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8532" y="2666142"/>
            <a:ext cx="3453812" cy="4199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531" y="1074405"/>
            <a:ext cx="3401486" cy="953374"/>
          </a:xfrm>
        </p:spPr>
        <p:txBody>
          <a:bodyPr>
            <a:normAutofit/>
          </a:bodyPr>
          <a:lstStyle/>
          <a:p>
            <a:pPr algn="ctr"/>
            <a:r>
              <a:rPr lang="th-TH" smtClean="0">
                <a:latin typeface="TH SarabunPSK" charset="0"/>
                <a:ea typeface="TH SarabunPSK" charset="0"/>
                <a:cs typeface="TH SarabunPSK" charset="0"/>
              </a:rPr>
              <a:t>ข้อมูลทั่วไป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4605</TotalTime>
  <Words>124</Words>
  <Application>Microsoft Macintosh PowerPoint</Application>
  <PresentationFormat>Widescreen</PresentationFormat>
  <Paragraphs>25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Century Schoolbook</vt:lpstr>
      <vt:lpstr>Cordia New</vt:lpstr>
      <vt:lpstr>TH SarabunPSK</vt:lpstr>
      <vt:lpstr>Wingdings 2</vt:lpstr>
      <vt:lpstr>Arial</vt:lpstr>
      <vt:lpstr>View</vt:lpstr>
      <vt:lpstr>การพัฒนาข้อมูลสาเหตุการตาย </vt:lpstr>
      <vt:lpstr>แบบฟอร์ม ทร.4/1</vt:lpstr>
      <vt:lpstr>Data  Flow Chart </vt:lpstr>
      <vt:lpstr>Mobile App</vt:lpstr>
      <vt:lpstr>SK-NCECREEN</vt:lpstr>
      <vt:lpstr>PowerPoint Presentation</vt:lpstr>
      <vt:lpstr>Electronic Medical Record</vt:lpstr>
      <vt:lpstr>PowerPoint Presentation</vt:lpstr>
      <vt:lpstr>ข้อมูลทั่วไป</vt:lpstr>
      <vt:lpstr>ประวัติรับบริการครั้งนี้</vt:lpstr>
      <vt:lpstr>ประวัติรับบริการครั้งนี้(ต่อ)</vt:lpstr>
      <vt:lpstr>ประวัติรับบริการทั้งหมด</vt:lpstr>
      <vt:lpstr>บันทึกเยี่ยมบ้าน</vt:lpstr>
      <vt:lpstr>คุณสมบัติและข้อจำกัด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คณะที่ 4 : การบริหารจัดการ</dc:title>
  <dc:creator>Microsoft Office User</dc:creator>
  <cp:lastModifiedBy>Microsoft Office User</cp:lastModifiedBy>
  <cp:revision>27</cp:revision>
  <dcterms:created xsi:type="dcterms:W3CDTF">2016-12-26T02:50:48Z</dcterms:created>
  <dcterms:modified xsi:type="dcterms:W3CDTF">2016-12-29T07:36:41Z</dcterms:modified>
</cp:coreProperties>
</file>