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34188" cy="99790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E47AF-DD7B-4396-94F1-EE62DDBFE9EE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1DA9C-F343-4C2C-8AA4-04A06C32F5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7979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74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028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725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924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45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548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49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320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923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735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971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B146-9155-4A39-A19D-D97608B4133A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EA373-4BE9-497C-AA10-70DF4BDC4B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297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4536504"/>
          </a:xfrm>
        </p:spPr>
        <p:txBody>
          <a:bodyPr>
            <a:normAutofit/>
          </a:bodyPr>
          <a:lstStyle/>
          <a:p>
            <a:r>
              <a:rPr lang="th-TH" b="1" dirty="0" smtClean="0"/>
              <a:t>ผลการดำเนินงาน </a:t>
            </a:r>
            <a:r>
              <a:rPr lang="en-US" b="1" dirty="0" smtClean="0"/>
              <a:t>PA </a:t>
            </a:r>
            <a:br>
              <a:rPr lang="en-US" b="1" dirty="0" smtClean="0"/>
            </a:br>
            <a:r>
              <a:rPr lang="th-TH" b="1" dirty="0"/>
              <a:t>จัดทำแผนยุทธศาสตร์กำลังคนของกระทรวงสาธารณสุข (2560-2564) โดยมีการดำเนินการภาพรวมครอบคลุมทั้ง </a:t>
            </a:r>
            <a:r>
              <a:rPr lang="en-US" b="1" dirty="0"/>
              <a:t>HRP HRD </a:t>
            </a:r>
            <a:r>
              <a:rPr lang="th-TH" b="1" dirty="0"/>
              <a:t>และ </a:t>
            </a:r>
            <a:r>
              <a:rPr lang="en-US" b="1" dirty="0"/>
              <a:t>HRM</a:t>
            </a:r>
            <a:r>
              <a:rPr lang="th-TH" b="1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endParaRPr lang="th-TH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44008" y="5831686"/>
            <a:ext cx="3921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กลุ่มงานทรัพยากรบุคคล </a:t>
            </a:r>
            <a:r>
              <a:rPr lang="th-TH" dirty="0" err="1" smtClean="0"/>
              <a:t>สสจ</a:t>
            </a:r>
            <a:r>
              <a:rPr lang="th-TH" dirty="0" smtClean="0"/>
              <a:t>.สระแก้ว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2169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878000"/>
              </p:ext>
            </p:extLst>
          </p:nvPr>
        </p:nvGraphicFramePr>
        <p:xfrm>
          <a:off x="251520" y="404664"/>
          <a:ext cx="8568952" cy="626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489654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เป้าหมาย</a:t>
                      </a:r>
                      <a:r>
                        <a:rPr lang="th-TH" sz="2400" baseline="0" dirty="0" smtClean="0"/>
                        <a:t> 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/>
                        <a:t>PA</a:t>
                      </a:r>
                      <a:r>
                        <a:rPr lang="th-TH" sz="2400" baseline="0" dirty="0" smtClean="0"/>
                        <a:t> </a:t>
                      </a:r>
                      <a:r>
                        <a:rPr lang="en-US" sz="2400" baseline="0" dirty="0" smtClean="0"/>
                        <a:t> 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ผลการดำเนินงาน </a:t>
                      </a:r>
                      <a:r>
                        <a:rPr lang="en-US" sz="2400" dirty="0" smtClean="0"/>
                        <a:t>PA</a:t>
                      </a:r>
                      <a:endParaRPr lang="th-TH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มีระบบฐานข้อมูลกำลังคนของเขตสุขภาพ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1.มีระบบฐานข้อมูลในโปรแกรมการบริหารงานบุคคลใหม่</a:t>
                      </a:r>
                      <a:r>
                        <a:rPr lang="th-TH" sz="2400" baseline="0" dirty="0" smtClean="0"/>
                        <a:t> </a:t>
                      </a:r>
                      <a:r>
                        <a:rPr lang="th-TH" sz="2400" dirty="0" smtClean="0"/>
                        <a:t>2.โปรแกรมข้อมูลบุคลากรของ</a:t>
                      </a:r>
                      <a:r>
                        <a:rPr lang="th-TH" sz="2400" baseline="0" dirty="0" smtClean="0"/>
                        <a:t> </a:t>
                      </a:r>
                      <a:r>
                        <a:rPr lang="th-TH" sz="2400" baseline="0" dirty="0" err="1" smtClean="0"/>
                        <a:t>สสจ</a:t>
                      </a:r>
                      <a:r>
                        <a:rPr lang="th-TH" sz="2400" baseline="0" dirty="0" smtClean="0"/>
                        <a:t>.สระแก้ว </a:t>
                      </a:r>
                    </a:p>
                    <a:p>
                      <a:r>
                        <a:rPr lang="th-TH" sz="2400" baseline="0" dirty="0" smtClean="0"/>
                        <a:t>ที่เป็นปัจจุบัน สามารถเรียกใช้งานได้</a:t>
                      </a:r>
                      <a:endParaRPr lang="th-TH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th-TH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มี</a:t>
                      </a:r>
                      <a:r>
                        <a:rPr lang="th-TH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เป้าหมาย พัฒนาระบบบริการและการวิเคราะห์แผนกำลังคน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1.มีคำสั่ง </a:t>
                      </a:r>
                      <a:r>
                        <a:rPr lang="th-TH" sz="2400" dirty="0" err="1" smtClean="0"/>
                        <a:t>คกก</a:t>
                      </a:r>
                      <a:r>
                        <a:rPr lang="th-TH" sz="2400" dirty="0" smtClean="0"/>
                        <a:t> /ศูนย์พัฒนากำลังคน</a:t>
                      </a:r>
                      <a:r>
                        <a:rPr lang="th-TH" sz="2400" baseline="0" dirty="0" smtClean="0"/>
                        <a:t> ที่ครอบคลุมด้าน </a:t>
                      </a:r>
                      <a:r>
                        <a:rPr lang="en-US" sz="2400" baseline="0" dirty="0" smtClean="0"/>
                        <a:t>HRP /HRM/HRD </a:t>
                      </a:r>
                    </a:p>
                    <a:p>
                      <a:r>
                        <a:rPr lang="th-TH" sz="2400" baseline="0" dirty="0" smtClean="0"/>
                        <a:t>2.</a:t>
                      </a:r>
                      <a:r>
                        <a:rPr lang="th-TH" sz="2400" dirty="0" smtClean="0"/>
                        <a:t>มีแผนพัฒนาบุคลากรให้สอดคล้องกับการพัฒนาระบบบริการสุขภาพ (ปี 59 จังหวัดจัดอบรมสาขาสุขภาพจิต 5 คน(นักจิตวิทยา) </a:t>
                      </a:r>
                      <a:r>
                        <a:rPr lang="th-TH" sz="2400" baseline="0" dirty="0" smtClean="0"/>
                        <a:t> สาขาปฐมภูมิ 60 คน และอื่นๆตามส่วนขาดของหน่วย</a:t>
                      </a:r>
                      <a:r>
                        <a:rPr lang="th-TH" sz="2400" baseline="0" dirty="0" smtClean="0"/>
                        <a:t>บริการ(ฟื้นฟูผู้พิการ/</a:t>
                      </a:r>
                      <a:r>
                        <a:rPr lang="en-US" sz="2400" baseline="0" dirty="0" smtClean="0"/>
                        <a:t>CKD/SM/</a:t>
                      </a:r>
                      <a:r>
                        <a:rPr lang="th-TH" sz="2400" baseline="0" dirty="0" smtClean="0"/>
                        <a:t>วิสัญญี)</a:t>
                      </a:r>
                      <a:endParaRPr lang="th-TH" sz="2400" dirty="0" smtClean="0"/>
                    </a:p>
                    <a:p>
                      <a:r>
                        <a:rPr lang="th-TH" sz="2400" dirty="0" smtClean="0"/>
                        <a:t>3.อบรมเพิ่มศักยภาพการวิเคราะห์กำลังคน 200 คน</a:t>
                      </a:r>
                      <a:endParaRPr lang="th-TH" sz="2400" dirty="0"/>
                    </a:p>
                  </a:txBody>
                  <a:tcPr/>
                </a:tc>
              </a:tr>
              <a:tr h="746712">
                <a:tc>
                  <a:txBody>
                    <a:bodyPr/>
                    <a:lstStyle/>
                    <a:p>
                      <a:r>
                        <a:rPr lang="th-TH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รพศ./</a:t>
                      </a:r>
                      <a:r>
                        <a:rPr lang="th-TH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รพท</a:t>
                      </a:r>
                      <a:r>
                        <a:rPr lang="th-TH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./</a:t>
                      </a:r>
                      <a:r>
                        <a:rPr lang="th-TH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สสจ</a:t>
                      </a:r>
                      <a:r>
                        <a:rPr lang="th-TH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ทำแผนกำลังคนตามกรอบที่ได้รับจัดสรร ภายใต้โครงสร้างใหม่ของกระทรวงสาธารณสุขแล้วเสร็จ (มีนาคม25๕๙)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1.ทุกหน่วยงานมีกรอบอัตรากำลังตาม </a:t>
                      </a:r>
                      <a:r>
                        <a:rPr lang="en-US" sz="2400" dirty="0" smtClean="0"/>
                        <a:t>FTE2</a:t>
                      </a:r>
                    </a:p>
                    <a:p>
                      <a:r>
                        <a:rPr lang="th-TH" sz="2400" baseline="0" dirty="0" smtClean="0"/>
                        <a:t>2.</a:t>
                      </a:r>
                      <a:r>
                        <a:rPr lang="th-TH" sz="2400" dirty="0" smtClean="0"/>
                        <a:t>มีกรอบอัตรากำลังตามโครงสร้างใหม่ทุกหน่วยงาน</a:t>
                      </a:r>
                    </a:p>
                    <a:p>
                      <a:r>
                        <a:rPr lang="th-TH" sz="2400" dirty="0" smtClean="0"/>
                        <a:t>3.มีแผนความต้องการบุคคลตามส่วนขาด</a:t>
                      </a:r>
                      <a:r>
                        <a:rPr lang="th-TH" sz="2400" baseline="0" dirty="0" smtClean="0"/>
                        <a:t>สายสนับสนุน และสายวิชาชีพ 32 สายงาน</a:t>
                      </a:r>
                    </a:p>
                    <a:p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66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190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ผลการดำเนินงาน PA  จัดทำแผนยุทธศาสตร์กำลังคนของกระทรวงสาธารณสุข (2560-2564) โดยมีการดำเนินการภาพรวมครอบคลุมทั้ง HRP HRD และ HRM 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สรุปผลการวิเคราะห์ข้อมูลความคิดเห็นและ ความพึงพอใจต่อการประเมินผลการปฏิบัติราชการของบุคลากรในสังกัด สำนักงานสาธารณสุขจังหวัดสระแก้ว</dc:title>
  <dc:creator>nascomp</dc:creator>
  <cp:lastModifiedBy>acer011</cp:lastModifiedBy>
  <cp:revision>61</cp:revision>
  <cp:lastPrinted>2016-05-27T05:45:35Z</cp:lastPrinted>
  <dcterms:created xsi:type="dcterms:W3CDTF">2016-02-26T07:31:04Z</dcterms:created>
  <dcterms:modified xsi:type="dcterms:W3CDTF">2016-05-27T05:53:21Z</dcterms:modified>
</cp:coreProperties>
</file>