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7FC87BD-DF42-43D3-BEC5-E01BC637F567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C51CA93-F47A-4F6C-AA5A-94C4E9C41631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656692"/>
            <a:ext cx="7772400" cy="16561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วาระการประชุม </a:t>
            </a:r>
            <a:r>
              <a:rPr lang="th-TH" sz="54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สจ. 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วันที่ 30 มิถุนายน 2560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637561" y="2780928"/>
            <a:ext cx="7746400" cy="2592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กลุ่มงานประกันสุขภาพ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การวิเคราะห์สถานการณ์การเงินการคลังของเครือข่ายหน่วยบริการ จังหวัดสระแก้ว  ณ  เดือน  พฤษภาคม  2560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046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6760" cy="914400"/>
          </a:xfrm>
        </p:spPr>
        <p:txBody>
          <a:bodyPr/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รายงานภาวะวิกฤติประจำเดือน พฤษภาคม 2560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34757"/>
              </p:ext>
            </p:extLst>
          </p:nvPr>
        </p:nvGraphicFramePr>
        <p:xfrm>
          <a:off x="323528" y="1268760"/>
          <a:ext cx="8568952" cy="499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92088"/>
                <a:gridCol w="629950"/>
                <a:gridCol w="1342469"/>
                <a:gridCol w="1285343"/>
                <a:gridCol w="414166"/>
                <a:gridCol w="414166"/>
                <a:gridCol w="414166"/>
                <a:gridCol w="414166"/>
                <a:gridCol w="414166"/>
              </a:tblGrid>
              <a:tr h="1918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Org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CR (</a:t>
                      </a:r>
                      <a:r>
                        <a:rPr lang="th-TH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สินทรัพย์หมุนเวียน/หนี้สินหมุนเวียน)</a:t>
                      </a:r>
                      <a:endParaRPr lang="th-TH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QR (</a:t>
                      </a:r>
                      <a:r>
                        <a:rPr lang="th-TH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สินทรัพย์หมุนเวียน-สินค้าคงเหลือ-ค่าใช้จ่ายล่วงหน้า)/หนี้สินหมุนเวียน</a:t>
                      </a:r>
                      <a:endParaRPr lang="th-TH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Cash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NWC </a:t>
                      </a:r>
                      <a:r>
                        <a:rPr lang="th-TH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ทุนหมุนเวียน</a:t>
                      </a:r>
                      <a:endParaRPr lang="th-TH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NI+Depleciation</a:t>
                      </a:r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กำไรสุทธิรวมค่าเสื่อม</a:t>
                      </a:r>
                      <a:endParaRPr lang="th-TH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Liquid Index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StatusIndex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Survival Index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Months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Risk Scoring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รพร</a:t>
                      </a:r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.สระแก้ว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2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1.65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1.53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0.80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111,720,787.93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47,763,947.73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คลองหาด,รพช.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1.47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1.35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0.59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11,165,966.41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4,968,372.00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ตาพระยา,รพช.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2.25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2.08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1.75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22,193,385.32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20,853,444.25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วังน้ำเย็น,รพช.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1.43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1.19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0.49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11,998,368.37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-991,260.94 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วัฒนานคร,</a:t>
                      </a:r>
                      <a:r>
                        <a:rPr lang="th-TH" sz="22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รพช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1.29 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1.17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0.88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11,494,459.88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12,085,089.91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อรัญประเทศ,รพท.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1.20 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1.09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0.70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13,769,042.79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3,778,392.68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เขาฉกรรจ์,รพช.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2.26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2.07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1.84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30,372,367.34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14,843,970.65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วังสมบูรณ์,รพช.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1.23 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1.15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1.09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4,428,610.27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6,783,466.90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โคกสูง,</a:t>
                      </a:r>
                      <a:r>
                        <a:rPr lang="th-TH" sz="22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รพช</a:t>
                      </a:r>
                      <a:r>
                        <a:rPr lang="th-TH" sz="22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1.38 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1.12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1.10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3,871,186.29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5,461,461.17 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2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9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016265"/>
              </p:ext>
            </p:extLst>
          </p:nvPr>
        </p:nvGraphicFramePr>
        <p:xfrm>
          <a:off x="330177" y="1052736"/>
          <a:ext cx="8568952" cy="560225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949454"/>
                <a:gridCol w="740824"/>
                <a:gridCol w="604622"/>
                <a:gridCol w="604622"/>
                <a:gridCol w="604622"/>
                <a:gridCol w="604622"/>
                <a:gridCol w="604622"/>
                <a:gridCol w="604622"/>
                <a:gridCol w="625471"/>
                <a:gridCol w="625471"/>
              </a:tblGrid>
              <a:tr h="169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Org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Operating Margin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Return on Asset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 Payment Period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 Collection Period-UC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 Collection Period -CSMBS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 Collection Period-SSS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Inventory Management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GradePlus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 G +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vert="vert270" anchor="ctr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สมเด็จพระยุพราชสระแก้ว,รพท.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คลองหาด,รพช.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B-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2B-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ตาพระยา,</a:t>
                      </a:r>
                      <a:r>
                        <a:rPr lang="th-TH" sz="2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รพช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วังน้ำเย็น,รพช.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3B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วัฒนานคร,รพช.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B-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1B-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อรัญประเทศ,รพท.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2B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เขาฉกรรจ์,รพช.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0B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วังสมบูรณ์,รพช.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1B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  <a:tr h="19323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โคกสูง,รพช.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A-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1A-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01" marR="6901" marT="6901" marB="0" anchor="b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30424" y="47963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การประเมินประสิทธิภาพบริหารการเงิน (7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Plus Efficiency Score)</a:t>
            </a:r>
          </a:p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พฤษภาคม 2560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6803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งค์ประกอบ">
  <a:themeElements>
    <a:clrScheme name="องค์ประกอบ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องค์ประกอบ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องค์ประกอบ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</TotalTime>
  <Words>336</Words>
  <Application>Microsoft Office PowerPoint</Application>
  <PresentationFormat>นำเสนอทางหน้าจอ (4:3)</PresentationFormat>
  <Paragraphs>216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องค์ประกอบ</vt:lpstr>
      <vt:lpstr>งานนำเสนอ PowerPoint</vt:lpstr>
      <vt:lpstr>รายงานภาวะวิกฤติประจำเดือน พฤษภาคม 2560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14</cp:revision>
  <cp:lastPrinted>2017-06-29T09:14:11Z</cp:lastPrinted>
  <dcterms:created xsi:type="dcterms:W3CDTF">2017-06-29T06:14:39Z</dcterms:created>
  <dcterms:modified xsi:type="dcterms:W3CDTF">2017-06-30T01:25:17Z</dcterms:modified>
</cp:coreProperties>
</file>