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5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57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D5D668-FD48-4266-B27B-E97FA056C9E8}" v="20" dt="2020-08-26T06:13:45.4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kabhorn T" userId="9cd228d7608fb89c" providerId="LiveId" clId="{27D5D668-FD48-4266-B27B-E97FA056C9E8}"/>
    <pc:docChg chg="undo custSel modSld">
      <pc:chgData name="Pakabhorn T" userId="9cd228d7608fb89c" providerId="LiveId" clId="{27D5D668-FD48-4266-B27B-E97FA056C9E8}" dt="2020-08-26T06:13:49.942" v="223" actId="478"/>
      <pc:docMkLst>
        <pc:docMk/>
      </pc:docMkLst>
      <pc:sldChg chg="addSp delSp modSp mod">
        <pc:chgData name="Pakabhorn T" userId="9cd228d7608fb89c" providerId="LiveId" clId="{27D5D668-FD48-4266-B27B-E97FA056C9E8}" dt="2020-08-26T06:07:47.526" v="106" actId="478"/>
        <pc:sldMkLst>
          <pc:docMk/>
          <pc:sldMk cId="3589432819" sldId="267"/>
        </pc:sldMkLst>
        <pc:spChg chg="add mod">
          <ac:chgData name="Pakabhorn T" userId="9cd228d7608fb89c" providerId="LiveId" clId="{27D5D668-FD48-4266-B27B-E97FA056C9E8}" dt="2020-08-26T06:06:08.083" v="76" actId="14100"/>
          <ac:spMkLst>
            <pc:docMk/>
            <pc:sldMk cId="3589432819" sldId="267"/>
            <ac:spMk id="9" creationId="{6326C3FD-98AE-4236-8DD8-889BFE84E7F7}"/>
          </ac:spMkLst>
        </pc:spChg>
        <pc:spChg chg="add mod">
          <ac:chgData name="Pakabhorn T" userId="9cd228d7608fb89c" providerId="LiveId" clId="{27D5D668-FD48-4266-B27B-E97FA056C9E8}" dt="2020-08-26T06:05:56.381" v="75" actId="1582"/>
          <ac:spMkLst>
            <pc:docMk/>
            <pc:sldMk cId="3589432819" sldId="267"/>
            <ac:spMk id="10" creationId="{B51D180B-217A-4583-9975-F2E891FFF620}"/>
          </ac:spMkLst>
        </pc:spChg>
        <pc:spChg chg="add mod">
          <ac:chgData name="Pakabhorn T" userId="9cd228d7608fb89c" providerId="LiveId" clId="{27D5D668-FD48-4266-B27B-E97FA056C9E8}" dt="2020-08-26T06:06:22.443" v="79" actId="14100"/>
          <ac:spMkLst>
            <pc:docMk/>
            <pc:sldMk cId="3589432819" sldId="267"/>
            <ac:spMk id="11" creationId="{AC21CE89-1410-4521-BB28-77A54D356D28}"/>
          </ac:spMkLst>
        </pc:spChg>
        <pc:spChg chg="add mod">
          <ac:chgData name="Pakabhorn T" userId="9cd228d7608fb89c" providerId="LiveId" clId="{27D5D668-FD48-4266-B27B-E97FA056C9E8}" dt="2020-08-26T06:06:50.147" v="84" actId="14100"/>
          <ac:spMkLst>
            <pc:docMk/>
            <pc:sldMk cId="3589432819" sldId="267"/>
            <ac:spMk id="12" creationId="{1275A507-E7A8-4988-B2BE-04C079124E9C}"/>
          </ac:spMkLst>
        </pc:spChg>
        <pc:spChg chg="add mod">
          <ac:chgData name="Pakabhorn T" userId="9cd228d7608fb89c" providerId="LiveId" clId="{27D5D668-FD48-4266-B27B-E97FA056C9E8}" dt="2020-08-26T06:07:02.643" v="89" actId="14100"/>
          <ac:spMkLst>
            <pc:docMk/>
            <pc:sldMk cId="3589432819" sldId="267"/>
            <ac:spMk id="13" creationId="{AC0F15AB-5065-4CCF-B609-A0D99F8C15D2}"/>
          </ac:spMkLst>
        </pc:spChg>
        <pc:spChg chg="add mod">
          <ac:chgData name="Pakabhorn T" userId="9cd228d7608fb89c" providerId="LiveId" clId="{27D5D668-FD48-4266-B27B-E97FA056C9E8}" dt="2020-08-26T06:07:14.172" v="99" actId="1035"/>
          <ac:spMkLst>
            <pc:docMk/>
            <pc:sldMk cId="3589432819" sldId="267"/>
            <ac:spMk id="14" creationId="{1E097A94-1A4C-4497-97FD-8D4097A313E6}"/>
          </ac:spMkLst>
        </pc:spChg>
        <pc:spChg chg="add del mod">
          <ac:chgData name="Pakabhorn T" userId="9cd228d7608fb89c" providerId="LiveId" clId="{27D5D668-FD48-4266-B27B-E97FA056C9E8}" dt="2020-08-26T06:07:47.526" v="106" actId="478"/>
          <ac:spMkLst>
            <pc:docMk/>
            <pc:sldMk cId="3589432819" sldId="267"/>
            <ac:spMk id="15" creationId="{B9EF9317-FB25-4223-887B-69F8C2F0AB3E}"/>
          </ac:spMkLst>
        </pc:spChg>
        <pc:picChg chg="mod">
          <ac:chgData name="Pakabhorn T" userId="9cd228d7608fb89c" providerId="LiveId" clId="{27D5D668-FD48-4266-B27B-E97FA056C9E8}" dt="2020-08-26T06:07:07.976" v="92" actId="1076"/>
          <ac:picMkLst>
            <pc:docMk/>
            <pc:sldMk cId="3589432819" sldId="267"/>
            <ac:picMk id="7" creationId="{1D4FB415-A6A2-4C51-BC75-B1CD51FD59DD}"/>
          </ac:picMkLst>
        </pc:picChg>
      </pc:sldChg>
      <pc:sldChg chg="addSp delSp modSp mod">
        <pc:chgData name="Pakabhorn T" userId="9cd228d7608fb89c" providerId="LiveId" clId="{27D5D668-FD48-4266-B27B-E97FA056C9E8}" dt="2020-08-26T06:09:36.710" v="119" actId="478"/>
        <pc:sldMkLst>
          <pc:docMk/>
          <pc:sldMk cId="4259925795" sldId="268"/>
        </pc:sldMkLst>
        <pc:spChg chg="add mod">
          <ac:chgData name="Pakabhorn T" userId="9cd228d7608fb89c" providerId="LiveId" clId="{27D5D668-FD48-4266-B27B-E97FA056C9E8}" dt="2020-08-26T06:09:09.205" v="109" actId="14100"/>
          <ac:spMkLst>
            <pc:docMk/>
            <pc:sldMk cId="4259925795" sldId="268"/>
            <ac:spMk id="12" creationId="{79899A76-2EBD-46A8-8AF1-BFDDFB3FCA92}"/>
          </ac:spMkLst>
        </pc:spChg>
        <pc:spChg chg="add del mod">
          <ac:chgData name="Pakabhorn T" userId="9cd228d7608fb89c" providerId="LiveId" clId="{27D5D668-FD48-4266-B27B-E97FA056C9E8}" dt="2020-08-26T06:09:36.710" v="119" actId="478"/>
          <ac:spMkLst>
            <pc:docMk/>
            <pc:sldMk cId="4259925795" sldId="268"/>
            <ac:spMk id="14" creationId="{C707BEE8-6E85-4EB9-B180-A870F711FB29}"/>
          </ac:spMkLst>
        </pc:spChg>
        <pc:spChg chg="add mod">
          <ac:chgData name="Pakabhorn T" userId="9cd228d7608fb89c" providerId="LiveId" clId="{27D5D668-FD48-4266-B27B-E97FA056C9E8}" dt="2020-08-26T06:09:22.820" v="115" actId="1037"/>
          <ac:spMkLst>
            <pc:docMk/>
            <pc:sldMk cId="4259925795" sldId="268"/>
            <ac:spMk id="16" creationId="{3D2DA6B8-B896-4A44-887D-B5B298954676}"/>
          </ac:spMkLst>
        </pc:spChg>
        <pc:spChg chg="add mod">
          <ac:chgData name="Pakabhorn T" userId="9cd228d7608fb89c" providerId="LiveId" clId="{27D5D668-FD48-4266-B27B-E97FA056C9E8}" dt="2020-08-26T06:09:27.004" v="117" actId="1076"/>
          <ac:spMkLst>
            <pc:docMk/>
            <pc:sldMk cId="4259925795" sldId="268"/>
            <ac:spMk id="17" creationId="{F38BA054-17D5-4339-BE25-8961C8BD1C80}"/>
          </ac:spMkLst>
        </pc:spChg>
      </pc:sldChg>
      <pc:sldChg chg="addSp modSp mod">
        <pc:chgData name="Pakabhorn T" userId="9cd228d7608fb89c" providerId="LiveId" clId="{27D5D668-FD48-4266-B27B-E97FA056C9E8}" dt="2020-08-26T06:10:35.940" v="149" actId="14100"/>
        <pc:sldMkLst>
          <pc:docMk/>
          <pc:sldMk cId="4285505760" sldId="269"/>
        </pc:sldMkLst>
        <pc:spChg chg="add mod">
          <ac:chgData name="Pakabhorn T" userId="9cd228d7608fb89c" providerId="LiveId" clId="{27D5D668-FD48-4266-B27B-E97FA056C9E8}" dt="2020-08-26T06:10:07.892" v="139" actId="14100"/>
          <ac:spMkLst>
            <pc:docMk/>
            <pc:sldMk cId="4285505760" sldId="269"/>
            <ac:spMk id="13" creationId="{1357DAC9-89B8-400D-820A-02524DE3D3EE}"/>
          </ac:spMkLst>
        </pc:spChg>
        <pc:spChg chg="add mod">
          <ac:chgData name="Pakabhorn T" userId="9cd228d7608fb89c" providerId="LiveId" clId="{27D5D668-FD48-4266-B27B-E97FA056C9E8}" dt="2020-08-26T06:09:59.268" v="130" actId="14100"/>
          <ac:spMkLst>
            <pc:docMk/>
            <pc:sldMk cId="4285505760" sldId="269"/>
            <ac:spMk id="15" creationId="{39B0930A-443B-4896-994B-DE9C80E4B6D6}"/>
          </ac:spMkLst>
        </pc:spChg>
        <pc:spChg chg="add mod">
          <ac:chgData name="Pakabhorn T" userId="9cd228d7608fb89c" providerId="LiveId" clId="{27D5D668-FD48-4266-B27B-E97FA056C9E8}" dt="2020-08-26T06:10:15.460" v="142" actId="14100"/>
          <ac:spMkLst>
            <pc:docMk/>
            <pc:sldMk cId="4285505760" sldId="269"/>
            <ac:spMk id="16" creationId="{BBE90110-BEBE-48B8-A987-B9865E5EDA56}"/>
          </ac:spMkLst>
        </pc:spChg>
        <pc:spChg chg="add mod">
          <ac:chgData name="Pakabhorn T" userId="9cd228d7608fb89c" providerId="LiveId" clId="{27D5D668-FD48-4266-B27B-E97FA056C9E8}" dt="2020-08-26T06:10:35.940" v="149" actId="14100"/>
          <ac:spMkLst>
            <pc:docMk/>
            <pc:sldMk cId="4285505760" sldId="269"/>
            <ac:spMk id="17" creationId="{2785C2F6-9A93-41EC-8876-B46C41AED1DE}"/>
          </ac:spMkLst>
        </pc:spChg>
      </pc:sldChg>
      <pc:sldChg chg="addSp delSp modSp mod">
        <pc:chgData name="Pakabhorn T" userId="9cd228d7608fb89c" providerId="LiveId" clId="{27D5D668-FD48-4266-B27B-E97FA056C9E8}" dt="2020-08-26T06:11:56.936" v="180" actId="1035"/>
        <pc:sldMkLst>
          <pc:docMk/>
          <pc:sldMk cId="1049942755" sldId="270"/>
        </pc:sldMkLst>
        <pc:spChg chg="add mod">
          <ac:chgData name="Pakabhorn T" userId="9cd228d7608fb89c" providerId="LiveId" clId="{27D5D668-FD48-4266-B27B-E97FA056C9E8}" dt="2020-08-26T06:11:11.012" v="160" actId="1037"/>
          <ac:spMkLst>
            <pc:docMk/>
            <pc:sldMk cId="1049942755" sldId="270"/>
            <ac:spMk id="11" creationId="{B34CF1A8-1A41-4576-9290-91D23D60D643}"/>
          </ac:spMkLst>
        </pc:spChg>
        <pc:spChg chg="add mod">
          <ac:chgData name="Pakabhorn T" userId="9cd228d7608fb89c" providerId="LiveId" clId="{27D5D668-FD48-4266-B27B-E97FA056C9E8}" dt="2020-08-26T06:11:02.476" v="156" actId="14100"/>
          <ac:spMkLst>
            <pc:docMk/>
            <pc:sldMk cId="1049942755" sldId="270"/>
            <ac:spMk id="13" creationId="{6905099F-7979-4CEB-A0F9-088DDB439B38}"/>
          </ac:spMkLst>
        </pc:spChg>
        <pc:spChg chg="add mod">
          <ac:chgData name="Pakabhorn T" userId="9cd228d7608fb89c" providerId="LiveId" clId="{27D5D668-FD48-4266-B27B-E97FA056C9E8}" dt="2020-08-26T06:11:17.635" v="168" actId="1036"/>
          <ac:spMkLst>
            <pc:docMk/>
            <pc:sldMk cId="1049942755" sldId="270"/>
            <ac:spMk id="15" creationId="{DDACBCD3-C3B6-453E-B17A-7FC50532A2DD}"/>
          </ac:spMkLst>
        </pc:spChg>
        <pc:spChg chg="add mod">
          <ac:chgData name="Pakabhorn T" userId="9cd228d7608fb89c" providerId="LiveId" clId="{27D5D668-FD48-4266-B27B-E97FA056C9E8}" dt="2020-08-26T06:11:28.644" v="172" actId="1036"/>
          <ac:spMkLst>
            <pc:docMk/>
            <pc:sldMk cId="1049942755" sldId="270"/>
            <ac:spMk id="16" creationId="{D4EFA865-1452-4256-868E-70420C22B61D}"/>
          </ac:spMkLst>
        </pc:spChg>
        <pc:spChg chg="add mod">
          <ac:chgData name="Pakabhorn T" userId="9cd228d7608fb89c" providerId="LiveId" clId="{27D5D668-FD48-4266-B27B-E97FA056C9E8}" dt="2020-08-26T06:11:56.936" v="180" actId="1035"/>
          <ac:spMkLst>
            <pc:docMk/>
            <pc:sldMk cId="1049942755" sldId="270"/>
            <ac:spMk id="17" creationId="{4661023A-B98A-47CA-BC54-426623679992}"/>
          </ac:spMkLst>
        </pc:spChg>
        <pc:spChg chg="add del">
          <ac:chgData name="Pakabhorn T" userId="9cd228d7608fb89c" providerId="LiveId" clId="{27D5D668-FD48-4266-B27B-E97FA056C9E8}" dt="2020-08-26T06:11:56.355" v="179" actId="22"/>
          <ac:spMkLst>
            <pc:docMk/>
            <pc:sldMk cId="1049942755" sldId="270"/>
            <ac:spMk id="19" creationId="{91EC0E71-6FC0-4699-B92B-24D797300CF5}"/>
          </ac:spMkLst>
        </pc:spChg>
        <pc:spChg chg="add del">
          <ac:chgData name="Pakabhorn T" userId="9cd228d7608fb89c" providerId="LiveId" clId="{27D5D668-FD48-4266-B27B-E97FA056C9E8}" dt="2020-08-26T06:11:56.355" v="179" actId="22"/>
          <ac:spMkLst>
            <pc:docMk/>
            <pc:sldMk cId="1049942755" sldId="270"/>
            <ac:spMk id="21" creationId="{9B4E0A3F-9F10-4218-B55B-60512AF5FF73}"/>
          </ac:spMkLst>
        </pc:spChg>
        <pc:spChg chg="add del">
          <ac:chgData name="Pakabhorn T" userId="9cd228d7608fb89c" providerId="LiveId" clId="{27D5D668-FD48-4266-B27B-E97FA056C9E8}" dt="2020-08-26T06:11:56.355" v="179" actId="22"/>
          <ac:spMkLst>
            <pc:docMk/>
            <pc:sldMk cId="1049942755" sldId="270"/>
            <ac:spMk id="23" creationId="{14F9B483-621E-4E17-80E5-63383B9EEAC2}"/>
          </ac:spMkLst>
        </pc:spChg>
      </pc:sldChg>
      <pc:sldChg chg="addSp modSp mod">
        <pc:chgData name="Pakabhorn T" userId="9cd228d7608fb89c" providerId="LiveId" clId="{27D5D668-FD48-4266-B27B-E97FA056C9E8}" dt="2020-08-26T06:13:02.724" v="207" actId="14100"/>
        <pc:sldMkLst>
          <pc:docMk/>
          <pc:sldMk cId="3073522604" sldId="271"/>
        </pc:sldMkLst>
        <pc:spChg chg="add mod">
          <ac:chgData name="Pakabhorn T" userId="9cd228d7608fb89c" providerId="LiveId" clId="{27D5D668-FD48-4266-B27B-E97FA056C9E8}" dt="2020-08-26T06:04:35.561" v="54" actId="1037"/>
          <ac:spMkLst>
            <pc:docMk/>
            <pc:sldMk cId="3073522604" sldId="271"/>
            <ac:spMk id="11" creationId="{9B08C0BD-C1CF-4AF4-AC0A-9F3C6328E983}"/>
          </ac:spMkLst>
        </pc:spChg>
        <pc:spChg chg="add mod">
          <ac:chgData name="Pakabhorn T" userId="9cd228d7608fb89c" providerId="LiveId" clId="{27D5D668-FD48-4266-B27B-E97FA056C9E8}" dt="2020-08-26T06:12:15.092" v="188" actId="14100"/>
          <ac:spMkLst>
            <pc:docMk/>
            <pc:sldMk cId="3073522604" sldId="271"/>
            <ac:spMk id="13" creationId="{3474AD2C-7D19-42A1-AF81-351215E3EFEE}"/>
          </ac:spMkLst>
        </pc:spChg>
        <pc:spChg chg="add mod">
          <ac:chgData name="Pakabhorn T" userId="9cd228d7608fb89c" providerId="LiveId" clId="{27D5D668-FD48-4266-B27B-E97FA056C9E8}" dt="2020-08-26T06:12:52.869" v="204" actId="14100"/>
          <ac:spMkLst>
            <pc:docMk/>
            <pc:sldMk cId="3073522604" sldId="271"/>
            <ac:spMk id="15" creationId="{CE894BA9-A729-4000-A8F6-251AA33F7156}"/>
          </ac:spMkLst>
        </pc:spChg>
        <pc:spChg chg="add mod">
          <ac:chgData name="Pakabhorn T" userId="9cd228d7608fb89c" providerId="LiveId" clId="{27D5D668-FD48-4266-B27B-E97FA056C9E8}" dt="2020-08-26T06:12:21.988" v="191" actId="14100"/>
          <ac:spMkLst>
            <pc:docMk/>
            <pc:sldMk cId="3073522604" sldId="271"/>
            <ac:spMk id="16" creationId="{03961F49-2EAF-43BF-95B7-F418E5FF5DC4}"/>
          </ac:spMkLst>
        </pc:spChg>
        <pc:spChg chg="add mod">
          <ac:chgData name="Pakabhorn T" userId="9cd228d7608fb89c" providerId="LiveId" clId="{27D5D668-FD48-4266-B27B-E97FA056C9E8}" dt="2020-08-26T06:12:43.380" v="201" actId="14100"/>
          <ac:spMkLst>
            <pc:docMk/>
            <pc:sldMk cId="3073522604" sldId="271"/>
            <ac:spMk id="17" creationId="{A0C7D055-E8B2-4903-9E9B-224C6D41C05B}"/>
          </ac:spMkLst>
        </pc:spChg>
        <pc:spChg chg="add mod">
          <ac:chgData name="Pakabhorn T" userId="9cd228d7608fb89c" providerId="LiveId" clId="{27D5D668-FD48-4266-B27B-E97FA056C9E8}" dt="2020-08-26T06:12:34.069" v="198" actId="1037"/>
          <ac:spMkLst>
            <pc:docMk/>
            <pc:sldMk cId="3073522604" sldId="271"/>
            <ac:spMk id="18" creationId="{6B490EAA-AD5A-42B5-814C-7B2AFFC830FA}"/>
          </ac:spMkLst>
        </pc:spChg>
        <pc:spChg chg="add mod">
          <ac:chgData name="Pakabhorn T" userId="9cd228d7608fb89c" providerId="LiveId" clId="{27D5D668-FD48-4266-B27B-E97FA056C9E8}" dt="2020-08-26T06:13:02.724" v="207" actId="14100"/>
          <ac:spMkLst>
            <pc:docMk/>
            <pc:sldMk cId="3073522604" sldId="271"/>
            <ac:spMk id="19" creationId="{953B5FE0-615C-46DF-93E5-6402CAD1CF5A}"/>
          </ac:spMkLst>
        </pc:spChg>
      </pc:sldChg>
      <pc:sldChg chg="addSp delSp modSp mod">
        <pc:chgData name="Pakabhorn T" userId="9cd228d7608fb89c" providerId="LiveId" clId="{27D5D668-FD48-4266-B27B-E97FA056C9E8}" dt="2020-08-26T06:13:49.942" v="223" actId="478"/>
        <pc:sldMkLst>
          <pc:docMk/>
          <pc:sldMk cId="3450019280" sldId="272"/>
        </pc:sldMkLst>
        <pc:spChg chg="add mod">
          <ac:chgData name="Pakabhorn T" userId="9cd228d7608fb89c" providerId="LiveId" clId="{27D5D668-FD48-4266-B27B-E97FA056C9E8}" dt="2020-08-26T06:04:54.522" v="64" actId="1076"/>
          <ac:spMkLst>
            <pc:docMk/>
            <pc:sldMk cId="3450019280" sldId="272"/>
            <ac:spMk id="11" creationId="{0BC3BE4C-6AC9-4152-8731-D1C779DE7291}"/>
          </ac:spMkLst>
        </pc:spChg>
        <pc:spChg chg="add del">
          <ac:chgData name="Pakabhorn T" userId="9cd228d7608fb89c" providerId="LiveId" clId="{27D5D668-FD48-4266-B27B-E97FA056C9E8}" dt="2020-08-26T06:13:49.942" v="223" actId="478"/>
          <ac:spMkLst>
            <pc:docMk/>
            <pc:sldMk cId="3450019280" sldId="272"/>
            <ac:spMk id="13" creationId="{0190575C-C0AD-4971-8A95-3D7FBD91F33D}"/>
          </ac:spMkLst>
        </pc:spChg>
        <pc:spChg chg="add mod">
          <ac:chgData name="Pakabhorn T" userId="9cd228d7608fb89c" providerId="LiveId" clId="{27D5D668-FD48-4266-B27B-E97FA056C9E8}" dt="2020-08-26T06:13:24.252" v="210" actId="14100"/>
          <ac:spMkLst>
            <pc:docMk/>
            <pc:sldMk cId="3450019280" sldId="272"/>
            <ac:spMk id="15" creationId="{FBA9453E-BA79-4B32-BD32-A8A2E7336DBB}"/>
          </ac:spMkLst>
        </pc:spChg>
        <pc:spChg chg="add mod">
          <ac:chgData name="Pakabhorn T" userId="9cd228d7608fb89c" providerId="LiveId" clId="{27D5D668-FD48-4266-B27B-E97FA056C9E8}" dt="2020-08-26T06:13:41.061" v="219" actId="1035"/>
          <ac:spMkLst>
            <pc:docMk/>
            <pc:sldMk cId="3450019280" sldId="272"/>
            <ac:spMk id="17" creationId="{D1D5A3CC-4E0E-4F6D-AF36-3DFE06817734}"/>
          </ac:spMkLst>
        </pc:spChg>
        <pc:spChg chg="add mod">
          <ac:chgData name="Pakabhorn T" userId="9cd228d7608fb89c" providerId="LiveId" clId="{27D5D668-FD48-4266-B27B-E97FA056C9E8}" dt="2020-08-26T06:13:29.429" v="213" actId="14100"/>
          <ac:spMkLst>
            <pc:docMk/>
            <pc:sldMk cId="3450019280" sldId="272"/>
            <ac:spMk id="18" creationId="{8D23E5A1-0791-435A-94B7-BF840741CCFB}"/>
          </ac:spMkLst>
        </pc:spChg>
        <pc:spChg chg="add mod">
          <ac:chgData name="Pakabhorn T" userId="9cd228d7608fb89c" providerId="LiveId" clId="{27D5D668-FD48-4266-B27B-E97FA056C9E8}" dt="2020-08-26T06:13:44.772" v="221" actId="1076"/>
          <ac:spMkLst>
            <pc:docMk/>
            <pc:sldMk cId="3450019280" sldId="272"/>
            <ac:spMk id="19" creationId="{967D0328-6278-4BE3-9CA3-5602DC85F3F4}"/>
          </ac:spMkLst>
        </pc:spChg>
        <pc:spChg chg="add mod">
          <ac:chgData name="Pakabhorn T" userId="9cd228d7608fb89c" providerId="LiveId" clId="{27D5D668-FD48-4266-B27B-E97FA056C9E8}" dt="2020-08-26T06:13:45.434" v="222"/>
          <ac:spMkLst>
            <pc:docMk/>
            <pc:sldMk cId="3450019280" sldId="272"/>
            <ac:spMk id="20" creationId="{17005E24-A819-4BC1-828A-A2092FD78A9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8/26/2020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315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8/26/2020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077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8/26/2020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544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8/26/2020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687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8/26/2020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2133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8/26/2020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779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8/26/2020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850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8/26/2020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752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8/26/2020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238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8/26/2020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637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8/26/2020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73585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8/26/2020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231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1" r:id="rId1"/>
    <p:sldLayoutId id="2147483932" r:id="rId2"/>
    <p:sldLayoutId id="2147483933" r:id="rId3"/>
    <p:sldLayoutId id="2147483934" r:id="rId4"/>
    <p:sldLayoutId id="2147483929" r:id="rId5"/>
    <p:sldLayoutId id="2147483924" r:id="rId6"/>
    <p:sldLayoutId id="2147483925" r:id="rId7"/>
    <p:sldLayoutId id="2147483926" r:id="rId8"/>
    <p:sldLayoutId id="2147483927" r:id="rId9"/>
    <p:sldLayoutId id="2147483928" r:id="rId10"/>
    <p:sldLayoutId id="2147483930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b="1" i="1" kern="1200" cap="none" spc="-7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1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1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1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1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F40FBDA-CEB1-40F0-9AB9-BD9C402D70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78E8E28-B13F-4317-BC21-726ED8D40B7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 t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BCFF10A9-48A8-49DE-BCC0-36CD4D617C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69" y="1267730"/>
            <a:ext cx="9576262" cy="4307950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9E6EC7A-73F0-4AA6-8CCE-7492D8F654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68" y="1267730"/>
            <a:ext cx="9576262" cy="4307950"/>
          </a:xfrm>
          <a:prstGeom prst="rect">
            <a:avLst/>
          </a:prstGeom>
          <a:solidFill>
            <a:srgbClr val="3B9EB1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344D4FE-ABEF-4230-9E4E-AD5782FC7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noFill/>
          <a:ln w="9525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979E86D3-BE42-42B9-992C-119A2CC062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9532" y="1675632"/>
            <a:ext cx="8652938" cy="2461504"/>
          </a:xfrm>
        </p:spPr>
        <p:txBody>
          <a:bodyPr>
            <a:normAutofit/>
          </a:bodyPr>
          <a:lstStyle/>
          <a:p>
            <a:r>
              <a:rPr lang="th-TH" b="1" i="0" dirty="0"/>
              <a:t>รายงานข้อมูล </a:t>
            </a:r>
            <a:r>
              <a:rPr lang="en-US" b="1" i="0" dirty="0"/>
              <a:t>COC</a:t>
            </a:r>
            <a:br>
              <a:rPr lang="en-US" b="1" i="0" dirty="0"/>
            </a:br>
            <a:r>
              <a:rPr lang="th-TH" b="1" i="0" dirty="0"/>
              <a:t>ประจำปีงบประมาณ พ.ศ. 2563</a:t>
            </a:r>
            <a:endParaRPr lang="en-US" b="1" i="0" dirty="0"/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E2D19F73-ECFB-4B03-B2EF-943C3883EC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9602" y="4147127"/>
            <a:ext cx="7708357" cy="1299258"/>
          </a:xfrm>
        </p:spPr>
        <p:txBody>
          <a:bodyPr>
            <a:normAutofit/>
          </a:bodyPr>
          <a:lstStyle/>
          <a:p>
            <a:pPr algn="l"/>
            <a:r>
              <a:rPr lang="th-TH" sz="28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ตัวชี้วัดเชิงปริมาณ </a:t>
            </a:r>
          </a:p>
          <a:p>
            <a:pPr algn="l"/>
            <a:r>
              <a:rPr lang="th-TH" sz="28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“อัตราความครอบคลุมการเยี่ยมบ้านผู้ป่วยที่บ้าน ร้อยละ 80”</a:t>
            </a:r>
            <a:endParaRPr lang="en-US" sz="28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325F979-D3F9-4926-81B7-7ACCB31A50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9525" cap="sq" cmpd="sng" algn="ctr">
            <a:solidFill>
              <a:schemeClr val="tx1">
                <a:lumMod val="75000"/>
                <a:lumOff val="25000"/>
                <a:alpha val="80000"/>
              </a:schemeClr>
            </a:solidFill>
            <a:prstDash val="solid"/>
            <a:miter lim="800000"/>
          </a:ln>
          <a:effectLst/>
        </p:spPr>
      </p:sp>
      <p:sp>
        <p:nvSpPr>
          <p:cNvPr id="5" name="กล่องข้อความ 4">
            <a:extLst>
              <a:ext uri="{FF2B5EF4-FFF2-40B4-BE49-F238E27FC236}">
                <a16:creationId xmlns:a16="http://schemas.microsoft.com/office/drawing/2014/main" id="{5061C698-1FEF-4A7A-9A12-C61D5964E771}"/>
              </a:ext>
            </a:extLst>
          </p:cNvPr>
          <p:cNvSpPr txBox="1"/>
          <p:nvPr/>
        </p:nvSpPr>
        <p:spPr>
          <a:xfrm>
            <a:off x="7222836" y="220650"/>
            <a:ext cx="47936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h-TH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ข้อมูล ณ วันที่ 25 สิงหาคม พ.ศ. 2563</a:t>
            </a:r>
            <a:endParaRPr lang="en-US" sz="28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6502202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ตัวแทนเนื้อหา 8" descr="รูปภาพประกอบด้วย ภาพหน้าจอ, คอมพิวเตอร์, แล็ปท็อป, ขนาดใหญ่&#10;&#10;คำอธิบายที่สร้างโดยอัตโนมัติ">
            <a:extLst>
              <a:ext uri="{FF2B5EF4-FFF2-40B4-BE49-F238E27FC236}">
                <a16:creationId xmlns:a16="http://schemas.microsoft.com/office/drawing/2014/main" id="{62ADE9DA-F02A-463B-AFDC-C3C4A00DB4A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821" y="1297875"/>
            <a:ext cx="11426823" cy="4151580"/>
          </a:xfrm>
        </p:spPr>
      </p:pic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48F673C2-C729-4CD7-8322-A6BE9FD5D1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6544" y="430157"/>
            <a:ext cx="3530633" cy="1371600"/>
          </a:xfrm>
        </p:spPr>
        <p:txBody>
          <a:bodyPr/>
          <a:lstStyle/>
          <a:p>
            <a:r>
              <a:rPr lang="th-TH" i="0" dirty="0"/>
              <a:t>อำเภอ “ โคกสูง ”</a:t>
            </a:r>
            <a:endParaRPr lang="en-US" i="0" dirty="0"/>
          </a:p>
        </p:txBody>
      </p:sp>
    </p:spTree>
    <p:extLst>
      <p:ext uri="{BB962C8B-B14F-4D97-AF65-F5344CB8AC3E}">
        <p14:creationId xmlns:p14="http://schemas.microsoft.com/office/powerpoint/2010/main" val="1410168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9">
            <a:extLst>
              <a:ext uri="{FF2B5EF4-FFF2-40B4-BE49-F238E27FC236}">
                <a16:creationId xmlns:a16="http://schemas.microsoft.com/office/drawing/2014/main" id="{A643B7E8-B361-4A91-A7A5-07418CFCF9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1">
            <a:extLst>
              <a:ext uri="{FF2B5EF4-FFF2-40B4-BE49-F238E27FC236}">
                <a16:creationId xmlns:a16="http://schemas.microsoft.com/office/drawing/2014/main" id="{D7A74E93-DAA8-4661-8F23-0F48710EAF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337" y="643464"/>
            <a:ext cx="6269159" cy="5571072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FF212E38-C041-49D9-9236-29FF44B27E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6116" y="809244"/>
            <a:ext cx="5943600" cy="5239512"/>
          </a:xfrm>
          <a:prstGeom prst="rect">
            <a:avLst/>
          </a:prstGeom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979E86D3-BE42-42B9-992C-119A2CC062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7456" y="822354"/>
            <a:ext cx="5942260" cy="3135379"/>
          </a:xfrm>
        </p:spPr>
        <p:txBody>
          <a:bodyPr>
            <a:normAutofit/>
          </a:bodyPr>
          <a:lstStyle/>
          <a:p>
            <a:r>
              <a:rPr lang="th-TH" sz="6000" b="1" i="0" dirty="0"/>
              <a:t>รายงานข้อมูล </a:t>
            </a:r>
            <a:r>
              <a:rPr lang="en-US" sz="6000" b="1" i="0" dirty="0"/>
              <a:t>COC</a:t>
            </a:r>
            <a:br>
              <a:rPr lang="en-US" sz="6000" b="1" i="0" dirty="0"/>
            </a:br>
            <a:r>
              <a:rPr lang="th-TH" sz="6000" b="1" i="0" dirty="0"/>
              <a:t>ปีงบประมาณ พ.ศ. 2563</a:t>
            </a:r>
            <a:endParaRPr lang="en-US" sz="6000" b="1" i="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90391D1-AA86-467F-A77E-0606FCCCD2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17796" y="640856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A430F17-C7B1-40FD-89FA-55002B6636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932096" y="640855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3EAAD29-514C-4272-AA97-D2DCEB35B6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23736" y="640855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E080894D-F290-4DF4-82A7-905285A7E1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932096" y="1286150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B78E8E28-B13F-4317-BC21-726ED8D40B7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9626" r="5248" b="-1"/>
          <a:stretch/>
        </p:blipFill>
        <p:spPr>
          <a:xfrm>
            <a:off x="7555832" y="10"/>
            <a:ext cx="4636163" cy="6857990"/>
          </a:xfrm>
          <a:prstGeom prst="rect">
            <a:avLst/>
          </a:prstGeom>
        </p:spPr>
      </p:pic>
      <p:sp>
        <p:nvSpPr>
          <p:cNvPr id="5" name="กล่องข้อความ 4">
            <a:extLst>
              <a:ext uri="{FF2B5EF4-FFF2-40B4-BE49-F238E27FC236}">
                <a16:creationId xmlns:a16="http://schemas.microsoft.com/office/drawing/2014/main" id="{5061C698-1FEF-4A7A-9A12-C61D5964E771}"/>
              </a:ext>
            </a:extLst>
          </p:cNvPr>
          <p:cNvSpPr txBox="1"/>
          <p:nvPr/>
        </p:nvSpPr>
        <p:spPr>
          <a:xfrm>
            <a:off x="7543404" y="220650"/>
            <a:ext cx="46361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ข้อมูล ณ วันที่ 25 สิงหาคม พ.ศ. 2563</a:t>
            </a:r>
            <a:endParaRPr lang="en-US" sz="2800" b="1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9" name="กล่องข้อความ 18">
            <a:extLst>
              <a:ext uri="{FF2B5EF4-FFF2-40B4-BE49-F238E27FC236}">
                <a16:creationId xmlns:a16="http://schemas.microsoft.com/office/drawing/2014/main" id="{AC8739BF-92E5-410D-AB06-4DBA059B7610}"/>
              </a:ext>
            </a:extLst>
          </p:cNvPr>
          <p:cNvSpPr txBox="1"/>
          <p:nvPr/>
        </p:nvSpPr>
        <p:spPr>
          <a:xfrm>
            <a:off x="852107" y="3957733"/>
            <a:ext cx="600497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th-TH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ตัวชี้วัดเชิงคุณภาพ</a:t>
            </a:r>
          </a:p>
          <a:p>
            <a:pPr>
              <a:spcAft>
                <a:spcPts val="600"/>
              </a:spcAft>
            </a:pP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1. ส่งข้อมูลผู้ป่วยถึงหน่วยบริการปลายทาง </a:t>
            </a:r>
            <a:r>
              <a:rPr lang="th-TH" sz="24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ภายใน 5 วัน ร้อยละ 80</a:t>
            </a:r>
          </a:p>
          <a:p>
            <a:pPr>
              <a:spcAft>
                <a:spcPts val="600"/>
              </a:spcAft>
            </a:pP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2. อัตราผู้ป่วยส่งกลับจากรพ. ได้รับการเยี่ยมบ้าน  </a:t>
            </a:r>
            <a:r>
              <a:rPr lang="th-TH" sz="24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ใน 14 วัน ร้อยละ 80 </a:t>
            </a:r>
          </a:p>
          <a:p>
            <a:pPr>
              <a:spcAft>
                <a:spcPts val="600"/>
              </a:spcAft>
            </a:pP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3. อัตราการเกิดภาวะแทรกซ้อน  </a:t>
            </a:r>
            <a:r>
              <a:rPr lang="th-TH" sz="24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ไม่เกิน ร้อยละ 5</a:t>
            </a:r>
          </a:p>
          <a:p>
            <a:pPr>
              <a:spcAft>
                <a:spcPts val="600"/>
              </a:spcAft>
            </a:pPr>
            <a:endParaRPr lang="en-US" sz="2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0112318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รูปภาพ 6" descr="รูปภาพประกอบด้วย ภาพหน้าจอ, แล็ปท็อป, ขนาดใหญ่, นั่ง&#10;&#10;คำอธิบายที่สร้างโดยอัตโนมัติ">
            <a:extLst>
              <a:ext uri="{FF2B5EF4-FFF2-40B4-BE49-F238E27FC236}">
                <a16:creationId xmlns:a16="http://schemas.microsoft.com/office/drawing/2014/main" id="{1D4FB415-A6A2-4C51-BC75-B1CD51FD59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8" y="562028"/>
            <a:ext cx="11399984" cy="5926053"/>
          </a:xfrm>
          <a:prstGeom prst="rect">
            <a:avLst/>
          </a:prstGeom>
        </p:spPr>
      </p:pic>
      <p:sp>
        <p:nvSpPr>
          <p:cNvPr id="8" name="ชื่อเรื่อง 1">
            <a:extLst>
              <a:ext uri="{FF2B5EF4-FFF2-40B4-BE49-F238E27FC236}">
                <a16:creationId xmlns:a16="http://schemas.microsoft.com/office/drawing/2014/main" id="{28C61678-FE3D-44E9-87D8-67DCDB5DE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6218" y="573118"/>
            <a:ext cx="2799775" cy="1371600"/>
          </a:xfrm>
        </p:spPr>
        <p:txBody>
          <a:bodyPr/>
          <a:lstStyle/>
          <a:p>
            <a:pPr algn="ctr"/>
            <a:r>
              <a:rPr lang="th-TH" i="0" dirty="0">
                <a:solidFill>
                  <a:srgbClr val="FF0000"/>
                </a:solidFill>
              </a:rPr>
              <a:t>“ </a:t>
            </a:r>
            <a:r>
              <a:rPr lang="en-US" i="0" dirty="0">
                <a:solidFill>
                  <a:srgbClr val="FF0000"/>
                </a:solidFill>
              </a:rPr>
              <a:t>Stroke</a:t>
            </a:r>
            <a:r>
              <a:rPr lang="th-TH" i="0" dirty="0">
                <a:solidFill>
                  <a:srgbClr val="FF0000"/>
                </a:solidFill>
              </a:rPr>
              <a:t> ”</a:t>
            </a:r>
            <a:endParaRPr lang="en-US" i="0" dirty="0">
              <a:solidFill>
                <a:srgbClr val="FF0000"/>
              </a:solidFill>
            </a:endParaRPr>
          </a:p>
        </p:txBody>
      </p:sp>
      <p:sp>
        <p:nvSpPr>
          <p:cNvPr id="9" name="สี่เหลี่ยมผืนผ้า 8">
            <a:extLst>
              <a:ext uri="{FF2B5EF4-FFF2-40B4-BE49-F238E27FC236}">
                <a16:creationId xmlns:a16="http://schemas.microsoft.com/office/drawing/2014/main" id="{6326C3FD-98AE-4236-8DD8-889BFE84E7F7}"/>
              </a:ext>
            </a:extLst>
          </p:cNvPr>
          <p:cNvSpPr/>
          <p:nvPr/>
        </p:nvSpPr>
        <p:spPr>
          <a:xfrm>
            <a:off x="3676073" y="4599709"/>
            <a:ext cx="766618" cy="738909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  <a:noFill/>
            </a:endParaRPr>
          </a:p>
        </p:txBody>
      </p:sp>
      <p:sp>
        <p:nvSpPr>
          <p:cNvPr id="10" name="สี่เหลี่ยมผืนผ้า 9">
            <a:extLst>
              <a:ext uri="{FF2B5EF4-FFF2-40B4-BE49-F238E27FC236}">
                <a16:creationId xmlns:a16="http://schemas.microsoft.com/office/drawing/2014/main" id="{B51D180B-217A-4583-9975-F2E891FFF620}"/>
              </a:ext>
            </a:extLst>
          </p:cNvPr>
          <p:cNvSpPr/>
          <p:nvPr/>
        </p:nvSpPr>
        <p:spPr>
          <a:xfrm>
            <a:off x="6557818" y="2752436"/>
            <a:ext cx="775855" cy="1089891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สี่เหลี่ยมผืนผ้า 10">
            <a:extLst>
              <a:ext uri="{FF2B5EF4-FFF2-40B4-BE49-F238E27FC236}">
                <a16:creationId xmlns:a16="http://schemas.microsoft.com/office/drawing/2014/main" id="{AC21CE89-1410-4521-BB28-77A54D356D28}"/>
              </a:ext>
            </a:extLst>
          </p:cNvPr>
          <p:cNvSpPr/>
          <p:nvPr/>
        </p:nvSpPr>
        <p:spPr>
          <a:xfrm>
            <a:off x="6543964" y="4599708"/>
            <a:ext cx="766618" cy="1505528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  <a:noFill/>
            </a:endParaRPr>
          </a:p>
        </p:txBody>
      </p:sp>
      <p:sp>
        <p:nvSpPr>
          <p:cNvPr id="12" name="สี่เหลี่ยมผืนผ้า 11">
            <a:extLst>
              <a:ext uri="{FF2B5EF4-FFF2-40B4-BE49-F238E27FC236}">
                <a16:creationId xmlns:a16="http://schemas.microsoft.com/office/drawing/2014/main" id="{1275A507-E7A8-4988-B2BE-04C079124E9C}"/>
              </a:ext>
            </a:extLst>
          </p:cNvPr>
          <p:cNvSpPr/>
          <p:nvPr/>
        </p:nvSpPr>
        <p:spPr>
          <a:xfrm>
            <a:off x="9624869" y="3121891"/>
            <a:ext cx="766618" cy="387928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  <a:noFill/>
            </a:endParaRPr>
          </a:p>
        </p:txBody>
      </p:sp>
      <p:sp>
        <p:nvSpPr>
          <p:cNvPr id="13" name="สี่เหลี่ยมผืนผ้า 12">
            <a:extLst>
              <a:ext uri="{FF2B5EF4-FFF2-40B4-BE49-F238E27FC236}">
                <a16:creationId xmlns:a16="http://schemas.microsoft.com/office/drawing/2014/main" id="{AC0F15AB-5065-4CCF-B609-A0D99F8C15D2}"/>
              </a:ext>
            </a:extLst>
          </p:cNvPr>
          <p:cNvSpPr/>
          <p:nvPr/>
        </p:nvSpPr>
        <p:spPr>
          <a:xfrm>
            <a:off x="9624869" y="3860798"/>
            <a:ext cx="766618" cy="738909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  <a:noFill/>
            </a:endParaRPr>
          </a:p>
        </p:txBody>
      </p:sp>
      <p:sp>
        <p:nvSpPr>
          <p:cNvPr id="14" name="สี่เหลี่ยมผืนผ้า 13">
            <a:extLst>
              <a:ext uri="{FF2B5EF4-FFF2-40B4-BE49-F238E27FC236}">
                <a16:creationId xmlns:a16="http://schemas.microsoft.com/office/drawing/2014/main" id="{1E097A94-1A4C-4497-97FD-8D4097A313E6}"/>
              </a:ext>
            </a:extLst>
          </p:cNvPr>
          <p:cNvSpPr/>
          <p:nvPr/>
        </p:nvSpPr>
        <p:spPr>
          <a:xfrm>
            <a:off x="9624869" y="4968001"/>
            <a:ext cx="766618" cy="387928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35894328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8502D4B0-A237-4DFD-A525-E52AE29B4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" name="ตัวแทนเนื้อหา 8" descr="รูปภาพประกอบด้วย นั่ง, แล็ปท็อป, ขนาดใหญ่, จอภาพ&#10;&#10;คำอธิบายที่สร้างโดยอัตโนมัติ">
            <a:extLst>
              <a:ext uri="{FF2B5EF4-FFF2-40B4-BE49-F238E27FC236}">
                <a16:creationId xmlns:a16="http://schemas.microsoft.com/office/drawing/2014/main" id="{DD34737B-58A4-471F-9389-CACA2FF92F2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635" y="397629"/>
            <a:ext cx="11366729" cy="6210517"/>
          </a:xfrm>
        </p:spPr>
      </p:pic>
      <p:sp>
        <p:nvSpPr>
          <p:cNvPr id="10" name="ชื่อเรื่อง 1">
            <a:extLst>
              <a:ext uri="{FF2B5EF4-FFF2-40B4-BE49-F238E27FC236}">
                <a16:creationId xmlns:a16="http://schemas.microsoft.com/office/drawing/2014/main" id="{99A576E8-7099-4BBC-92D8-8030B4725F76}"/>
              </a:ext>
            </a:extLst>
          </p:cNvPr>
          <p:cNvSpPr txBox="1">
            <a:spLocks/>
          </p:cNvSpPr>
          <p:nvPr/>
        </p:nvSpPr>
        <p:spPr>
          <a:xfrm>
            <a:off x="8996218" y="369919"/>
            <a:ext cx="2799775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b="1" i="1" kern="1200" cap="none" spc="-7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algn="ctr"/>
            <a:r>
              <a:rPr lang="en-US" i="0" dirty="0">
                <a:solidFill>
                  <a:srgbClr val="FF0000"/>
                </a:solidFill>
              </a:rPr>
              <a:t>“ CAPD ”</a:t>
            </a:r>
          </a:p>
        </p:txBody>
      </p:sp>
      <p:sp>
        <p:nvSpPr>
          <p:cNvPr id="12" name="สี่เหลี่ยมผืนผ้า 11">
            <a:extLst>
              <a:ext uri="{FF2B5EF4-FFF2-40B4-BE49-F238E27FC236}">
                <a16:creationId xmlns:a16="http://schemas.microsoft.com/office/drawing/2014/main" id="{79899A76-2EBD-46A8-8AF1-BFDDFB3FCA92}"/>
              </a:ext>
            </a:extLst>
          </p:cNvPr>
          <p:cNvSpPr/>
          <p:nvPr/>
        </p:nvSpPr>
        <p:spPr>
          <a:xfrm>
            <a:off x="3703782" y="2821044"/>
            <a:ext cx="766618" cy="339436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  <a:noFill/>
            </a:endParaRPr>
          </a:p>
        </p:txBody>
      </p:sp>
      <p:sp>
        <p:nvSpPr>
          <p:cNvPr id="16" name="สี่เหลี่ยมผืนผ้า 15">
            <a:extLst>
              <a:ext uri="{FF2B5EF4-FFF2-40B4-BE49-F238E27FC236}">
                <a16:creationId xmlns:a16="http://schemas.microsoft.com/office/drawing/2014/main" id="{3D2DA6B8-B896-4A44-887D-B5B298954676}"/>
              </a:ext>
            </a:extLst>
          </p:cNvPr>
          <p:cNvSpPr/>
          <p:nvPr/>
        </p:nvSpPr>
        <p:spPr>
          <a:xfrm>
            <a:off x="6623052" y="3571496"/>
            <a:ext cx="766618" cy="74188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  <a:noFill/>
            </a:endParaRPr>
          </a:p>
        </p:txBody>
      </p:sp>
      <p:sp>
        <p:nvSpPr>
          <p:cNvPr id="17" name="สี่เหลี่ยมผืนผ้า 16">
            <a:extLst>
              <a:ext uri="{FF2B5EF4-FFF2-40B4-BE49-F238E27FC236}">
                <a16:creationId xmlns:a16="http://schemas.microsoft.com/office/drawing/2014/main" id="{F38BA054-17D5-4339-BE25-8961C8BD1C80}"/>
              </a:ext>
            </a:extLst>
          </p:cNvPr>
          <p:cNvSpPr/>
          <p:nvPr/>
        </p:nvSpPr>
        <p:spPr>
          <a:xfrm>
            <a:off x="6623631" y="4718878"/>
            <a:ext cx="766618" cy="74188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42599257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83D9D342-AE15-4E95-83AD-1DEC9EE90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" name="ตัวแทนเนื้อหา 8" descr="รูปภาพประกอบด้วย แล็ปท็อป, นั่ง, ขนาดใหญ่, คอมพิวเตอร์&#10;&#10;คำอธิบายที่สร้างโดยอัตโนมัติ">
            <a:extLst>
              <a:ext uri="{FF2B5EF4-FFF2-40B4-BE49-F238E27FC236}">
                <a16:creationId xmlns:a16="http://schemas.microsoft.com/office/drawing/2014/main" id="{FADBE996-1871-4ABF-ABCD-E489696C42E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884" y="298415"/>
            <a:ext cx="11447662" cy="6339477"/>
          </a:xfrm>
        </p:spPr>
      </p:pic>
      <p:sp>
        <p:nvSpPr>
          <p:cNvPr id="11" name="ชื่อเรื่อง 1">
            <a:extLst>
              <a:ext uri="{FF2B5EF4-FFF2-40B4-BE49-F238E27FC236}">
                <a16:creationId xmlns:a16="http://schemas.microsoft.com/office/drawing/2014/main" id="{81CA2D00-3766-4D46-8B05-52A1E69A41A0}"/>
              </a:ext>
            </a:extLst>
          </p:cNvPr>
          <p:cNvSpPr txBox="1">
            <a:spLocks/>
          </p:cNvSpPr>
          <p:nvPr/>
        </p:nvSpPr>
        <p:spPr>
          <a:xfrm>
            <a:off x="8839200" y="305267"/>
            <a:ext cx="2956793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b="1" i="1" kern="1200" cap="none" spc="-7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algn="ctr"/>
            <a:r>
              <a:rPr lang="en-US" i="0" dirty="0">
                <a:solidFill>
                  <a:srgbClr val="FF0000"/>
                </a:solidFill>
              </a:rPr>
              <a:t>“ Trauma ”</a:t>
            </a:r>
          </a:p>
        </p:txBody>
      </p:sp>
      <p:sp>
        <p:nvSpPr>
          <p:cNvPr id="13" name="สี่เหลี่ยมผืนผ้า 12">
            <a:extLst>
              <a:ext uri="{FF2B5EF4-FFF2-40B4-BE49-F238E27FC236}">
                <a16:creationId xmlns:a16="http://schemas.microsoft.com/office/drawing/2014/main" id="{1357DAC9-89B8-400D-820A-02524DE3D3EE}"/>
              </a:ext>
            </a:extLst>
          </p:cNvPr>
          <p:cNvSpPr/>
          <p:nvPr/>
        </p:nvSpPr>
        <p:spPr>
          <a:xfrm>
            <a:off x="6608618" y="2755863"/>
            <a:ext cx="766618" cy="1162293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  <a:noFill/>
            </a:endParaRPr>
          </a:p>
        </p:txBody>
      </p:sp>
      <p:sp>
        <p:nvSpPr>
          <p:cNvPr id="15" name="สี่เหลี่ยมผืนผ้า 14">
            <a:extLst>
              <a:ext uri="{FF2B5EF4-FFF2-40B4-BE49-F238E27FC236}">
                <a16:creationId xmlns:a16="http://schemas.microsoft.com/office/drawing/2014/main" id="{39B0930A-443B-4896-994B-DE9C80E4B6D6}"/>
              </a:ext>
            </a:extLst>
          </p:cNvPr>
          <p:cNvSpPr/>
          <p:nvPr/>
        </p:nvSpPr>
        <p:spPr>
          <a:xfrm>
            <a:off x="3634913" y="3918156"/>
            <a:ext cx="766618" cy="376753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  <a:noFill/>
            </a:endParaRPr>
          </a:p>
        </p:txBody>
      </p:sp>
      <p:sp>
        <p:nvSpPr>
          <p:cNvPr id="16" name="สี่เหลี่ยมผืนผ้า 15">
            <a:extLst>
              <a:ext uri="{FF2B5EF4-FFF2-40B4-BE49-F238E27FC236}">
                <a16:creationId xmlns:a16="http://schemas.microsoft.com/office/drawing/2014/main" id="{BBE90110-BEBE-48B8-A987-B9865E5EDA56}"/>
              </a:ext>
            </a:extLst>
          </p:cNvPr>
          <p:cNvSpPr/>
          <p:nvPr/>
        </p:nvSpPr>
        <p:spPr>
          <a:xfrm>
            <a:off x="6608618" y="4696877"/>
            <a:ext cx="766618" cy="1162293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  <a:noFill/>
            </a:endParaRPr>
          </a:p>
        </p:txBody>
      </p:sp>
      <p:sp>
        <p:nvSpPr>
          <p:cNvPr id="17" name="สี่เหลี่ยมผืนผ้า 16">
            <a:extLst>
              <a:ext uri="{FF2B5EF4-FFF2-40B4-BE49-F238E27FC236}">
                <a16:creationId xmlns:a16="http://schemas.microsoft.com/office/drawing/2014/main" id="{2785C2F6-9A93-41EC-8876-B46C41AED1DE}"/>
              </a:ext>
            </a:extLst>
          </p:cNvPr>
          <p:cNvSpPr/>
          <p:nvPr/>
        </p:nvSpPr>
        <p:spPr>
          <a:xfrm>
            <a:off x="9629889" y="4696877"/>
            <a:ext cx="696366" cy="376753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42855057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รูปภาพ 6" descr="รูปภาพประกอบด้วย ภาพหน้าจอ, ขนาดใหญ่, แล็ปท็อป, สัมภาระ&#10;&#10;คำอธิบายที่สร้างโดยอัตโนมัติ">
            <a:extLst>
              <a:ext uri="{FF2B5EF4-FFF2-40B4-BE49-F238E27FC236}">
                <a16:creationId xmlns:a16="http://schemas.microsoft.com/office/drawing/2014/main" id="{05201BC0-E898-459B-9B87-E68F437B986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"/>
          <a:stretch/>
        </p:blipFill>
        <p:spPr>
          <a:xfrm>
            <a:off x="378691" y="178827"/>
            <a:ext cx="11425381" cy="6452884"/>
          </a:xfrm>
          <a:prstGeom prst="rect">
            <a:avLst/>
          </a:prstGeom>
        </p:spPr>
      </p:pic>
      <p:sp>
        <p:nvSpPr>
          <p:cNvPr id="9" name="ชื่อเรื่อง 1">
            <a:extLst>
              <a:ext uri="{FF2B5EF4-FFF2-40B4-BE49-F238E27FC236}">
                <a16:creationId xmlns:a16="http://schemas.microsoft.com/office/drawing/2014/main" id="{4BB5CEBD-0CDD-4D5A-924F-FB3C2DC6CF68}"/>
              </a:ext>
            </a:extLst>
          </p:cNvPr>
          <p:cNvSpPr txBox="1">
            <a:spLocks/>
          </p:cNvSpPr>
          <p:nvPr/>
        </p:nvSpPr>
        <p:spPr>
          <a:xfrm>
            <a:off x="9013534" y="83591"/>
            <a:ext cx="2799775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b="1" i="1" kern="1200" cap="none" spc="-7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algn="ctr"/>
            <a:r>
              <a:rPr lang="en-US" i="0" dirty="0">
                <a:solidFill>
                  <a:srgbClr val="FF0000"/>
                </a:solidFill>
              </a:rPr>
              <a:t>“ TB ”</a:t>
            </a:r>
          </a:p>
        </p:txBody>
      </p:sp>
      <p:sp>
        <p:nvSpPr>
          <p:cNvPr id="11" name="สี่เหลี่ยมผืนผ้า 10">
            <a:extLst>
              <a:ext uri="{FF2B5EF4-FFF2-40B4-BE49-F238E27FC236}">
                <a16:creationId xmlns:a16="http://schemas.microsoft.com/office/drawing/2014/main" id="{B34CF1A8-1A41-4576-9290-91D23D60D643}"/>
              </a:ext>
            </a:extLst>
          </p:cNvPr>
          <p:cNvSpPr/>
          <p:nvPr/>
        </p:nvSpPr>
        <p:spPr>
          <a:xfrm>
            <a:off x="3616441" y="5301673"/>
            <a:ext cx="766618" cy="556119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  <a:noFill/>
            </a:endParaRPr>
          </a:p>
        </p:txBody>
      </p:sp>
      <p:sp>
        <p:nvSpPr>
          <p:cNvPr id="13" name="สี่เหลี่ยมผืนผ้า 12">
            <a:extLst>
              <a:ext uri="{FF2B5EF4-FFF2-40B4-BE49-F238E27FC236}">
                <a16:creationId xmlns:a16="http://schemas.microsoft.com/office/drawing/2014/main" id="{6905099F-7979-4CEB-A0F9-088DDB439B38}"/>
              </a:ext>
            </a:extLst>
          </p:cNvPr>
          <p:cNvSpPr/>
          <p:nvPr/>
        </p:nvSpPr>
        <p:spPr>
          <a:xfrm>
            <a:off x="3634913" y="2615831"/>
            <a:ext cx="766618" cy="1531296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  <a:noFill/>
            </a:endParaRPr>
          </a:p>
        </p:txBody>
      </p:sp>
      <p:sp>
        <p:nvSpPr>
          <p:cNvPr id="15" name="สี่เหลี่ยมผืนผ้า 14">
            <a:extLst>
              <a:ext uri="{FF2B5EF4-FFF2-40B4-BE49-F238E27FC236}">
                <a16:creationId xmlns:a16="http://schemas.microsoft.com/office/drawing/2014/main" id="{DDACBCD3-C3B6-453E-B17A-7FC50532A2DD}"/>
              </a:ext>
            </a:extLst>
          </p:cNvPr>
          <p:cNvSpPr/>
          <p:nvPr/>
        </p:nvSpPr>
        <p:spPr>
          <a:xfrm>
            <a:off x="6636327" y="3392057"/>
            <a:ext cx="766618" cy="37638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  <a:noFill/>
            </a:endParaRPr>
          </a:p>
        </p:txBody>
      </p:sp>
      <p:sp>
        <p:nvSpPr>
          <p:cNvPr id="16" name="สี่เหลี่ยมผืนผ้า 15">
            <a:extLst>
              <a:ext uri="{FF2B5EF4-FFF2-40B4-BE49-F238E27FC236}">
                <a16:creationId xmlns:a16="http://schemas.microsoft.com/office/drawing/2014/main" id="{D4EFA865-1452-4256-868E-70420C22B61D}"/>
              </a:ext>
            </a:extLst>
          </p:cNvPr>
          <p:cNvSpPr/>
          <p:nvPr/>
        </p:nvSpPr>
        <p:spPr>
          <a:xfrm>
            <a:off x="6631708" y="4514274"/>
            <a:ext cx="766618" cy="1738744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  <a:noFill/>
            </a:endParaRPr>
          </a:p>
        </p:txBody>
      </p:sp>
      <p:sp>
        <p:nvSpPr>
          <p:cNvPr id="17" name="สี่เหลี่ยมผืนผ้า 16">
            <a:extLst>
              <a:ext uri="{FF2B5EF4-FFF2-40B4-BE49-F238E27FC236}">
                <a16:creationId xmlns:a16="http://schemas.microsoft.com/office/drawing/2014/main" id="{4661023A-B98A-47CA-BC54-426623679992}"/>
              </a:ext>
            </a:extLst>
          </p:cNvPr>
          <p:cNvSpPr/>
          <p:nvPr/>
        </p:nvSpPr>
        <p:spPr>
          <a:xfrm>
            <a:off x="9646803" y="4902203"/>
            <a:ext cx="688688" cy="37638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10499427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D8967D11-80B0-4656-8A25-3C1FEEE35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" name="ตัวแทนเนื้อหา 8" descr="รูปภาพประกอบด้วย ภาพหน้าจอ, ขนาดใหญ่, นั่ง, จอภาพ&#10;&#10;คำอธิบายที่สร้างโดยอัตโนมัติ">
            <a:extLst>
              <a:ext uri="{FF2B5EF4-FFF2-40B4-BE49-F238E27FC236}">
                <a16:creationId xmlns:a16="http://schemas.microsoft.com/office/drawing/2014/main" id="{4D8AC5C2-855B-47D5-BB3B-67753E7AFB7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885" y="109283"/>
            <a:ext cx="11447660" cy="6515334"/>
          </a:xfrm>
        </p:spPr>
      </p:pic>
      <p:sp>
        <p:nvSpPr>
          <p:cNvPr id="11" name="ชื่อเรื่อง 1">
            <a:extLst>
              <a:ext uri="{FF2B5EF4-FFF2-40B4-BE49-F238E27FC236}">
                <a16:creationId xmlns:a16="http://schemas.microsoft.com/office/drawing/2014/main" id="{9B08C0BD-C1CF-4AF4-AC0A-9F3C6328E983}"/>
              </a:ext>
            </a:extLst>
          </p:cNvPr>
          <p:cNvSpPr txBox="1">
            <a:spLocks/>
          </p:cNvSpPr>
          <p:nvPr/>
        </p:nvSpPr>
        <p:spPr>
          <a:xfrm>
            <a:off x="9026576" y="183171"/>
            <a:ext cx="2799775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b="1" i="1" kern="1200" cap="none" spc="-7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algn="ctr"/>
            <a:r>
              <a:rPr lang="en-US" sz="3200" i="0" dirty="0">
                <a:solidFill>
                  <a:srgbClr val="FF0000"/>
                </a:solidFill>
              </a:rPr>
              <a:t>“Palliative Care”</a:t>
            </a:r>
          </a:p>
        </p:txBody>
      </p:sp>
      <p:sp>
        <p:nvSpPr>
          <p:cNvPr id="13" name="สี่เหลี่ยมผืนผ้า 12">
            <a:extLst>
              <a:ext uri="{FF2B5EF4-FFF2-40B4-BE49-F238E27FC236}">
                <a16:creationId xmlns:a16="http://schemas.microsoft.com/office/drawing/2014/main" id="{3474AD2C-7D19-42A1-AF81-351215E3EFEE}"/>
              </a:ext>
            </a:extLst>
          </p:cNvPr>
          <p:cNvSpPr/>
          <p:nvPr/>
        </p:nvSpPr>
        <p:spPr>
          <a:xfrm>
            <a:off x="3616441" y="2588124"/>
            <a:ext cx="766618" cy="746204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  <a:noFill/>
            </a:endParaRPr>
          </a:p>
        </p:txBody>
      </p:sp>
      <p:sp>
        <p:nvSpPr>
          <p:cNvPr id="15" name="สี่เหลี่ยมผืนผ้า 14">
            <a:extLst>
              <a:ext uri="{FF2B5EF4-FFF2-40B4-BE49-F238E27FC236}">
                <a16:creationId xmlns:a16="http://schemas.microsoft.com/office/drawing/2014/main" id="{CE894BA9-A729-4000-A8F6-251AA33F7156}"/>
              </a:ext>
            </a:extLst>
          </p:cNvPr>
          <p:cNvSpPr/>
          <p:nvPr/>
        </p:nvSpPr>
        <p:spPr>
          <a:xfrm>
            <a:off x="9624291" y="2960217"/>
            <a:ext cx="701964" cy="1136443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  <a:noFill/>
            </a:endParaRPr>
          </a:p>
        </p:txBody>
      </p:sp>
      <p:sp>
        <p:nvSpPr>
          <p:cNvPr id="16" name="สี่เหลี่ยมผืนผ้า 15">
            <a:extLst>
              <a:ext uri="{FF2B5EF4-FFF2-40B4-BE49-F238E27FC236}">
                <a16:creationId xmlns:a16="http://schemas.microsoft.com/office/drawing/2014/main" id="{03961F49-2EAF-43BF-95B7-F418E5FF5DC4}"/>
              </a:ext>
            </a:extLst>
          </p:cNvPr>
          <p:cNvSpPr/>
          <p:nvPr/>
        </p:nvSpPr>
        <p:spPr>
          <a:xfrm>
            <a:off x="3616441" y="3738051"/>
            <a:ext cx="766618" cy="1136444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  <a:noFill/>
            </a:endParaRPr>
          </a:p>
        </p:txBody>
      </p:sp>
      <p:sp>
        <p:nvSpPr>
          <p:cNvPr id="17" name="สี่เหลี่ยมผืนผ้า 16">
            <a:extLst>
              <a:ext uri="{FF2B5EF4-FFF2-40B4-BE49-F238E27FC236}">
                <a16:creationId xmlns:a16="http://schemas.microsoft.com/office/drawing/2014/main" id="{A0C7D055-E8B2-4903-9E9B-224C6D41C05B}"/>
              </a:ext>
            </a:extLst>
          </p:cNvPr>
          <p:cNvSpPr/>
          <p:nvPr/>
        </p:nvSpPr>
        <p:spPr>
          <a:xfrm>
            <a:off x="6574185" y="4493462"/>
            <a:ext cx="766618" cy="75514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  <a:noFill/>
            </a:endParaRPr>
          </a:p>
        </p:txBody>
      </p:sp>
      <p:sp>
        <p:nvSpPr>
          <p:cNvPr id="18" name="สี่เหลี่ยมผืนผ้า 17">
            <a:extLst>
              <a:ext uri="{FF2B5EF4-FFF2-40B4-BE49-F238E27FC236}">
                <a16:creationId xmlns:a16="http://schemas.microsoft.com/office/drawing/2014/main" id="{6B490EAA-AD5A-42B5-814C-7B2AFFC830FA}"/>
              </a:ext>
            </a:extLst>
          </p:cNvPr>
          <p:cNvSpPr/>
          <p:nvPr/>
        </p:nvSpPr>
        <p:spPr>
          <a:xfrm>
            <a:off x="3627697" y="5248604"/>
            <a:ext cx="766617" cy="588777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  <a:noFill/>
            </a:endParaRPr>
          </a:p>
        </p:txBody>
      </p:sp>
      <p:sp>
        <p:nvSpPr>
          <p:cNvPr id="19" name="สี่เหลี่ยมผืนผ้า 18">
            <a:extLst>
              <a:ext uri="{FF2B5EF4-FFF2-40B4-BE49-F238E27FC236}">
                <a16:creationId xmlns:a16="http://schemas.microsoft.com/office/drawing/2014/main" id="{953B5FE0-615C-46DF-93E5-6402CAD1CF5A}"/>
              </a:ext>
            </a:extLst>
          </p:cNvPr>
          <p:cNvSpPr/>
          <p:nvPr/>
        </p:nvSpPr>
        <p:spPr>
          <a:xfrm>
            <a:off x="9624291" y="5248604"/>
            <a:ext cx="766618" cy="588777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30735226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3762D710-3C92-44A3-8BB9-C6A026256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" name="ตัวแทนเนื้อหา 8" descr="รูปภาพประกอบด้วย ภาพหน้าจอ, แล็ปท็อป, นั่ง, ขนาดใหญ่&#10;&#10;คำอธิบายที่สร้างโดยอัตโนมัติ">
            <a:extLst>
              <a:ext uri="{FF2B5EF4-FFF2-40B4-BE49-F238E27FC236}">
                <a16:creationId xmlns:a16="http://schemas.microsoft.com/office/drawing/2014/main" id="{DBC7500A-1D34-45F7-BCF5-88DDCE4CB25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459" y="247369"/>
            <a:ext cx="11455522" cy="6328925"/>
          </a:xfrm>
        </p:spPr>
      </p:pic>
      <p:sp>
        <p:nvSpPr>
          <p:cNvPr id="11" name="ชื่อเรื่อง 1">
            <a:extLst>
              <a:ext uri="{FF2B5EF4-FFF2-40B4-BE49-F238E27FC236}">
                <a16:creationId xmlns:a16="http://schemas.microsoft.com/office/drawing/2014/main" id="{0BC3BE4C-6AC9-4152-8731-D1C779DE7291}"/>
              </a:ext>
            </a:extLst>
          </p:cNvPr>
          <p:cNvSpPr txBox="1">
            <a:spLocks/>
          </p:cNvSpPr>
          <p:nvPr/>
        </p:nvSpPr>
        <p:spPr>
          <a:xfrm>
            <a:off x="9027384" y="247369"/>
            <a:ext cx="2799775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b="1" i="1" kern="1200" cap="none" spc="-7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algn="ctr"/>
            <a:r>
              <a:rPr lang="en-US" sz="6000" i="0" dirty="0">
                <a:solidFill>
                  <a:srgbClr val="FF0000"/>
                </a:solidFill>
              </a:rPr>
              <a:t>“ </a:t>
            </a:r>
            <a:r>
              <a:rPr lang="th-TH" sz="6000" i="0" dirty="0">
                <a:solidFill>
                  <a:srgbClr val="FF0000"/>
                </a:solidFill>
              </a:rPr>
              <a:t>เด็ก</a:t>
            </a:r>
            <a:r>
              <a:rPr lang="en-US" sz="6000" i="0" dirty="0">
                <a:solidFill>
                  <a:srgbClr val="FF0000"/>
                </a:solidFill>
              </a:rPr>
              <a:t> ”</a:t>
            </a:r>
          </a:p>
        </p:txBody>
      </p:sp>
      <p:sp>
        <p:nvSpPr>
          <p:cNvPr id="15" name="สี่เหลี่ยมผืนผ้า 14">
            <a:extLst>
              <a:ext uri="{FF2B5EF4-FFF2-40B4-BE49-F238E27FC236}">
                <a16:creationId xmlns:a16="http://schemas.microsoft.com/office/drawing/2014/main" id="{FBA9453E-BA79-4B32-BD32-A8A2E7336DBB}"/>
              </a:ext>
            </a:extLst>
          </p:cNvPr>
          <p:cNvSpPr/>
          <p:nvPr/>
        </p:nvSpPr>
        <p:spPr>
          <a:xfrm>
            <a:off x="3625677" y="2685606"/>
            <a:ext cx="766618" cy="408576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  <a:noFill/>
            </a:endParaRPr>
          </a:p>
        </p:txBody>
      </p:sp>
      <p:sp>
        <p:nvSpPr>
          <p:cNvPr id="17" name="สี่เหลี่ยมผืนผ้า 16">
            <a:extLst>
              <a:ext uri="{FF2B5EF4-FFF2-40B4-BE49-F238E27FC236}">
                <a16:creationId xmlns:a16="http://schemas.microsoft.com/office/drawing/2014/main" id="{D1D5A3CC-4E0E-4F6D-AF36-3DFE06817734}"/>
              </a:ext>
            </a:extLst>
          </p:cNvPr>
          <p:cNvSpPr/>
          <p:nvPr/>
        </p:nvSpPr>
        <p:spPr>
          <a:xfrm>
            <a:off x="6597276" y="3875140"/>
            <a:ext cx="766618" cy="373588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  <a:noFill/>
            </a:endParaRPr>
          </a:p>
        </p:txBody>
      </p:sp>
      <p:sp>
        <p:nvSpPr>
          <p:cNvPr id="18" name="สี่เหลี่ยมผืนผ้า 17">
            <a:extLst>
              <a:ext uri="{FF2B5EF4-FFF2-40B4-BE49-F238E27FC236}">
                <a16:creationId xmlns:a16="http://schemas.microsoft.com/office/drawing/2014/main" id="{8D23E5A1-0791-435A-94B7-BF840741CCFB}"/>
              </a:ext>
            </a:extLst>
          </p:cNvPr>
          <p:cNvSpPr/>
          <p:nvPr/>
        </p:nvSpPr>
        <p:spPr>
          <a:xfrm>
            <a:off x="3625677" y="4639518"/>
            <a:ext cx="766618" cy="755141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  <a:noFill/>
            </a:endParaRPr>
          </a:p>
        </p:txBody>
      </p:sp>
      <p:sp>
        <p:nvSpPr>
          <p:cNvPr id="19" name="สี่เหลี่ยมผืนผ้า 18">
            <a:extLst>
              <a:ext uri="{FF2B5EF4-FFF2-40B4-BE49-F238E27FC236}">
                <a16:creationId xmlns:a16="http://schemas.microsoft.com/office/drawing/2014/main" id="{967D0328-6278-4BE3-9CA3-5602DC85F3F4}"/>
              </a:ext>
            </a:extLst>
          </p:cNvPr>
          <p:cNvSpPr/>
          <p:nvPr/>
        </p:nvSpPr>
        <p:spPr>
          <a:xfrm>
            <a:off x="6597276" y="4639518"/>
            <a:ext cx="766618" cy="373588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  <a:noFill/>
            </a:endParaRPr>
          </a:p>
        </p:txBody>
      </p:sp>
      <p:sp>
        <p:nvSpPr>
          <p:cNvPr id="20" name="สี่เหลี่ยมผืนผ้า 19">
            <a:extLst>
              <a:ext uri="{FF2B5EF4-FFF2-40B4-BE49-F238E27FC236}">
                <a16:creationId xmlns:a16="http://schemas.microsoft.com/office/drawing/2014/main" id="{17005E24-A819-4BC1-828A-A2092FD78A93}"/>
              </a:ext>
            </a:extLst>
          </p:cNvPr>
          <p:cNvSpPr/>
          <p:nvPr/>
        </p:nvSpPr>
        <p:spPr>
          <a:xfrm>
            <a:off x="6597276" y="5403896"/>
            <a:ext cx="766618" cy="373588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3450019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ตัวแทนเนื้อหา 5" descr="รูปภาพประกอบด้วย ภาพหน้าจอ, คอมพิวเตอร์, แล็ปท็อป, จอภาพ&#10;&#10;คำอธิบายที่สร้างโดยอัตโนมัติ">
            <a:extLst>
              <a:ext uri="{FF2B5EF4-FFF2-40B4-BE49-F238E27FC236}">
                <a16:creationId xmlns:a16="http://schemas.microsoft.com/office/drawing/2014/main" id="{37A73B1F-27FC-4B18-BA74-3341163D62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299" y="1270165"/>
            <a:ext cx="11403286" cy="4308599"/>
          </a:xfrm>
        </p:spPr>
      </p:pic>
      <p:sp>
        <p:nvSpPr>
          <p:cNvPr id="4" name="ชื่อเรื่อง 1">
            <a:extLst>
              <a:ext uri="{FF2B5EF4-FFF2-40B4-BE49-F238E27FC236}">
                <a16:creationId xmlns:a16="http://schemas.microsoft.com/office/drawing/2014/main" id="{328CEF09-9702-4571-A489-BCF3B8E1C27F}"/>
              </a:ext>
            </a:extLst>
          </p:cNvPr>
          <p:cNvSpPr txBox="1">
            <a:spLocks/>
          </p:cNvSpPr>
          <p:nvPr/>
        </p:nvSpPr>
        <p:spPr>
          <a:xfrm>
            <a:off x="8275782" y="430157"/>
            <a:ext cx="3520918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b="1" i="1" kern="1200" cap="none" spc="-7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h-TH" i="0" dirty="0"/>
              <a:t>อำเภอ “ คลองหาด ”</a:t>
            </a:r>
          </a:p>
        </p:txBody>
      </p:sp>
      <p:sp>
        <p:nvSpPr>
          <p:cNvPr id="8" name="สี่เหลี่ยมผืนผ้า 7">
            <a:extLst>
              <a:ext uri="{FF2B5EF4-FFF2-40B4-BE49-F238E27FC236}">
                <a16:creationId xmlns:a16="http://schemas.microsoft.com/office/drawing/2014/main" id="{1223C6F1-181A-43FD-ABC9-F522F7019790}"/>
              </a:ext>
            </a:extLst>
          </p:cNvPr>
          <p:cNvSpPr/>
          <p:nvPr/>
        </p:nvSpPr>
        <p:spPr>
          <a:xfrm>
            <a:off x="393415" y="3193042"/>
            <a:ext cx="4778949" cy="464557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28575">
                <a:solidFill>
                  <a:srgbClr val="E6E6E6"/>
                </a:solidFill>
              </a:ln>
            </a:endParaRPr>
          </a:p>
        </p:txBody>
      </p:sp>
      <p:sp>
        <p:nvSpPr>
          <p:cNvPr id="11" name="สี่เหลี่ยมผืนผ้า 10">
            <a:extLst>
              <a:ext uri="{FF2B5EF4-FFF2-40B4-BE49-F238E27FC236}">
                <a16:creationId xmlns:a16="http://schemas.microsoft.com/office/drawing/2014/main" id="{60F3EC2C-AC17-44A7-8398-188C6B29E140}"/>
              </a:ext>
            </a:extLst>
          </p:cNvPr>
          <p:cNvSpPr/>
          <p:nvPr/>
        </p:nvSpPr>
        <p:spPr>
          <a:xfrm>
            <a:off x="384179" y="4871086"/>
            <a:ext cx="4788185" cy="210557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28575">
                <a:solidFill>
                  <a:srgbClr val="E6E6E6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4098709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รูปภาพ 6" descr="รูปภาพประกอบด้วย คอมพิวเตอร์, แล็ปท็อป, จอภาพ, ขนาดใหญ่&#10;&#10;คำอธิบายที่สร้างโดยอัตโนมัติ">
            <a:extLst>
              <a:ext uri="{FF2B5EF4-FFF2-40B4-BE49-F238E27FC236}">
                <a16:creationId xmlns:a16="http://schemas.microsoft.com/office/drawing/2014/main" id="{68A92510-7E01-4561-B0E5-E173D9624B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039" y="728565"/>
            <a:ext cx="11397921" cy="5745462"/>
          </a:xfrm>
          <a:prstGeom prst="rect">
            <a:avLst/>
          </a:prstGeom>
        </p:spPr>
      </p:pic>
      <p:sp>
        <p:nvSpPr>
          <p:cNvPr id="5" name="สี่เหลี่ยมผืนผ้า 4">
            <a:extLst>
              <a:ext uri="{FF2B5EF4-FFF2-40B4-BE49-F238E27FC236}">
                <a16:creationId xmlns:a16="http://schemas.microsoft.com/office/drawing/2014/main" id="{5860FABC-D47F-4C7A-838C-18521D4CF0F6}"/>
              </a:ext>
            </a:extLst>
          </p:cNvPr>
          <p:cNvSpPr/>
          <p:nvPr/>
        </p:nvSpPr>
        <p:spPr>
          <a:xfrm>
            <a:off x="397039" y="5754609"/>
            <a:ext cx="4433579" cy="21208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28575">
                <a:solidFill>
                  <a:srgbClr val="E6E6E6"/>
                </a:solidFill>
              </a:ln>
            </a:endParaRPr>
          </a:p>
        </p:txBody>
      </p:sp>
      <p:sp>
        <p:nvSpPr>
          <p:cNvPr id="8" name="สี่เหลี่ยมผืนผ้า 7">
            <a:extLst>
              <a:ext uri="{FF2B5EF4-FFF2-40B4-BE49-F238E27FC236}">
                <a16:creationId xmlns:a16="http://schemas.microsoft.com/office/drawing/2014/main" id="{50CB88C0-7A8A-4ED9-9002-B47899DF90B0}"/>
              </a:ext>
            </a:extLst>
          </p:cNvPr>
          <p:cNvSpPr/>
          <p:nvPr/>
        </p:nvSpPr>
        <p:spPr>
          <a:xfrm>
            <a:off x="397039" y="5274981"/>
            <a:ext cx="4433579" cy="21208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28575">
                <a:solidFill>
                  <a:srgbClr val="E6E6E6"/>
                </a:solidFill>
              </a:ln>
            </a:endParaRPr>
          </a:p>
        </p:txBody>
      </p:sp>
      <p:sp>
        <p:nvSpPr>
          <p:cNvPr id="10" name="ชื่อเรื่อง 1">
            <a:extLst>
              <a:ext uri="{FF2B5EF4-FFF2-40B4-BE49-F238E27FC236}">
                <a16:creationId xmlns:a16="http://schemas.microsoft.com/office/drawing/2014/main" id="{0F9C8E49-5592-4BEA-BC6A-1CFA7BE8D49D}"/>
              </a:ext>
            </a:extLst>
          </p:cNvPr>
          <p:cNvSpPr txBox="1">
            <a:spLocks/>
          </p:cNvSpPr>
          <p:nvPr/>
        </p:nvSpPr>
        <p:spPr>
          <a:xfrm>
            <a:off x="8248072" y="430157"/>
            <a:ext cx="3546887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b="1" i="1" kern="1200" cap="none" spc="-7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h-TH" i="0" dirty="0"/>
              <a:t>อำเภอ “ ตาพระยา ”</a:t>
            </a:r>
          </a:p>
        </p:txBody>
      </p:sp>
    </p:spTree>
    <p:extLst>
      <p:ext uri="{BB962C8B-B14F-4D97-AF65-F5344CB8AC3E}">
        <p14:creationId xmlns:p14="http://schemas.microsoft.com/office/powerpoint/2010/main" val="474622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รูปภาพ 4" descr="รูปภาพประกอบด้วย ภาพหน้าจอ, คอมพิวเตอร์, จอภาพ, ขนาดใหญ่&#10;&#10;คำอธิบายที่สร้างโดยอัตโนมัติ">
            <a:extLst>
              <a:ext uri="{FF2B5EF4-FFF2-40B4-BE49-F238E27FC236}">
                <a16:creationId xmlns:a16="http://schemas.microsoft.com/office/drawing/2014/main" id="{E24FCEB7-1E81-4625-8F97-2E8060B94F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188" y="1272648"/>
            <a:ext cx="11388205" cy="3816588"/>
          </a:xfrm>
          <a:prstGeom prst="rect">
            <a:avLst/>
          </a:prstGeom>
        </p:spPr>
      </p:pic>
      <p:sp>
        <p:nvSpPr>
          <p:cNvPr id="7" name="ชื่อเรื่อง 1">
            <a:extLst>
              <a:ext uri="{FF2B5EF4-FFF2-40B4-BE49-F238E27FC236}">
                <a16:creationId xmlns:a16="http://schemas.microsoft.com/office/drawing/2014/main" id="{520EC36B-BEB5-4DD5-B3F3-B5A52B1F04F1}"/>
              </a:ext>
            </a:extLst>
          </p:cNvPr>
          <p:cNvSpPr txBox="1">
            <a:spLocks/>
          </p:cNvSpPr>
          <p:nvPr/>
        </p:nvSpPr>
        <p:spPr>
          <a:xfrm>
            <a:off x="8275782" y="430157"/>
            <a:ext cx="351961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b="1" i="1" kern="1200" cap="none" spc="-7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h-TH" i="0" dirty="0"/>
              <a:t>อำเภอ “ วังน้ำเย็น ”</a:t>
            </a:r>
          </a:p>
        </p:txBody>
      </p:sp>
    </p:spTree>
    <p:extLst>
      <p:ext uri="{BB962C8B-B14F-4D97-AF65-F5344CB8AC3E}">
        <p14:creationId xmlns:p14="http://schemas.microsoft.com/office/powerpoint/2010/main" val="503236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รูปภาพ 2" descr="รูปภาพประกอบด้วย ภาพหน้าจอ, คอมพิวเตอร์, จอภาพ, แล็ปท็อป&#10;&#10;คำอธิบายที่สร้างโดยอัตโนมัติ">
            <a:extLst>
              <a:ext uri="{FF2B5EF4-FFF2-40B4-BE49-F238E27FC236}">
                <a16:creationId xmlns:a16="http://schemas.microsoft.com/office/drawing/2014/main" id="{7B2B4B5A-1136-4EB2-A4B7-DC863B717B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632" y="1296547"/>
            <a:ext cx="11444249" cy="3866580"/>
          </a:xfrm>
          <a:prstGeom prst="rect">
            <a:avLst/>
          </a:prstGeom>
        </p:spPr>
      </p:pic>
      <p:sp>
        <p:nvSpPr>
          <p:cNvPr id="7" name="ชื่อเรื่อง 1">
            <a:extLst>
              <a:ext uri="{FF2B5EF4-FFF2-40B4-BE49-F238E27FC236}">
                <a16:creationId xmlns:a16="http://schemas.microsoft.com/office/drawing/2014/main" id="{520EC36B-BEB5-4DD5-B3F3-B5A52B1F04F1}"/>
              </a:ext>
            </a:extLst>
          </p:cNvPr>
          <p:cNvSpPr txBox="1">
            <a:spLocks/>
          </p:cNvSpPr>
          <p:nvPr/>
        </p:nvSpPr>
        <p:spPr>
          <a:xfrm>
            <a:off x="8257308" y="430157"/>
            <a:ext cx="3560059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b="1" i="1" kern="1200" cap="none" spc="-7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h-TH" i="0" dirty="0"/>
              <a:t>อำเภอ “ วังสมบูรณ์ ”</a:t>
            </a:r>
          </a:p>
        </p:txBody>
      </p:sp>
      <p:sp>
        <p:nvSpPr>
          <p:cNvPr id="4" name="สี่เหลี่ยมผืนผ้า 3">
            <a:extLst>
              <a:ext uri="{FF2B5EF4-FFF2-40B4-BE49-F238E27FC236}">
                <a16:creationId xmlns:a16="http://schemas.microsoft.com/office/drawing/2014/main" id="{20DBD8F9-7753-45AE-B788-85CA39B2FFBB}"/>
              </a:ext>
            </a:extLst>
          </p:cNvPr>
          <p:cNvSpPr/>
          <p:nvPr/>
        </p:nvSpPr>
        <p:spPr>
          <a:xfrm>
            <a:off x="373119" y="4313381"/>
            <a:ext cx="5085572" cy="221674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28575">
                <a:solidFill>
                  <a:srgbClr val="E6E6E6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37609005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48F673C2-C729-4CD7-8322-A6BE9FD5D1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30157"/>
            <a:ext cx="10058400" cy="1371600"/>
          </a:xfrm>
        </p:spPr>
        <p:txBody>
          <a:bodyPr/>
          <a:lstStyle/>
          <a:p>
            <a:r>
              <a:rPr lang="th-TH" i="0" dirty="0"/>
              <a:t>อำเภอ “ วัฒนานคร ”</a:t>
            </a:r>
            <a:endParaRPr lang="en-US" i="0" dirty="0"/>
          </a:p>
        </p:txBody>
      </p:sp>
      <p:pic>
        <p:nvPicPr>
          <p:cNvPr id="9" name="รูปภาพ 8" descr="รูปภาพประกอบด้วย ภาพหน้าจอ, คอมพิวเตอร์, จอภาพ, แล็ปท็อป&#10;&#10;คำอธิบายที่สร้างโดยอัตโนมัติ">
            <a:extLst>
              <a:ext uri="{FF2B5EF4-FFF2-40B4-BE49-F238E27FC236}">
                <a16:creationId xmlns:a16="http://schemas.microsoft.com/office/drawing/2014/main" id="{8964873B-AE73-4DD0-9EAD-2C1FFB207A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766" y="0"/>
            <a:ext cx="11327593" cy="6858000"/>
          </a:xfrm>
          <a:prstGeom prst="rect">
            <a:avLst/>
          </a:prstGeom>
        </p:spPr>
      </p:pic>
      <p:sp>
        <p:nvSpPr>
          <p:cNvPr id="11" name="ชื่อเรื่อง 1">
            <a:extLst>
              <a:ext uri="{FF2B5EF4-FFF2-40B4-BE49-F238E27FC236}">
                <a16:creationId xmlns:a16="http://schemas.microsoft.com/office/drawing/2014/main" id="{DA7F9AAA-8358-4B30-A01F-821DA613CD36}"/>
              </a:ext>
            </a:extLst>
          </p:cNvPr>
          <p:cNvSpPr txBox="1">
            <a:spLocks/>
          </p:cNvSpPr>
          <p:nvPr/>
        </p:nvSpPr>
        <p:spPr>
          <a:xfrm>
            <a:off x="8257309" y="-73225"/>
            <a:ext cx="3602181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b="1" i="1" kern="1200" cap="none" spc="-7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h-TH" i="0" dirty="0"/>
              <a:t>อำเภอ “ วัฒนานคร ”</a:t>
            </a:r>
          </a:p>
        </p:txBody>
      </p:sp>
    </p:spTree>
    <p:extLst>
      <p:ext uri="{BB962C8B-B14F-4D97-AF65-F5344CB8AC3E}">
        <p14:creationId xmlns:p14="http://schemas.microsoft.com/office/powerpoint/2010/main" val="35790568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รูปภาพ 4" descr="รูปภาพประกอบด้วย คอมพิวเตอร์, ขนาดใหญ่, จอภาพ, หน้าจอ&#10;&#10;คำอธิบายที่สร้างโดยอัตโนมัติ">
            <a:extLst>
              <a:ext uri="{FF2B5EF4-FFF2-40B4-BE49-F238E27FC236}">
                <a16:creationId xmlns:a16="http://schemas.microsoft.com/office/drawing/2014/main" id="{47303293-E42D-4352-A663-D75294C6D1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063" y="502320"/>
            <a:ext cx="11375536" cy="5966190"/>
          </a:xfrm>
          <a:prstGeom prst="rect">
            <a:avLst/>
          </a:prstGeom>
        </p:spPr>
      </p:pic>
      <p:sp>
        <p:nvSpPr>
          <p:cNvPr id="7" name="ชื่อเรื่อง 1">
            <a:extLst>
              <a:ext uri="{FF2B5EF4-FFF2-40B4-BE49-F238E27FC236}">
                <a16:creationId xmlns:a16="http://schemas.microsoft.com/office/drawing/2014/main" id="{520EC36B-BEB5-4DD5-B3F3-B5A52B1F04F1}"/>
              </a:ext>
            </a:extLst>
          </p:cNvPr>
          <p:cNvSpPr txBox="1">
            <a:spLocks/>
          </p:cNvSpPr>
          <p:nvPr/>
        </p:nvSpPr>
        <p:spPr>
          <a:xfrm>
            <a:off x="8137235" y="356269"/>
            <a:ext cx="3652025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b="1" i="1" kern="1200" cap="none" spc="-7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h-TH" i="0" dirty="0"/>
              <a:t>อำเภอ “ อรัญประเทศ ”</a:t>
            </a:r>
          </a:p>
        </p:txBody>
      </p:sp>
      <p:sp>
        <p:nvSpPr>
          <p:cNvPr id="4" name="สี่เหลี่ยมผืนผ้า 3">
            <a:extLst>
              <a:ext uri="{FF2B5EF4-FFF2-40B4-BE49-F238E27FC236}">
                <a16:creationId xmlns:a16="http://schemas.microsoft.com/office/drawing/2014/main" id="{20DBD8F9-7753-45AE-B788-85CA39B2FFBB}"/>
              </a:ext>
            </a:extLst>
          </p:cNvPr>
          <p:cNvSpPr/>
          <p:nvPr/>
        </p:nvSpPr>
        <p:spPr>
          <a:xfrm>
            <a:off x="406401" y="2780145"/>
            <a:ext cx="4341090" cy="23091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28575">
                <a:solidFill>
                  <a:srgbClr val="E6E6E6"/>
                </a:solidFill>
              </a:ln>
            </a:endParaRPr>
          </a:p>
        </p:txBody>
      </p:sp>
      <p:sp>
        <p:nvSpPr>
          <p:cNvPr id="8" name="สี่เหลี่ยมผืนผ้า 7">
            <a:extLst>
              <a:ext uri="{FF2B5EF4-FFF2-40B4-BE49-F238E27FC236}">
                <a16:creationId xmlns:a16="http://schemas.microsoft.com/office/drawing/2014/main" id="{FAD4663C-7E14-4815-B950-70FBACCFCE36}"/>
              </a:ext>
            </a:extLst>
          </p:cNvPr>
          <p:cNvSpPr/>
          <p:nvPr/>
        </p:nvSpPr>
        <p:spPr>
          <a:xfrm>
            <a:off x="406401" y="5758873"/>
            <a:ext cx="4341090" cy="23091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28575">
                <a:solidFill>
                  <a:srgbClr val="E6E6E6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5089537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48F673C2-C729-4CD7-8322-A6BE9FD5D1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6544" y="430157"/>
            <a:ext cx="3530633" cy="1371600"/>
          </a:xfrm>
        </p:spPr>
        <p:txBody>
          <a:bodyPr/>
          <a:lstStyle/>
          <a:p>
            <a:r>
              <a:rPr lang="th-TH" i="0" dirty="0"/>
              <a:t>อำเภอ “ เขาฉกรรจ์ ”</a:t>
            </a:r>
            <a:endParaRPr lang="en-US" i="0" dirty="0"/>
          </a:p>
        </p:txBody>
      </p:sp>
      <p:pic>
        <p:nvPicPr>
          <p:cNvPr id="5" name="ตัวแทนเนื้อหา 4" descr="รูปภาพประกอบด้วย ภาพหน้าจอ, คอมพิวเตอร์, จอภาพ, แล็ปท็อป&#10;&#10;คำอธิบายที่สร้างโดยอัตโนมัติ">
            <a:extLst>
              <a:ext uri="{FF2B5EF4-FFF2-40B4-BE49-F238E27FC236}">
                <a16:creationId xmlns:a16="http://schemas.microsoft.com/office/drawing/2014/main" id="{05E3A00A-75AD-4315-BBBF-F099AD4139E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822" y="1291450"/>
            <a:ext cx="11402356" cy="3714253"/>
          </a:xfrm>
        </p:spPr>
      </p:pic>
      <p:sp>
        <p:nvSpPr>
          <p:cNvPr id="6" name="สี่เหลี่ยมผืนผ้า 5">
            <a:extLst>
              <a:ext uri="{FF2B5EF4-FFF2-40B4-BE49-F238E27FC236}">
                <a16:creationId xmlns:a16="http://schemas.microsoft.com/office/drawing/2014/main" id="{C2EC2C0C-EDFD-47BD-8178-E916B457A067}"/>
              </a:ext>
            </a:extLst>
          </p:cNvPr>
          <p:cNvSpPr/>
          <p:nvPr/>
        </p:nvSpPr>
        <p:spPr>
          <a:xfrm>
            <a:off x="394822" y="3139340"/>
            <a:ext cx="4463505" cy="46284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28575">
                <a:solidFill>
                  <a:srgbClr val="E6E6E6"/>
                </a:solidFill>
              </a:ln>
            </a:endParaRPr>
          </a:p>
        </p:txBody>
      </p:sp>
      <p:sp>
        <p:nvSpPr>
          <p:cNvPr id="8" name="สี่เหลี่ยมผืนผ้า 7">
            <a:extLst>
              <a:ext uri="{FF2B5EF4-FFF2-40B4-BE49-F238E27FC236}">
                <a16:creationId xmlns:a16="http://schemas.microsoft.com/office/drawing/2014/main" id="{3625F308-2813-460B-9E32-A906810A5FBA}"/>
              </a:ext>
            </a:extLst>
          </p:cNvPr>
          <p:cNvSpPr/>
          <p:nvPr/>
        </p:nvSpPr>
        <p:spPr>
          <a:xfrm>
            <a:off x="394822" y="4535054"/>
            <a:ext cx="4463505" cy="206021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28575">
                <a:solidFill>
                  <a:srgbClr val="E6E6E6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40344778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รูปภาพ 8" descr="รูปภาพประกอบด้วย ภาพหน้าจอ&#10;&#10;คำอธิบายที่สร้างโดยอัตโนมัติ">
            <a:extLst>
              <a:ext uri="{FF2B5EF4-FFF2-40B4-BE49-F238E27FC236}">
                <a16:creationId xmlns:a16="http://schemas.microsoft.com/office/drawing/2014/main" id="{D06E1B87-5B32-438A-B187-0E099955A6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283" y="5964"/>
            <a:ext cx="10626699" cy="6852036"/>
          </a:xfrm>
          <a:prstGeom prst="rect">
            <a:avLst/>
          </a:prstGeom>
        </p:spPr>
      </p:pic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48F673C2-C729-4CD7-8322-A6BE9FD5D1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11621" y="138542"/>
            <a:ext cx="3761541" cy="905163"/>
          </a:xfrm>
        </p:spPr>
        <p:txBody>
          <a:bodyPr>
            <a:normAutofit/>
          </a:bodyPr>
          <a:lstStyle/>
          <a:p>
            <a:r>
              <a:rPr lang="th-TH" i="0" dirty="0"/>
              <a:t>อำเภอ “ เมืองสระแก้ว ”</a:t>
            </a:r>
            <a:endParaRPr lang="en-US" i="0" dirty="0"/>
          </a:p>
        </p:txBody>
      </p:sp>
      <p:sp>
        <p:nvSpPr>
          <p:cNvPr id="6" name="สี่เหลี่ยมผืนผ้า 5">
            <a:extLst>
              <a:ext uri="{FF2B5EF4-FFF2-40B4-BE49-F238E27FC236}">
                <a16:creationId xmlns:a16="http://schemas.microsoft.com/office/drawing/2014/main" id="{C2EC2C0C-EDFD-47BD-8178-E916B457A067}"/>
              </a:ext>
            </a:extLst>
          </p:cNvPr>
          <p:cNvSpPr/>
          <p:nvPr/>
        </p:nvSpPr>
        <p:spPr>
          <a:xfrm>
            <a:off x="900284" y="2585157"/>
            <a:ext cx="4244372" cy="206021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28575">
                <a:solidFill>
                  <a:srgbClr val="E6E6E6"/>
                </a:solidFill>
              </a:ln>
            </a:endParaRPr>
          </a:p>
        </p:txBody>
      </p:sp>
      <p:sp>
        <p:nvSpPr>
          <p:cNvPr id="10" name="สี่เหลี่ยมผืนผ้า 9">
            <a:extLst>
              <a:ext uri="{FF2B5EF4-FFF2-40B4-BE49-F238E27FC236}">
                <a16:creationId xmlns:a16="http://schemas.microsoft.com/office/drawing/2014/main" id="{3CF22986-3DDC-46EA-BAB7-B25CCAFA93A0}"/>
              </a:ext>
            </a:extLst>
          </p:cNvPr>
          <p:cNvSpPr/>
          <p:nvPr/>
        </p:nvSpPr>
        <p:spPr>
          <a:xfrm>
            <a:off x="900284" y="3860802"/>
            <a:ext cx="4244372" cy="206021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28575">
                <a:solidFill>
                  <a:srgbClr val="E6E6E6"/>
                </a:solidFill>
              </a:ln>
            </a:endParaRPr>
          </a:p>
        </p:txBody>
      </p:sp>
      <p:sp>
        <p:nvSpPr>
          <p:cNvPr id="11" name="สี่เหลี่ยมผืนผ้า 10">
            <a:extLst>
              <a:ext uri="{FF2B5EF4-FFF2-40B4-BE49-F238E27FC236}">
                <a16:creationId xmlns:a16="http://schemas.microsoft.com/office/drawing/2014/main" id="{3747D750-FB34-4EAB-AE21-2B7DC9250D1D}"/>
              </a:ext>
            </a:extLst>
          </p:cNvPr>
          <p:cNvSpPr/>
          <p:nvPr/>
        </p:nvSpPr>
        <p:spPr>
          <a:xfrm>
            <a:off x="900284" y="4930426"/>
            <a:ext cx="4244372" cy="206021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28575">
                <a:solidFill>
                  <a:srgbClr val="E6E6E6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22701212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AnalogousFromRegularSeed_2SEEDS">
      <a:dk1>
        <a:srgbClr val="000000"/>
      </a:dk1>
      <a:lt1>
        <a:srgbClr val="FFFFFF"/>
      </a:lt1>
      <a:dk2>
        <a:srgbClr val="24413F"/>
      </a:dk2>
      <a:lt2>
        <a:srgbClr val="EFECEB"/>
      </a:lt2>
      <a:accent1>
        <a:srgbClr val="3B9EB1"/>
      </a:accent1>
      <a:accent2>
        <a:srgbClr val="46B196"/>
      </a:accent2>
      <a:accent3>
        <a:srgbClr val="4D7EC3"/>
      </a:accent3>
      <a:accent4>
        <a:srgbClr val="B54346"/>
      </a:accent4>
      <a:accent5>
        <a:srgbClr val="C37B4D"/>
      </a:accent5>
      <a:accent6>
        <a:srgbClr val="B19A3B"/>
      </a:accent6>
      <a:hlink>
        <a:srgbClr val="C86D5B"/>
      </a:hlink>
      <a:folHlink>
        <a:srgbClr val="878787"/>
      </a:folHlink>
    </a:clrScheme>
    <a:fontScheme name="Savon">
      <a:majorFont>
        <a:latin typeface="Goudy Old Style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oudy Old Style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163</Words>
  <Application>Microsoft Office PowerPoint</Application>
  <PresentationFormat>แบบจอกว้าง</PresentationFormat>
  <Paragraphs>26</Paragraphs>
  <Slides>17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4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17</vt:i4>
      </vt:variant>
    </vt:vector>
  </HeadingPairs>
  <TitlesOfParts>
    <vt:vector size="22" baseType="lpstr">
      <vt:lpstr>Arial</vt:lpstr>
      <vt:lpstr>Garamond</vt:lpstr>
      <vt:lpstr>Goudy Old Style</vt:lpstr>
      <vt:lpstr>TH SarabunPSK</vt:lpstr>
      <vt:lpstr>SavonVTI</vt:lpstr>
      <vt:lpstr>รายงานข้อมูล COC ประจำปีงบประมาณ พ.ศ. 2563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อำเภอ “ วัฒนานคร ”</vt:lpstr>
      <vt:lpstr>งานนำเสนอ PowerPoint</vt:lpstr>
      <vt:lpstr>อำเภอ “ เขาฉกรรจ์ ”</vt:lpstr>
      <vt:lpstr>อำเภอ “ เมืองสระแก้ว ”</vt:lpstr>
      <vt:lpstr>อำเภอ “ โคกสูง ”</vt:lpstr>
      <vt:lpstr>รายงานข้อมูล COC ปีงบประมาณ พ.ศ. 2563</vt:lpstr>
      <vt:lpstr>“ Stroke ”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รายงานข้อมูล COC ประจำปีงบประมาณ พ.ศ. 2563</dc:title>
  <dc:creator>Pakabhorn T</dc:creator>
  <cp:lastModifiedBy>Pakabhorn T</cp:lastModifiedBy>
  <cp:revision>4</cp:revision>
  <dcterms:created xsi:type="dcterms:W3CDTF">2020-08-26T04:30:27Z</dcterms:created>
  <dcterms:modified xsi:type="dcterms:W3CDTF">2020-08-26T06:13:56Z</dcterms:modified>
</cp:coreProperties>
</file>