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1" r:id="rId2"/>
  </p:sldIdLst>
  <p:sldSz cx="7559675" cy="10691813"/>
  <p:notesSz cx="7105650" cy="102393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TH SarabunIT๙" panose="020B0500040200020003" pitchFamily="34" charset="-34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07F"/>
    <a:srgbClr val="6C2120"/>
    <a:srgbClr val="605B5D"/>
    <a:srgbClr val="003366"/>
    <a:srgbClr val="A1B1FE"/>
    <a:srgbClr val="C2A9FF"/>
    <a:srgbClr val="587E82"/>
    <a:srgbClr val="254B4D"/>
    <a:srgbClr val="72F5D8"/>
    <a:srgbClr val="DBB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2370" y="-87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user\Desktop\งานปี 2565\ITA2565\พื้นหลังอินโฟฯ 65 แนวตั้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559675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774700" y="1944573"/>
            <a:ext cx="6261100" cy="12988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ประกาศเจตนารมณ์ต่อต้าน</a:t>
            </a:r>
            <a:r>
              <a:rPr lang="th-TH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การทุจริต สำนักงานสาธารณสุขจังหวัดสระแก้ว </a:t>
            </a:r>
            <a:endParaRPr 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b="1" dirty="0">
                <a:solidFill>
                  <a:srgbClr val="1B3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ภายใต้แนวคิด </a:t>
            </a:r>
            <a:r>
              <a:rPr lang="en-US" b="1" dirty="0">
                <a:solidFill>
                  <a:srgbClr val="1B3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"</a:t>
            </a:r>
            <a:r>
              <a:rPr lang="th-TH" b="1" dirty="0">
                <a:solidFill>
                  <a:srgbClr val="1B3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สาธารณสุขสระแก้วใสสะอาด ร่วมต้านทุจริต </a:t>
            </a:r>
            <a:endParaRPr lang="en-US" b="1" dirty="0">
              <a:solidFill>
                <a:srgbClr val="1B30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b="1" dirty="0">
                <a:solidFill>
                  <a:srgbClr val="1B3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b="1" dirty="0">
                <a:solidFill>
                  <a:srgbClr val="1B3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MOPH-SK Together Against Corruption)"</a:t>
            </a:r>
          </a:p>
          <a:p>
            <a:pPr algn="ctr"/>
            <a:r>
              <a:rPr lang="th-TH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	ประจำปีงบประมาณ พ.ศ. 2566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85800" y="3170136"/>
            <a:ext cx="6235700" cy="616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555" algn="thaiDist">
              <a:lnSpc>
                <a:spcPct val="107000"/>
              </a:lnSpc>
              <a:spcAft>
                <a:spcPts val="800"/>
              </a:spcAft>
            </a:pP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ข้าพเจ้า  นายประภาส   ผูกดวง  นายแพทย์สาธารณสุขจังหวัดสระแก้ว พร้อมด้วยผู้บริหาร และบุคลากรในสังกัดสำนักงานสาธารณสุขจังหวัดสระแก้ว  ขอประกาศเจตนารมณ์ภายใต้แนวคิด “สาธารณสุขสระแก้วใสสะอาด ร่วมต้านทุจริต” ( </a:t>
            </a:r>
            <a:r>
              <a:rPr lang="en-US" sz="1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MOPH-SK  Together Against Corruption ) </a:t>
            </a:r>
            <a:r>
              <a:rPr lang="th-TH" sz="1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ประจำปีงบประมาณ พ.ศ. 2566 ร่วมกันว่า จะยึดมั่นในสถาบันหลักของประเทศ อันได้แก่ ชาติ ศาสนา พระมหากษัตริย์ และการปกครองระบอบประชาธิปไตย อันมีพระมหากษัตริย์ทรงเป็นประมุข จะเป็นคนดีมีคุณธรรม ประพฤติปฏิบัติตนในสัมมาอาชีพ ด้วยความซื่อสัตย์</a:t>
            </a:r>
            <a:r>
              <a:rPr lang="th-TH" sz="1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สุจริต เป็นมั่นคง  ดำรงตนอยู่ด้วยความมีเกียรติและศักดิ์ศรีความเป็นมนุษย์ กล้าตัดสินใจและยืนหยัดที่จะกระทำในสิ่งที่ถูกต้องปฏิบัติงานราชการอย่างถูกต้องชอบธรรม ไม่กระทำการโกงแผ่นดิน ไม่ทนต่อการทุจริตทุกรูปแบบ คิดถึงประโยชย์ส่วนรวมของประชาชน  มากกว่าประโยชน์ส่วนตัวและไม่ใช้ตำแหน่งหน้าที่หาประโยชน์บนความทุกข์ยากของประชาชน  และปฏิบัติหน้าที่อย่างเต็มกำลังความสามารถ ตามค่านิยมในการบริหารงาน 6 ประการ อันได้แก่ ซื่อสัตย์  สามัคคี  มีความรับผิดชอบ  ตรวจสอบได้โปร่งใส  มุ่งในผลสัมฤทธิ์ของงาน  กล้าหาญ</a:t>
            </a:r>
            <a:r>
              <a:rPr lang="th-TH" sz="1800" dirty="0" err="1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ทำใน</a:t>
            </a:r>
            <a:r>
              <a:rPr lang="th-TH" sz="1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สิ่งที่ถูกต้อง  รวมถึงการปฏิบัติตนตามมาตรฐานทางจริยธรรมของเจ้าหน้าที่ของรัฐ และจรรยาบรรณกระทรวงสาธารณสุข ทั้งจะหลักสำคัญประพฤติ</a:t>
            </a:r>
            <a:r>
              <a:rPr lang="th-TH" sz="1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ปฏิบัติตนตามรอยพระยุคลบาท  สืบสานพระราชปณิธาน  รักษา  ต่อยอดศาสตร์ของพระราชาผู้ทรงธรรม  ดำรงชีวิตตามหลักปรัชญาของเศรษฐกิจพอเพียง  ด้วยความเพียรอันบริสุทธิ์  ยืนเคียงข้างสุจริตชน เพื่อความมั่นคง  มั่งคั่ง  ยั่งยืนของราชอาณาจักรไทยสืบไป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</a:p>
          <a:p>
            <a:pPr indent="630555" algn="thaiDist">
              <a:lnSpc>
                <a:spcPct val="107000"/>
              </a:lnSpc>
              <a:spcAft>
                <a:spcPts val="800"/>
              </a:spcAft>
            </a:pP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 ณ วันที่ 1 พฤศจิกายน พ.ศ. ๒๕๖5</a:t>
            </a:r>
          </a:p>
          <a:p>
            <a:pPr algn="ctr"/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(นายประภาส  ผูกดวง)</a:t>
            </a:r>
          </a:p>
          <a:p>
            <a:pPr algn="ctr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นายแพทย์สาธารณสุขจังหวัดสระแก้ว</a:t>
            </a:r>
          </a:p>
        </p:txBody>
      </p:sp>
      <p:pic>
        <p:nvPicPr>
          <p:cNvPr id="7" name="รูปภาพ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60" y="-344164"/>
            <a:ext cx="2633980" cy="2442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16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1218</TotalTime>
  <Words>305</Words>
  <Application>Microsoft Office PowerPoint</Application>
  <PresentationFormat>กำหนดเอง</PresentationFormat>
  <Paragraphs>9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Calibri</vt:lpstr>
      <vt:lpstr>TH SarabunIT๙</vt:lpstr>
      <vt:lpstr>Arial</vt:lpstr>
      <vt:lpstr>Calibri Light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Warangkhana Siwilai</cp:lastModifiedBy>
  <cp:revision>132</cp:revision>
  <cp:lastPrinted>2020-04-13T15:51:32Z</cp:lastPrinted>
  <dcterms:created xsi:type="dcterms:W3CDTF">2019-11-10T02:56:05Z</dcterms:created>
  <dcterms:modified xsi:type="dcterms:W3CDTF">2022-11-18T05:42:35Z</dcterms:modified>
</cp:coreProperties>
</file>