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ี่เหลี่ยมผืนผ้า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CC2F-2FC4-4C13-AED5-F1FAF6EC1554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342FF-B799-4717-B8A1-35E14C20D873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CC2F-2FC4-4C13-AED5-F1FAF6EC1554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342FF-B799-4717-B8A1-35E14C20D873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ี่เหลี่ยมผืนผ้า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CC2F-2FC4-4C13-AED5-F1FAF6EC1554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342FF-B799-4717-B8A1-35E14C20D873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CC2F-2FC4-4C13-AED5-F1FAF6EC1554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342FF-B799-4717-B8A1-35E14C20D873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ี่เหลี่ยมผืนผ้า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CC2F-2FC4-4C13-AED5-F1FAF6EC1554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342FF-B799-4717-B8A1-35E14C20D873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CC2F-2FC4-4C13-AED5-F1FAF6EC1554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342FF-B799-4717-B8A1-35E14C20D873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CC2F-2FC4-4C13-AED5-F1FAF6EC1554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342FF-B799-4717-B8A1-35E14C20D873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CC2F-2FC4-4C13-AED5-F1FAF6EC1554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342FF-B799-4717-B8A1-35E14C20D873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CC2F-2FC4-4C13-AED5-F1FAF6EC1554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342FF-B799-4717-B8A1-35E14C20D873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CC2F-2FC4-4C13-AED5-F1FAF6EC1554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342FF-B799-4717-B8A1-35E14C20D873}" type="slidenum">
              <a:rPr lang="th-TH" smtClean="0"/>
              <a:t>‹#›</a:t>
            </a:fld>
            <a:endParaRPr lang="th-TH"/>
          </a:p>
        </p:txBody>
      </p:sp>
      <p:sp>
        <p:nvSpPr>
          <p:cNvPr id="12" name="สี่เหลี่ยมผืนผ้า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51DCC2F-2FC4-4C13-AED5-F1FAF6EC1554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D6342FF-B799-4717-B8A1-35E14C20D873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สี่เหลี่ยมผืนผ้า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สี่เหลี่ยมผืนผ้า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1DCC2F-2FC4-4C13-AED5-F1FAF6EC1554}" type="datetimeFigureOut">
              <a:rPr lang="th-TH" smtClean="0"/>
              <a:t>21/11/59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D6342FF-B799-4717-B8A1-35E14C20D873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H:\&#3585;&#3636;&#3592;&#3592;&#3585;&#3619;&#3619;&#3617;22\&#3585;&#3634;&#3619;&#3592;&#3633;&#3604;&#3627;&#3609;&#3656;&#3623;&#3618;&#3611;&#3600;&#3617;&#3614;&#3618;&#3634;&#3610;&#3634;&#3621;%20&#3606;&#3638;&#3591;&#3619;&#3614;.&#3592;&#3636;&#3605;&#3648;&#3623;&#3594;&#3631;.pdf" TargetMode="External"/><Relationship Id="rId2" Type="http://schemas.openxmlformats.org/officeDocument/2006/relationships/hyperlink" Target="file:///H:\&#3585;&#3636;&#3592;&#3592;&#3585;&#3619;&#3619;&#3617;22\&#3592;&#3633;&#3604;&#3627;&#3609;&#3656;&#3623;&#3618;&#3611;&#3600;&#3617;&#3614;&#3618;&#3634;&#3610;&#3634;&#3621;&#3619;&#3629;&#3591;&#3619;&#3633;&#3610;&#3617;&#3623;&#3621;&#3594;&#3609;%2016,000%20&#3588;&#3609;%20&#3651;&#3609;&#3591;&#3634;&#3609;%20&#8220;&#3619;&#3623;&#3617;&#3614;&#3621;&#3633;&#3591;&#3649;&#3627;&#3656;&#3591;&#3588;&#3623;&#3634;&#3617;&#3616;&#3633;&#3585;&#3604;&#3637;&#8221;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ile:///H:\&#3585;&#3636;&#3592;&#3592;&#3585;&#3619;&#3619;&#3617;22\&#3585;&#3634;&#3619;&#3592;&#3633;&#3604;&#3591;&#3634;&#3609;&#3619;&#3623;&#3617;&#3614;&#3621;&#3633;&#3591;&#3649;&#3627;&#3656;&#3591;&#3588;&#3623;&#3634;&#3617;&#3616;&#3633;&#3585;&#3604;&#3637;.pdf" TargetMode="External"/><Relationship Id="rId2" Type="http://schemas.openxmlformats.org/officeDocument/2006/relationships/hyperlink" Target="file:///H:\&#3585;&#3636;&#3592;&#3592;&#3585;&#3619;&#3619;&#3617;22\&#3617;&#3629;&#3610;&#3627;&#3617;&#3634;&#3618;&#3616;&#3634;&#3619;&#3585;&#3636;&#3592;&#3591;&#3634;&#3609;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11560" y="293293"/>
            <a:ext cx="7772400" cy="759443"/>
          </a:xfrm>
        </p:spPr>
        <p:txBody>
          <a:bodyPr/>
          <a:lstStyle/>
          <a:p>
            <a:pPr algn="ctr"/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การจัด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หน่วยปฐมพยาบาลรองรับมวลชน </a:t>
            </a: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86"/>
          <a:stretch/>
        </p:blipFill>
        <p:spPr>
          <a:xfrm>
            <a:off x="1115616" y="1412776"/>
            <a:ext cx="6858000" cy="5425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4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ผังรวมพลังแห่งความภักดี จังหวัดสระแก้ว</a:t>
            </a:r>
            <a:endParaRPr lang="th-TH" b="1" dirty="0"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4" name="ตัวแทนเนื้อหา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483" y="1774825"/>
            <a:ext cx="5977033" cy="4625975"/>
          </a:xfrm>
        </p:spPr>
      </p:pic>
    </p:spTree>
    <p:extLst>
      <p:ext uri="{BB962C8B-B14F-4D97-AF65-F5344CB8AC3E}">
        <p14:creationId xmlns:p14="http://schemas.microsoft.com/office/powerpoint/2010/main" val="89974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44624"/>
            <a:ext cx="8964488" cy="1409716"/>
          </a:xfrm>
        </p:spPr>
        <p:txBody>
          <a:bodyPr>
            <a:noAutofit/>
          </a:bodyPr>
          <a:lstStyle/>
          <a:p>
            <a:pPr algn="ctr"/>
            <a:r>
              <a:rPr lang="th-TH" sz="3200" dirty="0" smtClean="0"/>
              <a:t>หน่วยปฐมพยาบาล  </a:t>
            </a:r>
            <a:br>
              <a:rPr lang="th-TH" sz="3200" dirty="0" smtClean="0"/>
            </a:br>
            <a:r>
              <a:rPr lang="th-TH" sz="3200" dirty="0" smtClean="0"/>
              <a:t>โดยกลุ่มงานควบคุมโรคและกลุ่มงานควบคุมโรคไม่ติดต่อ สุขภาพจิตและ</a:t>
            </a:r>
            <a:r>
              <a:rPr lang="th-TH" sz="3200" dirty="0" err="1" smtClean="0"/>
              <a:t>ยาเสพติด</a:t>
            </a:r>
            <a:endParaRPr lang="th-TH" sz="32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-468560" y="1556793"/>
            <a:ext cx="9721080" cy="484400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4400" b="1" dirty="0" smtClean="0">
                <a:latin typeface="TH SarabunIT๙" pitchFamily="34" charset="-34"/>
                <a:cs typeface="TH SarabunIT๙" pitchFamily="34" charset="-34"/>
              </a:rPr>
              <a:t>1.</a:t>
            </a:r>
            <a:r>
              <a:rPr lang="th-TH" sz="4400" b="1" dirty="0" smtClean="0">
                <a:latin typeface="TH SarabunIT๙" pitchFamily="34" charset="-34"/>
                <a:cs typeface="TH SarabunIT๙" pitchFamily="34" charset="-34"/>
              </a:rPr>
              <a:t>หน่วย</a:t>
            </a:r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ปฐมพยาบาลกลาง โดยโรงพยาบาลสมเด็จ</a:t>
            </a:r>
            <a:r>
              <a:rPr lang="th-TH" sz="4400" b="1" dirty="0" smtClean="0">
                <a:latin typeface="TH SarabunIT๙" pitchFamily="34" charset="-34"/>
                <a:cs typeface="TH SarabunIT๙" pitchFamily="34" charset="-34"/>
              </a:rPr>
              <a:t>พระ-ยุพราช</a:t>
            </a:r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สระแก้ว </a:t>
            </a:r>
            <a:endParaRPr lang="en-US" sz="4400" b="1" dirty="0">
              <a:latin typeface="TH SarabunIT๙" pitchFamily="34" charset="-34"/>
              <a:cs typeface="TH SarabunIT๙" pitchFamily="34" charset="-34"/>
            </a:endParaRPr>
          </a:p>
          <a:p>
            <a:pPr marL="457200" lvl="1" indent="0">
              <a:buNone/>
            </a:pPr>
            <a:r>
              <a:rPr lang="th-TH" sz="4400" b="1" dirty="0" smtClean="0">
                <a:latin typeface="TH SarabunIT๙" pitchFamily="34" charset="-34"/>
                <a:cs typeface="TH SarabunIT๙" pitchFamily="34" charset="-34"/>
              </a:rPr>
              <a:t>2.โรงพยาบาล</a:t>
            </a:r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สนาม เพื่อเฝ้าระวังผู้ป่วย (เป็นลมและ</a:t>
            </a:r>
            <a:r>
              <a:rPr lang="th-TH" sz="4400" b="1" dirty="0" err="1">
                <a:latin typeface="TH SarabunIT๙" pitchFamily="34" charset="-34"/>
                <a:cs typeface="TH SarabunIT๙" pitchFamily="34" charset="-34"/>
              </a:rPr>
              <a:t>อุปทาน</a:t>
            </a:r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หมู่) ณ ศูนย์ส่งเสริม</a:t>
            </a:r>
            <a:r>
              <a:rPr lang="th-TH" sz="4400" b="1" dirty="0" smtClean="0">
                <a:latin typeface="TH SarabunIT๙" pitchFamily="34" charset="-34"/>
                <a:cs typeface="TH SarabunIT๙" pitchFamily="34" charset="-34"/>
              </a:rPr>
              <a:t>สุขภาพแผน</a:t>
            </a:r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ไทย </a:t>
            </a:r>
            <a:r>
              <a:rPr lang="th-TH" sz="4400" b="1" dirty="0" smtClean="0">
                <a:latin typeface="TH SarabunIT๙" pitchFamily="34" charset="-34"/>
                <a:cs typeface="TH SarabunIT๙" pitchFamily="34" charset="-34"/>
              </a:rPr>
              <a:t>สำนักงานสาธารณสุขจังหวัดสระแก้ว โดย</a:t>
            </a:r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โรงพยาบาลจิตเวชสระแก้วราช</a:t>
            </a:r>
            <a:r>
              <a:rPr lang="th-TH" sz="4400" b="1" dirty="0" smtClean="0">
                <a:latin typeface="TH SarabunIT๙" pitchFamily="34" charset="-34"/>
                <a:cs typeface="TH SarabunIT๙" pitchFamily="34" charset="-34"/>
              </a:rPr>
              <a:t>นครินทร์และกลุ่มงานแพทย์แผนไทย</a:t>
            </a:r>
            <a:endParaRPr lang="en-US" sz="4400" b="1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07519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h-TH" sz="2800" dirty="0"/>
              <a:t>หน่วยปฐมพยาบาล  </a:t>
            </a:r>
            <a:br>
              <a:rPr lang="th-TH" sz="2800" dirty="0"/>
            </a:br>
            <a:r>
              <a:rPr lang="th-TH" sz="2800" dirty="0"/>
              <a:t>โดยกลุ่มงานควบคุมโรคและกลุ่มงานควบคุมโรคไม่ติดต่อ สุขภาพจิตและ</a:t>
            </a:r>
            <a:r>
              <a:rPr lang="th-TH" sz="2800" dirty="0" err="1"/>
              <a:t>ยาเสพติด</a:t>
            </a:r>
            <a:endParaRPr lang="th-TH" sz="28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-468560" y="1556793"/>
            <a:ext cx="9721080" cy="4844008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th-TH" sz="4400" b="1" dirty="0" smtClean="0">
                <a:latin typeface="TH SarabunIT๙" pitchFamily="34" charset="-34"/>
                <a:cs typeface="TH SarabunIT๙" pitchFamily="34" charset="-34"/>
              </a:rPr>
              <a:t>3.หน่วย</a:t>
            </a:r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ปฐมพยาบาลภาคสนาม เจ้าหน้าที่โรงพยาบาลส่งเสริมสุขภาพตำบล แห่ง</a:t>
            </a:r>
            <a:r>
              <a:rPr lang="th-TH" sz="4400" b="1" dirty="0" smtClean="0">
                <a:latin typeface="TH SarabunIT๙" pitchFamily="34" charset="-34"/>
                <a:cs typeface="TH SarabunIT๙" pitchFamily="34" charset="-34"/>
              </a:rPr>
              <a:t>ละ1 </a:t>
            </a:r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คน  ใส่ชุดปฏิบัติการ และอาสาสมัครสาธารณสุขประจำหมู่บ้าน /ชุมชน ละ 1 คน ใส่ชุดสีดำ </a:t>
            </a:r>
            <a:r>
              <a:rPr lang="th-TH" sz="4400" b="1" dirty="0" smtClean="0">
                <a:latin typeface="TH SarabunIT๙" pitchFamily="34" charset="-34"/>
                <a:cs typeface="TH SarabunIT๙" pitchFamily="34" charset="-34"/>
              </a:rPr>
              <a:t>โดย</a:t>
            </a:r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สำนักงานสาธารณสุขอำเภอเมืองสระแก้ว </a:t>
            </a:r>
            <a:endParaRPr lang="th-TH" sz="44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457200" lvl="1" indent="0">
              <a:buNone/>
            </a:pPr>
            <a:r>
              <a:rPr lang="th-TH" sz="4400" b="1" dirty="0" smtClean="0">
                <a:latin typeface="TH SarabunIT๙" pitchFamily="34" charset="-34"/>
                <a:cs typeface="TH SarabunIT๙" pitchFamily="34" charset="-34"/>
              </a:rPr>
              <a:t>4.ตัวแทนกลุ่มงานละ 1 คน เป็นผู้ประสานงานดูแลความเรียบร้อย หน่วยปฐมพยาบาลภาคสนาม </a:t>
            </a:r>
          </a:p>
          <a:p>
            <a:pPr marL="457200" lvl="1" indent="0">
              <a:buNone/>
            </a:pPr>
            <a:r>
              <a:rPr lang="th-TH" sz="4400" b="1" dirty="0" smtClean="0">
                <a:latin typeface="TH SarabunIT๙" pitchFamily="34" charset="-34"/>
                <a:cs typeface="TH SarabunIT๙" pitchFamily="34" charset="-34"/>
              </a:rPr>
              <a:t>โดยแจ้งชื่อที่ คุณ</a:t>
            </a:r>
            <a:r>
              <a:rPr lang="th-TH" sz="4400" b="1" dirty="0" err="1" smtClean="0">
                <a:latin typeface="TH SarabunIT๙" pitchFamily="34" charset="-34"/>
                <a:cs typeface="TH SarabunIT๙" pitchFamily="34" charset="-34"/>
              </a:rPr>
              <a:t>เชาว</a:t>
            </a:r>
            <a:r>
              <a:rPr lang="th-TH" sz="4400" b="1" dirty="0" smtClean="0">
                <a:latin typeface="TH SarabunIT๙" pitchFamily="34" charset="-34"/>
                <a:cs typeface="TH SarabunIT๙" pitchFamily="34" charset="-34"/>
              </a:rPr>
              <a:t>ลิต นาคสวัสดิ์ </a:t>
            </a:r>
            <a:endParaRPr lang="en-US" sz="4400" b="1" dirty="0">
              <a:latin typeface="TH SarabunIT๙" pitchFamily="34" charset="-34"/>
              <a:cs typeface="TH SarabunIT๙" pitchFamily="34" charset="-34"/>
            </a:endParaRPr>
          </a:p>
          <a:p>
            <a:pPr marL="118872" indent="0">
              <a:buNone/>
            </a:pPr>
            <a:r>
              <a:rPr lang="th-TH" dirty="0" smtClean="0"/>
              <a:t>     </a:t>
            </a:r>
          </a:p>
          <a:p>
            <a:pPr marL="118872" indent="0">
              <a:buNone/>
            </a:pPr>
            <a:r>
              <a:rPr lang="th-TH" dirty="0"/>
              <a:t> </a:t>
            </a:r>
            <a:r>
              <a:rPr lang="th-TH" dirty="0" smtClean="0"/>
              <a:t>   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502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252728"/>
          </a:xfrm>
        </p:spPr>
        <p:txBody>
          <a:bodyPr>
            <a:noAutofit/>
          </a:bodyPr>
          <a:lstStyle/>
          <a:p>
            <a:pPr algn="ctr"/>
            <a:r>
              <a:rPr lang="th-TH" sz="2800" dirty="0"/>
              <a:t>หน่วยปฐมพยาบาล  </a:t>
            </a:r>
            <a:br>
              <a:rPr lang="th-TH" sz="2800" dirty="0"/>
            </a:br>
            <a:r>
              <a:rPr lang="th-TH" sz="2800" dirty="0"/>
              <a:t>โดยกลุ่มงานควบคุมโรคและกลุ่มงานควบคุมโรคไม่ติดต่อ สุขภาพจิตและ</a:t>
            </a:r>
            <a:r>
              <a:rPr lang="th-TH" sz="2800" dirty="0" err="1"/>
              <a:t>ยาเสพติด</a:t>
            </a:r>
            <a:endParaRPr lang="th-TH" sz="28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95536" y="1484784"/>
            <a:ext cx="7920880" cy="484400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5. ข้อสั่งการ ที่ดำเนินการไปเรียบร้อยแล้ว</a:t>
            </a:r>
            <a:r>
              <a:rPr lang="th-TH" sz="2400" dirty="0" smtClean="0"/>
              <a:t> </a:t>
            </a:r>
          </a:p>
          <a:p>
            <a:pPr marL="118872" indent="0">
              <a:buNone/>
            </a:pPr>
            <a:r>
              <a:rPr lang="th-TH" sz="2800" dirty="0"/>
              <a:t> </a:t>
            </a:r>
            <a:r>
              <a:rPr lang="th-TH" sz="2800" dirty="0">
                <a:latin typeface="TH SarabunIT๙" pitchFamily="34" charset="-34"/>
                <a:cs typeface="TH SarabunIT๙" pitchFamily="34" charset="-34"/>
              </a:rPr>
              <a:t>   </a:t>
            </a: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1.หนังสือแจ้งให้</a:t>
            </a:r>
            <a:r>
              <a:rPr lang="th-TH" sz="2800" dirty="0" err="1" smtClean="0">
                <a:latin typeface="TH SarabunIT๙" pitchFamily="34" charset="-34"/>
                <a:cs typeface="TH SarabunIT๙" pitchFamily="34" charset="-34"/>
              </a:rPr>
              <a:t>รพร</a:t>
            </a: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.สระแก้วและ</a:t>
            </a:r>
            <a:r>
              <a:rPr lang="th-TH" sz="2800" dirty="0" err="1" smtClean="0">
                <a:latin typeface="TH SarabunIT๙" pitchFamily="34" charset="-34"/>
                <a:cs typeface="TH SarabunIT๙" pitchFamily="34" charset="-34"/>
              </a:rPr>
              <a:t>สสอ</a:t>
            </a: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.เมือง และรพ.</a:t>
            </a:r>
            <a:r>
              <a:rPr lang="th-TH" sz="2800" dirty="0">
                <a:latin typeface="TH SarabunIT๙" pitchFamily="34" charset="-34"/>
                <a:cs typeface="TH SarabunIT๙" pitchFamily="34" charset="-34"/>
              </a:rPr>
              <a:t> จิตเวชสระแก้วราชนครินทร์ </a:t>
            </a:r>
            <a:endParaRPr lang="th-TH" sz="2800" dirty="0" smtClean="0">
              <a:latin typeface="TH SarabunIT๙" pitchFamily="34" charset="-34"/>
              <a:cs typeface="TH SarabunIT๙" pitchFamily="34" charset="-34"/>
            </a:endParaRPr>
          </a:p>
          <a:p>
            <a:pPr marL="118872" indent="0">
              <a:buNone/>
            </a:pPr>
            <a:r>
              <a:rPr lang="th-TH" sz="28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      ดำเนินการจัดหน่วยปฐมพยาบาล</a:t>
            </a:r>
          </a:p>
          <a:p>
            <a:pPr marL="118872" indent="0">
              <a:buNone/>
            </a:pPr>
            <a:r>
              <a:rPr lang="th-TH" sz="2800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sz="2800" dirty="0" smtClean="0">
                <a:latin typeface="TH SarabunIT๙" pitchFamily="34" charset="-34"/>
                <a:cs typeface="TH SarabunIT๙" pitchFamily="34" charset="-34"/>
              </a:rPr>
              <a:t>     1.1 </a:t>
            </a:r>
            <a:r>
              <a:rPr lang="en-US" sz="28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  <a:hlinkClick r:id="rId2" action="ppaction://hlinkfile"/>
              </a:rPr>
              <a:t>H:\</a:t>
            </a:r>
            <a:r>
              <a:rPr lang="th-TH" sz="28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  <a:hlinkClick r:id="rId2" action="ppaction://hlinkfile"/>
              </a:rPr>
              <a:t>กิจกรรม22\จัดหน่วยปฐมพยาบาลรองรับมวลชน 16,000 คน ในงาน “รวมพลังแห่งความภักดี”.</a:t>
            </a:r>
            <a:r>
              <a:rPr lang="en-US" sz="2800" dirty="0" err="1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  <a:hlinkClick r:id="rId2" action="ppaction://hlinkfile"/>
              </a:rPr>
              <a:t>pdf</a:t>
            </a:r>
            <a:endParaRPr lang="en-US" sz="28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118872" indent="0">
              <a:buNone/>
            </a:pPr>
            <a:r>
              <a:rPr lang="en-US" sz="2800" u="sng" dirty="0">
                <a:latin typeface="TH SarabunIT๙" pitchFamily="34" charset="-34"/>
                <a:cs typeface="TH SarabunIT๙" pitchFamily="34" charset="-34"/>
                <a:hlinkClick r:id="rId3" action="ppaction://hlinkfile"/>
              </a:rPr>
              <a:t> </a:t>
            </a:r>
            <a:r>
              <a:rPr lang="en-US" sz="2800" u="sng" dirty="0" smtClean="0">
                <a:latin typeface="TH SarabunIT๙" pitchFamily="34" charset="-34"/>
                <a:cs typeface="TH SarabunIT๙" pitchFamily="34" charset="-34"/>
                <a:hlinkClick r:id="rId3" action="ppaction://hlinkfile"/>
              </a:rPr>
              <a:t>      </a:t>
            </a:r>
            <a:r>
              <a:rPr lang="en-US" sz="2800" dirty="0" smtClean="0">
                <a:latin typeface="TH SarabunIT๙" pitchFamily="34" charset="-34"/>
                <a:cs typeface="TH SarabunIT๙" pitchFamily="34" charset="-34"/>
                <a:hlinkClick r:id="rId3" action="ppaction://hlinkfile"/>
              </a:rPr>
              <a:t>1.2 </a:t>
            </a:r>
            <a:r>
              <a:rPr lang="en-US" sz="28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  <a:hlinkClick r:id="rId3" action="ppaction://hlinkfile"/>
              </a:rPr>
              <a:t>H:\</a:t>
            </a:r>
            <a:r>
              <a:rPr lang="th-TH" sz="28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  <a:hlinkClick r:id="rId3" action="ppaction://hlinkfile"/>
              </a:rPr>
              <a:t>กิจ</a:t>
            </a:r>
            <a:r>
              <a:rPr lang="th-TH" sz="2800" dirty="0" err="1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  <a:hlinkClick r:id="rId3" action="ppaction://hlinkfile"/>
              </a:rPr>
              <a:t>จกร</a:t>
            </a:r>
            <a:r>
              <a:rPr lang="th-TH" sz="28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  <a:hlinkClick r:id="rId3" action="ppaction://hlinkfile"/>
              </a:rPr>
              <a:t>รม22\การจัดหน่วยปฐมพยาบาล ถึงรพ.จิตเวชฯ.</a:t>
            </a:r>
            <a:r>
              <a:rPr lang="en-US" sz="2800" dirty="0" err="1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  <a:hlinkClick r:id="rId3" action="ppaction://hlinkfile"/>
              </a:rPr>
              <a:t>pdf</a:t>
            </a:r>
            <a:endParaRPr lang="th-TH" sz="2800" dirty="0" smtClean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118872" indent="0">
              <a:buNone/>
            </a:pP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   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7288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h-TH" sz="2800" dirty="0"/>
              <a:t>หน่วยปฐมพยาบาล  </a:t>
            </a:r>
            <a:br>
              <a:rPr lang="th-TH" sz="2800" dirty="0"/>
            </a:br>
            <a:r>
              <a:rPr lang="th-TH" sz="2800" dirty="0"/>
              <a:t>โดยกลุ่มงานควบคุมโรคและกลุ่มงานควบคุมโรคไม่ติดต่อ สุขภาพจิตและ</a:t>
            </a:r>
            <a:r>
              <a:rPr lang="th-TH" sz="2800" dirty="0" err="1"/>
              <a:t>ยาเสพติด</a:t>
            </a:r>
            <a:endParaRPr lang="th-TH" sz="28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51520" y="1484784"/>
            <a:ext cx="8424936" cy="484400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6</a:t>
            </a:r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. ข้อสั่งการ จากจังหวัดสระแก้ว</a:t>
            </a:r>
            <a:endParaRPr lang="th-TH" sz="2400" dirty="0" smtClean="0"/>
          </a:p>
          <a:p>
            <a:pPr marL="118872" indent="0">
              <a:buNone/>
            </a:pPr>
            <a:r>
              <a:rPr lang="th-TH" sz="2800" dirty="0"/>
              <a:t>   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1. 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หนังสือแจ้งมอบหมายภารกิจการจัดงาน ด้านการจัดหน่วยปฐมพยาบาล </a:t>
            </a:r>
            <a:endParaRPr lang="th-TH" dirty="0" smtClean="0">
              <a:latin typeface="TH SarabunIT๙" pitchFamily="34" charset="-34"/>
              <a:cs typeface="TH SarabunIT๙" pitchFamily="34" charset="-34"/>
            </a:endParaRPr>
          </a:p>
          <a:p>
            <a:pPr marL="118872" indent="0">
              <a:buNone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เพื่อ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รับ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บริการฉุกเฉิน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  <a:p>
            <a:pPr marL="118872" indent="0">
              <a:buNone/>
            </a:pPr>
            <a:r>
              <a:rPr lang="th-TH" dirty="0">
                <a:latin typeface="TH SarabunIT๙" pitchFamily="34" charset="-34"/>
                <a:cs typeface="TH SarabunIT๙" pitchFamily="34" charset="-34"/>
              </a:rPr>
              <a:t>      </a:t>
            </a:r>
            <a:r>
              <a:rPr lang="en-US" dirty="0">
                <a:latin typeface="TH SarabunIT๙" pitchFamily="34" charset="-34"/>
                <a:cs typeface="TH SarabunIT๙" pitchFamily="34" charset="-34"/>
                <a:hlinkClick r:id="rId2" action="ppaction://hlinkfile"/>
              </a:rPr>
              <a:t>H:\</a:t>
            </a:r>
            <a:r>
              <a:rPr lang="th-TH" dirty="0">
                <a:latin typeface="TH SarabunIT๙" pitchFamily="34" charset="-34"/>
                <a:cs typeface="TH SarabunIT๙" pitchFamily="34" charset="-34"/>
                <a:hlinkClick r:id="rId2" action="ppaction://hlinkfile"/>
              </a:rPr>
              <a:t>กิจ</a:t>
            </a:r>
            <a:r>
              <a:rPr lang="th-TH" dirty="0" err="1">
                <a:latin typeface="TH SarabunIT๙" pitchFamily="34" charset="-34"/>
                <a:cs typeface="TH SarabunIT๙" pitchFamily="34" charset="-34"/>
                <a:hlinkClick r:id="rId2" action="ppaction://hlinkfile"/>
              </a:rPr>
              <a:t>จกร</a:t>
            </a:r>
            <a:r>
              <a:rPr lang="th-TH" dirty="0">
                <a:latin typeface="TH SarabunIT๙" pitchFamily="34" charset="-34"/>
                <a:cs typeface="TH SarabunIT๙" pitchFamily="34" charset="-34"/>
                <a:hlinkClick r:id="rId2" action="ppaction://hlinkfile"/>
              </a:rPr>
              <a:t>รม22\มอบหมายภารกิจงาน.</a:t>
            </a:r>
            <a:r>
              <a:rPr lang="en-US" dirty="0" err="1" smtClean="0">
                <a:latin typeface="TH SarabunIT๙" pitchFamily="34" charset="-34"/>
                <a:cs typeface="TH SarabunIT๙" pitchFamily="34" charset="-34"/>
                <a:hlinkClick r:id="rId2" action="ppaction://hlinkfile"/>
              </a:rPr>
              <a:t>pdf</a:t>
            </a:r>
            <a:endParaRPr lang="en-US" dirty="0" smtClean="0">
              <a:latin typeface="TH SarabunIT๙" pitchFamily="34" charset="-34"/>
              <a:cs typeface="TH SarabunIT๙" pitchFamily="34" charset="-34"/>
            </a:endParaRPr>
          </a:p>
          <a:p>
            <a:pPr marL="118872" indent="0">
              <a:buNone/>
            </a:pPr>
            <a:r>
              <a:rPr lang="en-US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dirty="0" smtClean="0">
                <a:latin typeface="TH SarabunIT๙" pitchFamily="34" charset="-34"/>
                <a:cs typeface="TH SarabunIT๙" pitchFamily="34" charset="-34"/>
              </a:rPr>
              <a:t>  2.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หนังสือ ขอเชิญร่วมงาน “รวมพลังแห่งความภักดี”</a:t>
            </a:r>
            <a:endParaRPr lang="th-TH" dirty="0"/>
          </a:p>
          <a:p>
            <a:pPr marL="118872" indent="0">
              <a:buNone/>
            </a:pPr>
            <a:r>
              <a:rPr lang="en-US" dirty="0" smtClean="0">
                <a:hlinkClick r:id="rId3" action="ppaction://hlinkfile"/>
              </a:rPr>
              <a:t>H:\</a:t>
            </a:r>
            <a:r>
              <a:rPr lang="th-TH" dirty="0" smtClean="0">
                <a:hlinkClick r:id="rId3" action="ppaction://hlinkfile"/>
              </a:rPr>
              <a:t>กิจ</a:t>
            </a:r>
            <a:r>
              <a:rPr lang="th-TH" dirty="0" err="1" smtClean="0">
                <a:hlinkClick r:id="rId3" action="ppaction://hlinkfile"/>
              </a:rPr>
              <a:t>จกร</a:t>
            </a:r>
            <a:r>
              <a:rPr lang="th-TH" dirty="0" smtClean="0">
                <a:hlinkClick r:id="rId3" action="ppaction://hlinkfile"/>
              </a:rPr>
              <a:t>รม22\การจัดงานรวมพลังแห่งความภักดี.</a:t>
            </a:r>
            <a:r>
              <a:rPr lang="en-US" dirty="0" err="1" smtClean="0">
                <a:hlinkClick r:id="rId3" action="ppaction://hlinkfile"/>
              </a:rPr>
              <a:t>pdf</a:t>
            </a:r>
            <a:endParaRPr lang="th-TH" dirty="0" smtClean="0"/>
          </a:p>
          <a:p>
            <a:pPr marL="118872" indent="0">
              <a:buNone/>
            </a:pPr>
            <a:endParaRPr lang="th-TH" dirty="0" smtClean="0"/>
          </a:p>
          <a:p>
            <a:pPr marL="118872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0876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มอดูล">
  <a:themeElements>
    <a:clrScheme name="มอดูล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มอดูล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มอดูล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114</TotalTime>
  <Words>287</Words>
  <Application>Microsoft Office PowerPoint</Application>
  <PresentationFormat>นำเสนอทางหน้าจอ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6</vt:i4>
      </vt:variant>
    </vt:vector>
  </HeadingPairs>
  <TitlesOfParts>
    <vt:vector size="7" baseType="lpstr">
      <vt:lpstr>มอดูล</vt:lpstr>
      <vt:lpstr>การจัดหน่วยปฐมพยาบาลรองรับมวลชน </vt:lpstr>
      <vt:lpstr>ผังรวมพลังแห่งความภักดี จังหวัดสระแก้ว</vt:lpstr>
      <vt:lpstr>หน่วยปฐมพยาบาล   โดยกลุ่มงานควบคุมโรคและกลุ่มงานควบคุมโรคไม่ติดต่อ สุขภาพจิตและยาเสพติด</vt:lpstr>
      <vt:lpstr>หน่วยปฐมพยาบาล   โดยกลุ่มงานควบคุมโรคและกลุ่มงานควบคุมโรคไม่ติดต่อ สุขภาพจิตและยาเสพติด</vt:lpstr>
      <vt:lpstr>หน่วยปฐมพยาบาล   โดยกลุ่มงานควบคุมโรคและกลุ่มงานควบคุมโรคไม่ติดต่อ สุขภาพจิตและยาเสพติด</vt:lpstr>
      <vt:lpstr>หน่วยปฐมพยาบาล   โดยกลุ่มงานควบคุมโรคและกลุ่มงานควบคุมโรคไม่ติดต่อ สุขภาพจิตและยาเสพติด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การจัดหน่วยปฐมพยาบาลรองรับมวลชน</dc:title>
  <dc:creator>User</dc:creator>
  <cp:lastModifiedBy>User</cp:lastModifiedBy>
  <cp:revision>5</cp:revision>
  <dcterms:created xsi:type="dcterms:W3CDTF">2016-11-21T03:09:07Z</dcterms:created>
  <dcterms:modified xsi:type="dcterms:W3CDTF">2016-11-21T05:03:45Z</dcterms:modified>
</cp:coreProperties>
</file>