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23"/>
  </p:notesMasterIdLst>
  <p:sldIdLst>
    <p:sldId id="256" r:id="rId2"/>
    <p:sldId id="319" r:id="rId3"/>
    <p:sldId id="305" r:id="rId4"/>
    <p:sldId id="257" r:id="rId5"/>
    <p:sldId id="316" r:id="rId6"/>
    <p:sldId id="261" r:id="rId7"/>
    <p:sldId id="306" r:id="rId8"/>
    <p:sldId id="307" r:id="rId9"/>
    <p:sldId id="308" r:id="rId10"/>
    <p:sldId id="310" r:id="rId11"/>
    <p:sldId id="311" r:id="rId12"/>
    <p:sldId id="309" r:id="rId13"/>
    <p:sldId id="312" r:id="rId14"/>
    <p:sldId id="326" r:id="rId15"/>
    <p:sldId id="313" r:id="rId16"/>
    <p:sldId id="320" r:id="rId17"/>
    <p:sldId id="325" r:id="rId18"/>
    <p:sldId id="276" r:id="rId19"/>
    <p:sldId id="321" r:id="rId20"/>
    <p:sldId id="323" r:id="rId21"/>
    <p:sldId id="324" r:id="rId22"/>
  </p:sldIdLst>
  <p:sldSz cx="9144000" cy="5143500" type="screen16x9"/>
  <p:notesSz cx="17348200" cy="97536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_Human" initials="P" lastIdx="1" clrIdx="0">
    <p:extLst>
      <p:ext uri="{19B8F6BF-5375-455C-9EA6-DF929625EA0E}">
        <p15:presenceInfo xmlns:p15="http://schemas.microsoft.com/office/powerpoint/2012/main" userId="PC_Hum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A09F7E-D332-4CA5-8CD7-261FFD884DA3}">
  <a:tblStyle styleId="{28A09F7E-D332-4CA5-8CD7-261FFD884DA3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1758F-852E-4012-A895-AE3FFD642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394CA-3EFF-48C0-845B-272DDFF6DC40}">
      <dgm:prSet phldrT="[Text]" custT="1"/>
      <dgm:spPr/>
      <dgm:t>
        <a:bodyPr/>
        <a:lstStyle/>
        <a:p>
          <a:r>
            <a:rPr lang="th-TH" sz="2000" dirty="0"/>
            <a:t>เจ้าตัว</a:t>
          </a:r>
          <a:endParaRPr lang="en-US" sz="2000" dirty="0"/>
        </a:p>
      </dgm:t>
    </dgm:pt>
    <dgm:pt modelId="{7CA1DD99-24F1-44CB-BE5E-B68FC1C38C98}" type="parTrans" cxnId="{961365C1-2AAA-4C20-AA1F-86C48EFCD444}">
      <dgm:prSet/>
      <dgm:spPr/>
      <dgm:t>
        <a:bodyPr/>
        <a:lstStyle/>
        <a:p>
          <a:endParaRPr lang="en-US"/>
        </a:p>
      </dgm:t>
    </dgm:pt>
    <dgm:pt modelId="{1B2E1BD0-FC19-416D-9B6A-BA8645F7E2DB}" type="sibTrans" cxnId="{961365C1-2AAA-4C20-AA1F-86C48EFCD444}">
      <dgm:prSet/>
      <dgm:spPr/>
      <dgm:t>
        <a:bodyPr/>
        <a:lstStyle/>
        <a:p>
          <a:endParaRPr lang="en-US"/>
        </a:p>
      </dgm:t>
    </dgm:pt>
    <dgm:pt modelId="{DBCB652A-5D02-4BA2-9AF6-8A9DBAAB592A}">
      <dgm:prSet phldrT="[Text]" custT="1"/>
      <dgm:spPr/>
      <dgm:t>
        <a:bodyPr/>
        <a:lstStyle/>
        <a:p>
          <a:r>
            <a:rPr lang="th-TH" sz="2000" dirty="0"/>
            <a:t>จัดทำเล่มเอกสารประกอบการคัดเลือก (เล่มชี้ตัว)</a:t>
          </a:r>
          <a:endParaRPr lang="en-US" sz="2000" dirty="0"/>
        </a:p>
      </dgm:t>
    </dgm:pt>
    <dgm:pt modelId="{1B577BD1-E8A0-4A08-9013-9BC6762F1D8B}" type="parTrans" cxnId="{C00B488E-2899-4251-890F-10481CABBA4B}">
      <dgm:prSet/>
      <dgm:spPr/>
      <dgm:t>
        <a:bodyPr/>
        <a:lstStyle/>
        <a:p>
          <a:endParaRPr lang="en-US"/>
        </a:p>
      </dgm:t>
    </dgm:pt>
    <dgm:pt modelId="{606C7974-306B-45ED-B00A-000F028CFDD4}" type="sibTrans" cxnId="{C00B488E-2899-4251-890F-10481CABBA4B}">
      <dgm:prSet/>
      <dgm:spPr/>
      <dgm:t>
        <a:bodyPr/>
        <a:lstStyle/>
        <a:p>
          <a:endParaRPr lang="en-US"/>
        </a:p>
      </dgm:t>
    </dgm:pt>
    <dgm:pt modelId="{9B3F2814-571E-4B1B-97D4-294C4DD83504}">
      <dgm:prSet phldrT="[Text]" custT="1"/>
      <dgm:spPr/>
      <dgm:t>
        <a:bodyPr/>
        <a:lstStyle/>
        <a:p>
          <a:r>
            <a:rPr lang="th-TH" sz="1400" dirty="0"/>
            <a:t>งาน จ.</a:t>
          </a:r>
        </a:p>
        <a:p>
          <a:r>
            <a:rPr lang="th-TH" sz="1400" dirty="0"/>
            <a:t> รพช./สสอ.</a:t>
          </a:r>
          <a:endParaRPr lang="en-US" sz="1400" dirty="0"/>
        </a:p>
      </dgm:t>
    </dgm:pt>
    <dgm:pt modelId="{23660D3E-508C-488A-8EC9-3CF1CAF2A5D6}" type="parTrans" cxnId="{C6CBD35D-6051-4BA1-A303-B7DE8B903B4B}">
      <dgm:prSet/>
      <dgm:spPr/>
      <dgm:t>
        <a:bodyPr/>
        <a:lstStyle/>
        <a:p>
          <a:endParaRPr lang="en-US"/>
        </a:p>
      </dgm:t>
    </dgm:pt>
    <dgm:pt modelId="{33CD54CD-F9D8-427E-9932-AFF97030162D}" type="sibTrans" cxnId="{C6CBD35D-6051-4BA1-A303-B7DE8B903B4B}">
      <dgm:prSet/>
      <dgm:spPr/>
      <dgm:t>
        <a:bodyPr/>
        <a:lstStyle/>
        <a:p>
          <a:endParaRPr lang="en-US"/>
        </a:p>
      </dgm:t>
    </dgm:pt>
    <dgm:pt modelId="{15DB7FE8-6F33-406F-BAF8-4A2D6632F5EE}">
      <dgm:prSet phldrT="[Text]" custT="1"/>
      <dgm:spPr/>
      <dgm:t>
        <a:bodyPr/>
        <a:lstStyle/>
        <a:p>
          <a:r>
            <a:rPr lang="th-TH" sz="1800" dirty="0"/>
            <a:t>ตรวจสอบคุณสมบัติ และความถูกต้องของเล่มชี้ตัว</a:t>
          </a:r>
          <a:endParaRPr lang="en-US" sz="1800" dirty="0"/>
        </a:p>
      </dgm:t>
    </dgm:pt>
    <dgm:pt modelId="{50349B51-C317-4904-B035-4619A5813166}" type="parTrans" cxnId="{BB73619D-D524-4EE5-8E19-41EDAC8C4C9C}">
      <dgm:prSet/>
      <dgm:spPr/>
      <dgm:t>
        <a:bodyPr/>
        <a:lstStyle/>
        <a:p>
          <a:endParaRPr lang="en-US"/>
        </a:p>
      </dgm:t>
    </dgm:pt>
    <dgm:pt modelId="{076DB79B-E280-4393-A9E1-75F0204BDC4D}" type="sibTrans" cxnId="{BB73619D-D524-4EE5-8E19-41EDAC8C4C9C}">
      <dgm:prSet/>
      <dgm:spPr/>
      <dgm:t>
        <a:bodyPr/>
        <a:lstStyle/>
        <a:p>
          <a:endParaRPr lang="en-US"/>
        </a:p>
      </dgm:t>
    </dgm:pt>
    <dgm:pt modelId="{DDA483C4-0012-4AA5-98F7-7F531CEC1F96}">
      <dgm:prSet phldrT="[Text]" custT="1"/>
      <dgm:spPr/>
      <dgm:t>
        <a:bodyPr/>
        <a:lstStyle/>
        <a:p>
          <a:r>
            <a:rPr lang="th-TH" sz="1800" dirty="0"/>
            <a:t>เสนอผู้บังคับบัญชาลงนามตามลำดับ</a:t>
          </a:r>
          <a:endParaRPr lang="en-US" sz="1800" dirty="0"/>
        </a:p>
      </dgm:t>
    </dgm:pt>
    <dgm:pt modelId="{7EE6DA23-8BF7-4254-B0D5-0EB12F969FAB}" type="parTrans" cxnId="{AE904A1F-5A6E-4E40-B5C7-1ECF1F4262F5}">
      <dgm:prSet/>
      <dgm:spPr/>
      <dgm:t>
        <a:bodyPr/>
        <a:lstStyle/>
        <a:p>
          <a:endParaRPr lang="en-US"/>
        </a:p>
      </dgm:t>
    </dgm:pt>
    <dgm:pt modelId="{F5BFF5D0-F98E-423D-BD7C-3C256225C75A}" type="sibTrans" cxnId="{AE904A1F-5A6E-4E40-B5C7-1ECF1F4262F5}">
      <dgm:prSet/>
      <dgm:spPr/>
      <dgm:t>
        <a:bodyPr/>
        <a:lstStyle/>
        <a:p>
          <a:endParaRPr lang="en-US"/>
        </a:p>
      </dgm:t>
    </dgm:pt>
    <dgm:pt modelId="{8D87B1AF-E563-4570-8A8B-9ABE308E80F0}">
      <dgm:prSet phldrT="[Text]"/>
      <dgm:spPr/>
      <dgm:t>
        <a:bodyPr/>
        <a:lstStyle/>
        <a:p>
          <a:r>
            <a:rPr lang="th-TH" dirty="0"/>
            <a:t>งาน จ. สสจ.</a:t>
          </a:r>
          <a:endParaRPr lang="en-US" dirty="0"/>
        </a:p>
      </dgm:t>
    </dgm:pt>
    <dgm:pt modelId="{D83EB035-4D00-4297-9DAC-E931341C2094}" type="parTrans" cxnId="{AF79E62E-20AD-48C3-9D84-15D3B1FEDE30}">
      <dgm:prSet/>
      <dgm:spPr/>
      <dgm:t>
        <a:bodyPr/>
        <a:lstStyle/>
        <a:p>
          <a:endParaRPr lang="en-US"/>
        </a:p>
      </dgm:t>
    </dgm:pt>
    <dgm:pt modelId="{1CDBFF22-2CD0-47DA-AB63-362CBB26A7BE}" type="sibTrans" cxnId="{AF79E62E-20AD-48C3-9D84-15D3B1FEDE30}">
      <dgm:prSet/>
      <dgm:spPr/>
      <dgm:t>
        <a:bodyPr/>
        <a:lstStyle/>
        <a:p>
          <a:endParaRPr lang="en-US"/>
        </a:p>
      </dgm:t>
    </dgm:pt>
    <dgm:pt modelId="{AA320573-BF8D-459B-A18C-D96030360E21}">
      <dgm:prSet phldrT="[Text]"/>
      <dgm:spPr/>
      <dgm:t>
        <a:bodyPr/>
        <a:lstStyle/>
        <a:p>
          <a:r>
            <a:rPr lang="th-TH" dirty="0"/>
            <a:t>ตรวจสอบความถูกต้องครบถ้วน</a:t>
          </a:r>
          <a:endParaRPr lang="en-US" dirty="0"/>
        </a:p>
      </dgm:t>
    </dgm:pt>
    <dgm:pt modelId="{EE31B09D-66E8-4142-93DB-EF113B3982DB}" type="parTrans" cxnId="{82FAE061-6FA4-4D24-9E10-3B5313BDD0BF}">
      <dgm:prSet/>
      <dgm:spPr/>
      <dgm:t>
        <a:bodyPr/>
        <a:lstStyle/>
        <a:p>
          <a:endParaRPr lang="en-US"/>
        </a:p>
      </dgm:t>
    </dgm:pt>
    <dgm:pt modelId="{74113BFE-F08F-4BFB-9EEB-0760847E80E3}" type="sibTrans" cxnId="{82FAE061-6FA4-4D24-9E10-3B5313BDD0BF}">
      <dgm:prSet/>
      <dgm:spPr/>
      <dgm:t>
        <a:bodyPr/>
        <a:lstStyle/>
        <a:p>
          <a:endParaRPr lang="en-US"/>
        </a:p>
      </dgm:t>
    </dgm:pt>
    <dgm:pt modelId="{2E2FE30F-2710-458A-852F-C8D8D99E01AF}">
      <dgm:prSet phldrT="[Text]"/>
      <dgm:spPr/>
      <dgm:t>
        <a:bodyPr/>
        <a:lstStyle/>
        <a:p>
          <a:r>
            <a:rPr lang="th-TH" dirty="0"/>
            <a:t>จัดทำประกาศ (เสนอ นพ.สสจ.       ผวจ. สระแก้ว ลงนามประกาศ)</a:t>
          </a:r>
          <a:endParaRPr lang="en-US" dirty="0"/>
        </a:p>
      </dgm:t>
    </dgm:pt>
    <dgm:pt modelId="{B30C85A9-7679-4164-AA70-F57DAFE0620A}" type="parTrans" cxnId="{30239DED-E9EF-47F0-A27E-88FAC38BD53B}">
      <dgm:prSet/>
      <dgm:spPr/>
      <dgm:t>
        <a:bodyPr/>
        <a:lstStyle/>
        <a:p>
          <a:endParaRPr lang="en-US"/>
        </a:p>
      </dgm:t>
    </dgm:pt>
    <dgm:pt modelId="{749B0259-9083-4767-879A-54FBD1E83F3D}" type="sibTrans" cxnId="{30239DED-E9EF-47F0-A27E-88FAC38BD53B}">
      <dgm:prSet/>
      <dgm:spPr/>
      <dgm:t>
        <a:bodyPr/>
        <a:lstStyle/>
        <a:p>
          <a:endParaRPr lang="en-US"/>
        </a:p>
      </dgm:t>
    </dgm:pt>
    <dgm:pt modelId="{5A37C557-0203-4964-BBDD-F55875E36AD6}">
      <dgm:prSet phldrT="[Text]" custT="1"/>
      <dgm:spPr/>
      <dgm:t>
        <a:bodyPr/>
        <a:lstStyle/>
        <a:p>
          <a:r>
            <a:rPr lang="th-TH" sz="1800" dirty="0"/>
            <a:t>จัดทำหนังสือนำส่ง สสจ.สระแก้ว</a:t>
          </a:r>
          <a:endParaRPr lang="en-US" sz="1800" dirty="0"/>
        </a:p>
      </dgm:t>
    </dgm:pt>
    <dgm:pt modelId="{ECDD84E1-A4A4-47DF-8280-743019FE2795}" type="parTrans" cxnId="{6C7749C9-24CD-4859-BD5F-800AFB3B4256}">
      <dgm:prSet/>
      <dgm:spPr/>
      <dgm:t>
        <a:bodyPr/>
        <a:lstStyle/>
        <a:p>
          <a:endParaRPr lang="en-US"/>
        </a:p>
      </dgm:t>
    </dgm:pt>
    <dgm:pt modelId="{769636B1-62F9-48A5-B415-3539B3798478}" type="sibTrans" cxnId="{6C7749C9-24CD-4859-BD5F-800AFB3B4256}">
      <dgm:prSet/>
      <dgm:spPr/>
      <dgm:t>
        <a:bodyPr/>
        <a:lstStyle/>
        <a:p>
          <a:endParaRPr lang="en-US"/>
        </a:p>
      </dgm:t>
    </dgm:pt>
    <dgm:pt modelId="{72F457D0-F39B-4CC2-BF59-C89141F81604}" type="pres">
      <dgm:prSet presAssocID="{B7F1758F-852E-4012-A895-AE3FFD642DFB}" presName="linearFlow" presStyleCnt="0">
        <dgm:presLayoutVars>
          <dgm:dir/>
          <dgm:animLvl val="lvl"/>
          <dgm:resizeHandles val="exact"/>
        </dgm:presLayoutVars>
      </dgm:prSet>
      <dgm:spPr/>
    </dgm:pt>
    <dgm:pt modelId="{7AB84C43-CFDD-47FF-9836-ED9C4F7B09B7}" type="pres">
      <dgm:prSet presAssocID="{1FD394CA-3EFF-48C0-845B-272DDFF6DC40}" presName="composite" presStyleCnt="0"/>
      <dgm:spPr/>
    </dgm:pt>
    <dgm:pt modelId="{21B5B424-1A81-4183-A892-22B190B654A5}" type="pres">
      <dgm:prSet presAssocID="{1FD394CA-3EFF-48C0-845B-272DDFF6DC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6473CF-A2AD-4132-B5EB-0FEE5BD2C935}" type="pres">
      <dgm:prSet presAssocID="{1FD394CA-3EFF-48C0-845B-272DDFF6DC40}" presName="descendantText" presStyleLbl="alignAcc1" presStyleIdx="0" presStyleCnt="3" custLinFactNeighborX="1140" custLinFactNeighborY="5746">
        <dgm:presLayoutVars>
          <dgm:bulletEnabled val="1"/>
        </dgm:presLayoutVars>
      </dgm:prSet>
      <dgm:spPr/>
    </dgm:pt>
    <dgm:pt modelId="{0C8B5AAA-92ED-4BE1-A62F-180585C139BC}" type="pres">
      <dgm:prSet presAssocID="{1B2E1BD0-FC19-416D-9B6A-BA8645F7E2DB}" presName="sp" presStyleCnt="0"/>
      <dgm:spPr/>
    </dgm:pt>
    <dgm:pt modelId="{47519A22-62EA-4CEC-9D01-D0CF77B01B58}" type="pres">
      <dgm:prSet presAssocID="{9B3F2814-571E-4B1B-97D4-294C4DD83504}" presName="composite" presStyleCnt="0"/>
      <dgm:spPr/>
    </dgm:pt>
    <dgm:pt modelId="{D66C3B54-DCFF-44B0-8E32-DEFA0CACB0AD}" type="pres">
      <dgm:prSet presAssocID="{9B3F2814-571E-4B1B-97D4-294C4DD835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C624D2D-EACE-4D20-91DD-42BD9BA186E9}" type="pres">
      <dgm:prSet presAssocID="{9B3F2814-571E-4B1B-97D4-294C4DD83504}" presName="descendantText" presStyleLbl="alignAcc1" presStyleIdx="1" presStyleCnt="3">
        <dgm:presLayoutVars>
          <dgm:bulletEnabled val="1"/>
        </dgm:presLayoutVars>
      </dgm:prSet>
      <dgm:spPr/>
    </dgm:pt>
    <dgm:pt modelId="{5C805ACB-8750-4FA3-A8A5-85F3E119BC5F}" type="pres">
      <dgm:prSet presAssocID="{33CD54CD-F9D8-427E-9932-AFF97030162D}" presName="sp" presStyleCnt="0"/>
      <dgm:spPr/>
    </dgm:pt>
    <dgm:pt modelId="{FBEE7FF3-3870-43CF-948F-7159055A2D64}" type="pres">
      <dgm:prSet presAssocID="{8D87B1AF-E563-4570-8A8B-9ABE308E80F0}" presName="composite" presStyleCnt="0"/>
      <dgm:spPr/>
    </dgm:pt>
    <dgm:pt modelId="{DC75F446-5874-4D09-94F5-0CF2E8140247}" type="pres">
      <dgm:prSet presAssocID="{8D87B1AF-E563-4570-8A8B-9ABE308E80F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42092A7-FEAA-4DCD-8BCA-69237325DADE}" type="pres">
      <dgm:prSet presAssocID="{8D87B1AF-E563-4570-8A8B-9ABE308E80F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904A1F-5A6E-4E40-B5C7-1ECF1F4262F5}" srcId="{9B3F2814-571E-4B1B-97D4-294C4DD83504}" destId="{DDA483C4-0012-4AA5-98F7-7F531CEC1F96}" srcOrd="1" destOrd="0" parTransId="{7EE6DA23-8BF7-4254-B0D5-0EB12F969FAB}" sibTransId="{F5BFF5D0-F98E-423D-BD7C-3C256225C75A}"/>
    <dgm:cxn modelId="{AF79E62E-20AD-48C3-9D84-15D3B1FEDE30}" srcId="{B7F1758F-852E-4012-A895-AE3FFD642DFB}" destId="{8D87B1AF-E563-4570-8A8B-9ABE308E80F0}" srcOrd="2" destOrd="0" parTransId="{D83EB035-4D00-4297-9DAC-E931341C2094}" sibTransId="{1CDBFF22-2CD0-47DA-AB63-362CBB26A7BE}"/>
    <dgm:cxn modelId="{7E47DA31-D6CB-4CED-93EE-3C075F26DF84}" type="presOf" srcId="{2E2FE30F-2710-458A-852F-C8D8D99E01AF}" destId="{642092A7-FEAA-4DCD-8BCA-69237325DADE}" srcOrd="0" destOrd="1" presId="urn:microsoft.com/office/officeart/2005/8/layout/chevron2"/>
    <dgm:cxn modelId="{E45C9333-5E66-4645-9918-4455A76AD2CE}" type="presOf" srcId="{B7F1758F-852E-4012-A895-AE3FFD642DFB}" destId="{72F457D0-F39B-4CC2-BF59-C89141F81604}" srcOrd="0" destOrd="0" presId="urn:microsoft.com/office/officeart/2005/8/layout/chevron2"/>
    <dgm:cxn modelId="{C6CBD35D-6051-4BA1-A303-B7DE8B903B4B}" srcId="{B7F1758F-852E-4012-A895-AE3FFD642DFB}" destId="{9B3F2814-571E-4B1B-97D4-294C4DD83504}" srcOrd="1" destOrd="0" parTransId="{23660D3E-508C-488A-8EC9-3CF1CAF2A5D6}" sibTransId="{33CD54CD-F9D8-427E-9932-AFF97030162D}"/>
    <dgm:cxn modelId="{82FAE061-6FA4-4D24-9E10-3B5313BDD0BF}" srcId="{8D87B1AF-E563-4570-8A8B-9ABE308E80F0}" destId="{AA320573-BF8D-459B-A18C-D96030360E21}" srcOrd="0" destOrd="0" parTransId="{EE31B09D-66E8-4142-93DB-EF113B3982DB}" sibTransId="{74113BFE-F08F-4BFB-9EEB-0760847E80E3}"/>
    <dgm:cxn modelId="{58AE3E43-8946-4539-80D8-E5EB4AE04FDA}" type="presOf" srcId="{5A37C557-0203-4964-BBDD-F55875E36AD6}" destId="{0C624D2D-EACE-4D20-91DD-42BD9BA186E9}" srcOrd="0" destOrd="2" presId="urn:microsoft.com/office/officeart/2005/8/layout/chevron2"/>
    <dgm:cxn modelId="{8CD08751-B49D-47E7-87E5-0D8D187C3DF9}" type="presOf" srcId="{8D87B1AF-E563-4570-8A8B-9ABE308E80F0}" destId="{DC75F446-5874-4D09-94F5-0CF2E8140247}" srcOrd="0" destOrd="0" presId="urn:microsoft.com/office/officeart/2005/8/layout/chevron2"/>
    <dgm:cxn modelId="{AEBA9A72-7E67-415B-B221-C86B5DF1F80F}" type="presOf" srcId="{9B3F2814-571E-4B1B-97D4-294C4DD83504}" destId="{D66C3B54-DCFF-44B0-8E32-DEFA0CACB0AD}" srcOrd="0" destOrd="0" presId="urn:microsoft.com/office/officeart/2005/8/layout/chevron2"/>
    <dgm:cxn modelId="{7782EA77-B4A4-4315-89A6-259AC91EA51C}" type="presOf" srcId="{DDA483C4-0012-4AA5-98F7-7F531CEC1F96}" destId="{0C624D2D-EACE-4D20-91DD-42BD9BA186E9}" srcOrd="0" destOrd="1" presId="urn:microsoft.com/office/officeart/2005/8/layout/chevron2"/>
    <dgm:cxn modelId="{E0FEA27C-CA07-4D12-836F-254EFB727333}" type="presOf" srcId="{15DB7FE8-6F33-406F-BAF8-4A2D6632F5EE}" destId="{0C624D2D-EACE-4D20-91DD-42BD9BA186E9}" srcOrd="0" destOrd="0" presId="urn:microsoft.com/office/officeart/2005/8/layout/chevron2"/>
    <dgm:cxn modelId="{4D188C87-FA77-4B99-96DB-F5744E2D0AA5}" type="presOf" srcId="{AA320573-BF8D-459B-A18C-D96030360E21}" destId="{642092A7-FEAA-4DCD-8BCA-69237325DADE}" srcOrd="0" destOrd="0" presId="urn:microsoft.com/office/officeart/2005/8/layout/chevron2"/>
    <dgm:cxn modelId="{C00B488E-2899-4251-890F-10481CABBA4B}" srcId="{1FD394CA-3EFF-48C0-845B-272DDFF6DC40}" destId="{DBCB652A-5D02-4BA2-9AF6-8A9DBAAB592A}" srcOrd="0" destOrd="0" parTransId="{1B577BD1-E8A0-4A08-9013-9BC6762F1D8B}" sibTransId="{606C7974-306B-45ED-B00A-000F028CFDD4}"/>
    <dgm:cxn modelId="{BB73619D-D524-4EE5-8E19-41EDAC8C4C9C}" srcId="{9B3F2814-571E-4B1B-97D4-294C4DD83504}" destId="{15DB7FE8-6F33-406F-BAF8-4A2D6632F5EE}" srcOrd="0" destOrd="0" parTransId="{50349B51-C317-4904-B035-4619A5813166}" sibTransId="{076DB79B-E280-4393-A9E1-75F0204BDC4D}"/>
    <dgm:cxn modelId="{54CD90AF-B50F-40DD-8A58-61D7A83FF97C}" type="presOf" srcId="{DBCB652A-5D02-4BA2-9AF6-8A9DBAAB592A}" destId="{906473CF-A2AD-4132-B5EB-0FEE5BD2C935}" srcOrd="0" destOrd="0" presId="urn:microsoft.com/office/officeart/2005/8/layout/chevron2"/>
    <dgm:cxn modelId="{961365C1-2AAA-4C20-AA1F-86C48EFCD444}" srcId="{B7F1758F-852E-4012-A895-AE3FFD642DFB}" destId="{1FD394CA-3EFF-48C0-845B-272DDFF6DC40}" srcOrd="0" destOrd="0" parTransId="{7CA1DD99-24F1-44CB-BE5E-B68FC1C38C98}" sibTransId="{1B2E1BD0-FC19-416D-9B6A-BA8645F7E2DB}"/>
    <dgm:cxn modelId="{6C7749C9-24CD-4859-BD5F-800AFB3B4256}" srcId="{9B3F2814-571E-4B1B-97D4-294C4DD83504}" destId="{5A37C557-0203-4964-BBDD-F55875E36AD6}" srcOrd="2" destOrd="0" parTransId="{ECDD84E1-A4A4-47DF-8280-743019FE2795}" sibTransId="{769636B1-62F9-48A5-B415-3539B3798478}"/>
    <dgm:cxn modelId="{48A1D8CE-C8E1-4462-87BA-D1DB1158128A}" type="presOf" srcId="{1FD394CA-3EFF-48C0-845B-272DDFF6DC40}" destId="{21B5B424-1A81-4183-A892-22B190B654A5}" srcOrd="0" destOrd="0" presId="urn:microsoft.com/office/officeart/2005/8/layout/chevron2"/>
    <dgm:cxn modelId="{30239DED-E9EF-47F0-A27E-88FAC38BD53B}" srcId="{8D87B1AF-E563-4570-8A8B-9ABE308E80F0}" destId="{2E2FE30F-2710-458A-852F-C8D8D99E01AF}" srcOrd="1" destOrd="0" parTransId="{B30C85A9-7679-4164-AA70-F57DAFE0620A}" sibTransId="{749B0259-9083-4767-879A-54FBD1E83F3D}"/>
    <dgm:cxn modelId="{B8456509-DA53-4FB1-8D34-1A2C60852CA2}" type="presParOf" srcId="{72F457D0-F39B-4CC2-BF59-C89141F81604}" destId="{7AB84C43-CFDD-47FF-9836-ED9C4F7B09B7}" srcOrd="0" destOrd="0" presId="urn:microsoft.com/office/officeart/2005/8/layout/chevron2"/>
    <dgm:cxn modelId="{F920917C-659B-4852-892B-CB2A22E49A6C}" type="presParOf" srcId="{7AB84C43-CFDD-47FF-9836-ED9C4F7B09B7}" destId="{21B5B424-1A81-4183-A892-22B190B654A5}" srcOrd="0" destOrd="0" presId="urn:microsoft.com/office/officeart/2005/8/layout/chevron2"/>
    <dgm:cxn modelId="{AC83FC3E-3499-4B48-9685-5F3F0F583600}" type="presParOf" srcId="{7AB84C43-CFDD-47FF-9836-ED9C4F7B09B7}" destId="{906473CF-A2AD-4132-B5EB-0FEE5BD2C935}" srcOrd="1" destOrd="0" presId="urn:microsoft.com/office/officeart/2005/8/layout/chevron2"/>
    <dgm:cxn modelId="{CD39708B-CD5B-4BD4-9647-D06F0D11E5B5}" type="presParOf" srcId="{72F457D0-F39B-4CC2-BF59-C89141F81604}" destId="{0C8B5AAA-92ED-4BE1-A62F-180585C139BC}" srcOrd="1" destOrd="0" presId="urn:microsoft.com/office/officeart/2005/8/layout/chevron2"/>
    <dgm:cxn modelId="{E04708A2-7719-4AD9-8FF9-98555E64BEE0}" type="presParOf" srcId="{72F457D0-F39B-4CC2-BF59-C89141F81604}" destId="{47519A22-62EA-4CEC-9D01-D0CF77B01B58}" srcOrd="2" destOrd="0" presId="urn:microsoft.com/office/officeart/2005/8/layout/chevron2"/>
    <dgm:cxn modelId="{2C0BCE64-ECD9-4E1F-B176-40BEA6412032}" type="presParOf" srcId="{47519A22-62EA-4CEC-9D01-D0CF77B01B58}" destId="{D66C3B54-DCFF-44B0-8E32-DEFA0CACB0AD}" srcOrd="0" destOrd="0" presId="urn:microsoft.com/office/officeart/2005/8/layout/chevron2"/>
    <dgm:cxn modelId="{79F93E4F-3DEE-407A-A1CA-528042B7466E}" type="presParOf" srcId="{47519A22-62EA-4CEC-9D01-D0CF77B01B58}" destId="{0C624D2D-EACE-4D20-91DD-42BD9BA186E9}" srcOrd="1" destOrd="0" presId="urn:microsoft.com/office/officeart/2005/8/layout/chevron2"/>
    <dgm:cxn modelId="{807BB8A6-EDD3-409E-A876-F79F8DC4C397}" type="presParOf" srcId="{72F457D0-F39B-4CC2-BF59-C89141F81604}" destId="{5C805ACB-8750-4FA3-A8A5-85F3E119BC5F}" srcOrd="3" destOrd="0" presId="urn:microsoft.com/office/officeart/2005/8/layout/chevron2"/>
    <dgm:cxn modelId="{0C4D3B1C-F739-4239-ABB2-35617FCB250C}" type="presParOf" srcId="{72F457D0-F39B-4CC2-BF59-C89141F81604}" destId="{FBEE7FF3-3870-43CF-948F-7159055A2D64}" srcOrd="4" destOrd="0" presId="urn:microsoft.com/office/officeart/2005/8/layout/chevron2"/>
    <dgm:cxn modelId="{F41C4262-FD08-48DC-8383-50E8C9ECC469}" type="presParOf" srcId="{FBEE7FF3-3870-43CF-948F-7159055A2D64}" destId="{DC75F446-5874-4D09-94F5-0CF2E8140247}" srcOrd="0" destOrd="0" presId="urn:microsoft.com/office/officeart/2005/8/layout/chevron2"/>
    <dgm:cxn modelId="{C9CC278F-EAB3-4BD0-ACEE-8DCCE52D6055}" type="presParOf" srcId="{FBEE7FF3-3870-43CF-948F-7159055A2D64}" destId="{642092A7-FEAA-4DCD-8BCA-69237325DA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1758F-852E-4012-A895-AE3FFD642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394CA-3EFF-48C0-845B-272DDFF6DC40}">
      <dgm:prSet phldrT="[Text]" custT="1"/>
      <dgm:spPr/>
      <dgm:t>
        <a:bodyPr/>
        <a:lstStyle/>
        <a:p>
          <a:r>
            <a:rPr lang="th-TH" sz="2000" dirty="0"/>
            <a:t>เจ้าตัว</a:t>
          </a:r>
          <a:endParaRPr lang="en-US" sz="2000" dirty="0"/>
        </a:p>
      </dgm:t>
    </dgm:pt>
    <dgm:pt modelId="{7CA1DD99-24F1-44CB-BE5E-B68FC1C38C98}" type="parTrans" cxnId="{961365C1-2AAA-4C20-AA1F-86C48EFCD444}">
      <dgm:prSet/>
      <dgm:spPr/>
      <dgm:t>
        <a:bodyPr/>
        <a:lstStyle/>
        <a:p>
          <a:endParaRPr lang="en-US"/>
        </a:p>
      </dgm:t>
    </dgm:pt>
    <dgm:pt modelId="{1B2E1BD0-FC19-416D-9B6A-BA8645F7E2DB}" type="sibTrans" cxnId="{961365C1-2AAA-4C20-AA1F-86C48EFCD444}">
      <dgm:prSet/>
      <dgm:spPr/>
      <dgm:t>
        <a:bodyPr/>
        <a:lstStyle/>
        <a:p>
          <a:endParaRPr lang="en-US"/>
        </a:p>
      </dgm:t>
    </dgm:pt>
    <dgm:pt modelId="{DBCB652A-5D02-4BA2-9AF6-8A9DBAAB592A}">
      <dgm:prSet phldrT="[Text]" custT="1"/>
      <dgm:spPr/>
      <dgm:t>
        <a:bodyPr/>
        <a:lstStyle/>
        <a:p>
          <a:r>
            <a:rPr lang="th-TH" sz="2000" dirty="0"/>
            <a:t>จัดทำเล่มแบบประเมินผลงาน (เล่มที่ 2 )</a:t>
          </a:r>
          <a:endParaRPr lang="en-US" sz="2000" dirty="0"/>
        </a:p>
      </dgm:t>
    </dgm:pt>
    <dgm:pt modelId="{1B577BD1-E8A0-4A08-9013-9BC6762F1D8B}" type="parTrans" cxnId="{C00B488E-2899-4251-890F-10481CABBA4B}">
      <dgm:prSet/>
      <dgm:spPr/>
      <dgm:t>
        <a:bodyPr/>
        <a:lstStyle/>
        <a:p>
          <a:endParaRPr lang="en-US"/>
        </a:p>
      </dgm:t>
    </dgm:pt>
    <dgm:pt modelId="{606C7974-306B-45ED-B00A-000F028CFDD4}" type="sibTrans" cxnId="{C00B488E-2899-4251-890F-10481CABBA4B}">
      <dgm:prSet/>
      <dgm:spPr/>
      <dgm:t>
        <a:bodyPr/>
        <a:lstStyle/>
        <a:p>
          <a:endParaRPr lang="en-US"/>
        </a:p>
      </dgm:t>
    </dgm:pt>
    <dgm:pt modelId="{9B3F2814-571E-4B1B-97D4-294C4DD83504}">
      <dgm:prSet phldrT="[Text]" custT="1"/>
      <dgm:spPr/>
      <dgm:t>
        <a:bodyPr/>
        <a:lstStyle/>
        <a:p>
          <a:r>
            <a:rPr lang="th-TH" sz="1400" dirty="0"/>
            <a:t>งาน จ.</a:t>
          </a:r>
        </a:p>
        <a:p>
          <a:r>
            <a:rPr lang="th-TH" sz="1400" dirty="0"/>
            <a:t> รพช./สสอ.</a:t>
          </a:r>
          <a:endParaRPr lang="en-US" sz="1400" dirty="0"/>
        </a:p>
      </dgm:t>
    </dgm:pt>
    <dgm:pt modelId="{23660D3E-508C-488A-8EC9-3CF1CAF2A5D6}" type="parTrans" cxnId="{C6CBD35D-6051-4BA1-A303-B7DE8B903B4B}">
      <dgm:prSet/>
      <dgm:spPr/>
      <dgm:t>
        <a:bodyPr/>
        <a:lstStyle/>
        <a:p>
          <a:endParaRPr lang="en-US"/>
        </a:p>
      </dgm:t>
    </dgm:pt>
    <dgm:pt modelId="{33CD54CD-F9D8-427E-9932-AFF97030162D}" type="sibTrans" cxnId="{C6CBD35D-6051-4BA1-A303-B7DE8B903B4B}">
      <dgm:prSet/>
      <dgm:spPr/>
      <dgm:t>
        <a:bodyPr/>
        <a:lstStyle/>
        <a:p>
          <a:endParaRPr lang="en-US"/>
        </a:p>
      </dgm:t>
    </dgm:pt>
    <dgm:pt modelId="{15DB7FE8-6F33-406F-BAF8-4A2D6632F5EE}">
      <dgm:prSet phldrT="[Text]" custT="1"/>
      <dgm:spPr/>
      <dgm:t>
        <a:bodyPr/>
        <a:lstStyle/>
        <a:p>
          <a:r>
            <a:rPr lang="th-TH" sz="1800" dirty="0"/>
            <a:t>ตรวจสอบคุณสมบัติ และความถูกต้องของเล่มชี้ตัว</a:t>
          </a:r>
          <a:endParaRPr lang="en-US" sz="1800" dirty="0"/>
        </a:p>
      </dgm:t>
    </dgm:pt>
    <dgm:pt modelId="{50349B51-C317-4904-B035-4619A5813166}" type="parTrans" cxnId="{BB73619D-D524-4EE5-8E19-41EDAC8C4C9C}">
      <dgm:prSet/>
      <dgm:spPr/>
      <dgm:t>
        <a:bodyPr/>
        <a:lstStyle/>
        <a:p>
          <a:endParaRPr lang="en-US"/>
        </a:p>
      </dgm:t>
    </dgm:pt>
    <dgm:pt modelId="{076DB79B-E280-4393-A9E1-75F0204BDC4D}" type="sibTrans" cxnId="{BB73619D-D524-4EE5-8E19-41EDAC8C4C9C}">
      <dgm:prSet/>
      <dgm:spPr/>
      <dgm:t>
        <a:bodyPr/>
        <a:lstStyle/>
        <a:p>
          <a:endParaRPr lang="en-US"/>
        </a:p>
      </dgm:t>
    </dgm:pt>
    <dgm:pt modelId="{DDA483C4-0012-4AA5-98F7-7F531CEC1F96}">
      <dgm:prSet phldrT="[Text]" custT="1"/>
      <dgm:spPr/>
      <dgm:t>
        <a:bodyPr/>
        <a:lstStyle/>
        <a:p>
          <a:r>
            <a:rPr lang="th-TH" sz="1800" dirty="0"/>
            <a:t>เสนอผู้บังคับบัญชาลงนามตามลำดับ</a:t>
          </a:r>
          <a:endParaRPr lang="en-US" sz="1800" dirty="0"/>
        </a:p>
      </dgm:t>
    </dgm:pt>
    <dgm:pt modelId="{7EE6DA23-8BF7-4254-B0D5-0EB12F969FAB}" type="parTrans" cxnId="{AE904A1F-5A6E-4E40-B5C7-1ECF1F4262F5}">
      <dgm:prSet/>
      <dgm:spPr/>
      <dgm:t>
        <a:bodyPr/>
        <a:lstStyle/>
        <a:p>
          <a:endParaRPr lang="en-US"/>
        </a:p>
      </dgm:t>
    </dgm:pt>
    <dgm:pt modelId="{F5BFF5D0-F98E-423D-BD7C-3C256225C75A}" type="sibTrans" cxnId="{AE904A1F-5A6E-4E40-B5C7-1ECF1F4262F5}">
      <dgm:prSet/>
      <dgm:spPr/>
      <dgm:t>
        <a:bodyPr/>
        <a:lstStyle/>
        <a:p>
          <a:endParaRPr lang="en-US"/>
        </a:p>
      </dgm:t>
    </dgm:pt>
    <dgm:pt modelId="{8D87B1AF-E563-4570-8A8B-9ABE308E80F0}">
      <dgm:prSet phldrT="[Text]"/>
      <dgm:spPr/>
      <dgm:t>
        <a:bodyPr/>
        <a:lstStyle/>
        <a:p>
          <a:r>
            <a:rPr lang="th-TH" dirty="0"/>
            <a:t>งาน จ. สสจ.</a:t>
          </a:r>
          <a:endParaRPr lang="en-US" dirty="0"/>
        </a:p>
      </dgm:t>
    </dgm:pt>
    <dgm:pt modelId="{D83EB035-4D00-4297-9DAC-E931341C2094}" type="parTrans" cxnId="{AF79E62E-20AD-48C3-9D84-15D3B1FEDE30}">
      <dgm:prSet/>
      <dgm:spPr/>
      <dgm:t>
        <a:bodyPr/>
        <a:lstStyle/>
        <a:p>
          <a:endParaRPr lang="en-US"/>
        </a:p>
      </dgm:t>
    </dgm:pt>
    <dgm:pt modelId="{1CDBFF22-2CD0-47DA-AB63-362CBB26A7BE}" type="sibTrans" cxnId="{AF79E62E-20AD-48C3-9D84-15D3B1FEDE30}">
      <dgm:prSet/>
      <dgm:spPr/>
      <dgm:t>
        <a:bodyPr/>
        <a:lstStyle/>
        <a:p>
          <a:endParaRPr lang="en-US"/>
        </a:p>
      </dgm:t>
    </dgm:pt>
    <dgm:pt modelId="{AA320573-BF8D-459B-A18C-D96030360E21}">
      <dgm:prSet phldrT="[Text]"/>
      <dgm:spPr/>
      <dgm:t>
        <a:bodyPr/>
        <a:lstStyle/>
        <a:p>
          <a:r>
            <a:rPr lang="th-TH" dirty="0"/>
            <a:t>ตรวจสอบความถูกต้องครบถ้วน</a:t>
          </a:r>
          <a:endParaRPr lang="en-US" dirty="0"/>
        </a:p>
      </dgm:t>
    </dgm:pt>
    <dgm:pt modelId="{EE31B09D-66E8-4142-93DB-EF113B3982DB}" type="parTrans" cxnId="{82FAE061-6FA4-4D24-9E10-3B5313BDD0BF}">
      <dgm:prSet/>
      <dgm:spPr/>
      <dgm:t>
        <a:bodyPr/>
        <a:lstStyle/>
        <a:p>
          <a:endParaRPr lang="en-US"/>
        </a:p>
      </dgm:t>
    </dgm:pt>
    <dgm:pt modelId="{74113BFE-F08F-4BFB-9EEB-0760847E80E3}" type="sibTrans" cxnId="{82FAE061-6FA4-4D24-9E10-3B5313BDD0BF}">
      <dgm:prSet/>
      <dgm:spPr/>
      <dgm:t>
        <a:bodyPr/>
        <a:lstStyle/>
        <a:p>
          <a:endParaRPr lang="en-US"/>
        </a:p>
      </dgm:t>
    </dgm:pt>
    <dgm:pt modelId="{2E2FE30F-2710-458A-852F-C8D8D99E01AF}">
      <dgm:prSet phldrT="[Text]"/>
      <dgm:spPr/>
      <dgm:t>
        <a:bodyPr/>
        <a:lstStyle/>
        <a:p>
          <a:r>
            <a:rPr lang="th-TH" dirty="0"/>
            <a:t>เสนอ  นพ.สสจ.ลงนาม </a:t>
          </a:r>
          <a:endParaRPr lang="en-US" dirty="0"/>
        </a:p>
      </dgm:t>
    </dgm:pt>
    <dgm:pt modelId="{B30C85A9-7679-4164-AA70-F57DAFE0620A}" type="parTrans" cxnId="{30239DED-E9EF-47F0-A27E-88FAC38BD53B}">
      <dgm:prSet/>
      <dgm:spPr/>
      <dgm:t>
        <a:bodyPr/>
        <a:lstStyle/>
        <a:p>
          <a:endParaRPr lang="en-US"/>
        </a:p>
      </dgm:t>
    </dgm:pt>
    <dgm:pt modelId="{749B0259-9083-4767-879A-54FBD1E83F3D}" type="sibTrans" cxnId="{30239DED-E9EF-47F0-A27E-88FAC38BD53B}">
      <dgm:prSet/>
      <dgm:spPr/>
      <dgm:t>
        <a:bodyPr/>
        <a:lstStyle/>
        <a:p>
          <a:endParaRPr lang="en-US"/>
        </a:p>
      </dgm:t>
    </dgm:pt>
    <dgm:pt modelId="{5A37C557-0203-4964-BBDD-F55875E36AD6}">
      <dgm:prSet phldrT="[Text]" custT="1"/>
      <dgm:spPr/>
      <dgm:t>
        <a:bodyPr/>
        <a:lstStyle/>
        <a:p>
          <a:r>
            <a:rPr lang="th-TH" sz="1800" dirty="0"/>
            <a:t>จัดทำหนังสือนำส่ง สสจ.สระแก้ว</a:t>
          </a:r>
          <a:endParaRPr lang="en-US" sz="1800" dirty="0"/>
        </a:p>
      </dgm:t>
    </dgm:pt>
    <dgm:pt modelId="{ECDD84E1-A4A4-47DF-8280-743019FE2795}" type="parTrans" cxnId="{6C7749C9-24CD-4859-BD5F-800AFB3B4256}">
      <dgm:prSet/>
      <dgm:spPr/>
      <dgm:t>
        <a:bodyPr/>
        <a:lstStyle/>
        <a:p>
          <a:endParaRPr lang="en-US"/>
        </a:p>
      </dgm:t>
    </dgm:pt>
    <dgm:pt modelId="{769636B1-62F9-48A5-B415-3539B3798478}" type="sibTrans" cxnId="{6C7749C9-24CD-4859-BD5F-800AFB3B4256}">
      <dgm:prSet/>
      <dgm:spPr/>
      <dgm:t>
        <a:bodyPr/>
        <a:lstStyle/>
        <a:p>
          <a:endParaRPr lang="en-US"/>
        </a:p>
      </dgm:t>
    </dgm:pt>
    <dgm:pt modelId="{6D2A51D5-534F-4174-AA90-56276362663D}">
      <dgm:prSet phldrT="[Text]" custT="1"/>
      <dgm:spPr/>
      <dgm:t>
        <a:bodyPr/>
        <a:lstStyle/>
        <a:p>
          <a:r>
            <a:rPr lang="th-TH" sz="2000" dirty="0"/>
            <a:t>จัดทำเล่มข้อเสนอแนะ ฯ (เล่มที่ 3)</a:t>
          </a:r>
          <a:endParaRPr lang="en-US" sz="2000" dirty="0"/>
        </a:p>
      </dgm:t>
    </dgm:pt>
    <dgm:pt modelId="{9C271023-E9D7-42B4-B450-058191EA44AD}" type="parTrans" cxnId="{880D84AE-F32B-4410-9796-357A00544BB2}">
      <dgm:prSet/>
      <dgm:spPr/>
    </dgm:pt>
    <dgm:pt modelId="{4F863DD1-E8AB-418E-89E0-2C477AF9F383}" type="sibTrans" cxnId="{880D84AE-F32B-4410-9796-357A00544BB2}">
      <dgm:prSet/>
      <dgm:spPr/>
    </dgm:pt>
    <dgm:pt modelId="{72F457D0-F39B-4CC2-BF59-C89141F81604}" type="pres">
      <dgm:prSet presAssocID="{B7F1758F-852E-4012-A895-AE3FFD642DFB}" presName="linearFlow" presStyleCnt="0">
        <dgm:presLayoutVars>
          <dgm:dir/>
          <dgm:animLvl val="lvl"/>
          <dgm:resizeHandles val="exact"/>
        </dgm:presLayoutVars>
      </dgm:prSet>
      <dgm:spPr/>
    </dgm:pt>
    <dgm:pt modelId="{7AB84C43-CFDD-47FF-9836-ED9C4F7B09B7}" type="pres">
      <dgm:prSet presAssocID="{1FD394CA-3EFF-48C0-845B-272DDFF6DC40}" presName="composite" presStyleCnt="0"/>
      <dgm:spPr/>
    </dgm:pt>
    <dgm:pt modelId="{21B5B424-1A81-4183-A892-22B190B654A5}" type="pres">
      <dgm:prSet presAssocID="{1FD394CA-3EFF-48C0-845B-272DDFF6DC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6473CF-A2AD-4132-B5EB-0FEE5BD2C935}" type="pres">
      <dgm:prSet presAssocID="{1FD394CA-3EFF-48C0-845B-272DDFF6DC40}" presName="descendantText" presStyleLbl="alignAcc1" presStyleIdx="0" presStyleCnt="3" custLinFactNeighborX="1140" custLinFactNeighborY="5746">
        <dgm:presLayoutVars>
          <dgm:bulletEnabled val="1"/>
        </dgm:presLayoutVars>
      </dgm:prSet>
      <dgm:spPr/>
    </dgm:pt>
    <dgm:pt modelId="{0C8B5AAA-92ED-4BE1-A62F-180585C139BC}" type="pres">
      <dgm:prSet presAssocID="{1B2E1BD0-FC19-416D-9B6A-BA8645F7E2DB}" presName="sp" presStyleCnt="0"/>
      <dgm:spPr/>
    </dgm:pt>
    <dgm:pt modelId="{47519A22-62EA-4CEC-9D01-D0CF77B01B58}" type="pres">
      <dgm:prSet presAssocID="{9B3F2814-571E-4B1B-97D4-294C4DD83504}" presName="composite" presStyleCnt="0"/>
      <dgm:spPr/>
    </dgm:pt>
    <dgm:pt modelId="{D66C3B54-DCFF-44B0-8E32-DEFA0CACB0AD}" type="pres">
      <dgm:prSet presAssocID="{9B3F2814-571E-4B1B-97D4-294C4DD835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C624D2D-EACE-4D20-91DD-42BD9BA186E9}" type="pres">
      <dgm:prSet presAssocID="{9B3F2814-571E-4B1B-97D4-294C4DD83504}" presName="descendantText" presStyleLbl="alignAcc1" presStyleIdx="1" presStyleCnt="3">
        <dgm:presLayoutVars>
          <dgm:bulletEnabled val="1"/>
        </dgm:presLayoutVars>
      </dgm:prSet>
      <dgm:spPr/>
    </dgm:pt>
    <dgm:pt modelId="{5C805ACB-8750-4FA3-A8A5-85F3E119BC5F}" type="pres">
      <dgm:prSet presAssocID="{33CD54CD-F9D8-427E-9932-AFF97030162D}" presName="sp" presStyleCnt="0"/>
      <dgm:spPr/>
    </dgm:pt>
    <dgm:pt modelId="{FBEE7FF3-3870-43CF-948F-7159055A2D64}" type="pres">
      <dgm:prSet presAssocID="{8D87B1AF-E563-4570-8A8B-9ABE308E80F0}" presName="composite" presStyleCnt="0"/>
      <dgm:spPr/>
    </dgm:pt>
    <dgm:pt modelId="{DC75F446-5874-4D09-94F5-0CF2E8140247}" type="pres">
      <dgm:prSet presAssocID="{8D87B1AF-E563-4570-8A8B-9ABE308E80F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42092A7-FEAA-4DCD-8BCA-69237325DADE}" type="pres">
      <dgm:prSet presAssocID="{8D87B1AF-E563-4570-8A8B-9ABE308E80F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E904A1F-5A6E-4E40-B5C7-1ECF1F4262F5}" srcId="{9B3F2814-571E-4B1B-97D4-294C4DD83504}" destId="{DDA483C4-0012-4AA5-98F7-7F531CEC1F96}" srcOrd="1" destOrd="0" parTransId="{7EE6DA23-8BF7-4254-B0D5-0EB12F969FAB}" sibTransId="{F5BFF5D0-F98E-423D-BD7C-3C256225C75A}"/>
    <dgm:cxn modelId="{AF79E62E-20AD-48C3-9D84-15D3B1FEDE30}" srcId="{B7F1758F-852E-4012-A895-AE3FFD642DFB}" destId="{8D87B1AF-E563-4570-8A8B-9ABE308E80F0}" srcOrd="2" destOrd="0" parTransId="{D83EB035-4D00-4297-9DAC-E931341C2094}" sibTransId="{1CDBFF22-2CD0-47DA-AB63-362CBB26A7BE}"/>
    <dgm:cxn modelId="{7E47DA31-D6CB-4CED-93EE-3C075F26DF84}" type="presOf" srcId="{2E2FE30F-2710-458A-852F-C8D8D99E01AF}" destId="{642092A7-FEAA-4DCD-8BCA-69237325DADE}" srcOrd="0" destOrd="1" presId="urn:microsoft.com/office/officeart/2005/8/layout/chevron2"/>
    <dgm:cxn modelId="{E45C9333-5E66-4645-9918-4455A76AD2CE}" type="presOf" srcId="{B7F1758F-852E-4012-A895-AE3FFD642DFB}" destId="{72F457D0-F39B-4CC2-BF59-C89141F81604}" srcOrd="0" destOrd="0" presId="urn:microsoft.com/office/officeart/2005/8/layout/chevron2"/>
    <dgm:cxn modelId="{C6CBD35D-6051-4BA1-A303-B7DE8B903B4B}" srcId="{B7F1758F-852E-4012-A895-AE3FFD642DFB}" destId="{9B3F2814-571E-4B1B-97D4-294C4DD83504}" srcOrd="1" destOrd="0" parTransId="{23660D3E-508C-488A-8EC9-3CF1CAF2A5D6}" sibTransId="{33CD54CD-F9D8-427E-9932-AFF97030162D}"/>
    <dgm:cxn modelId="{82FAE061-6FA4-4D24-9E10-3B5313BDD0BF}" srcId="{8D87B1AF-E563-4570-8A8B-9ABE308E80F0}" destId="{AA320573-BF8D-459B-A18C-D96030360E21}" srcOrd="0" destOrd="0" parTransId="{EE31B09D-66E8-4142-93DB-EF113B3982DB}" sibTransId="{74113BFE-F08F-4BFB-9EEB-0760847E80E3}"/>
    <dgm:cxn modelId="{58AE3E43-8946-4539-80D8-E5EB4AE04FDA}" type="presOf" srcId="{5A37C557-0203-4964-BBDD-F55875E36AD6}" destId="{0C624D2D-EACE-4D20-91DD-42BD9BA186E9}" srcOrd="0" destOrd="2" presId="urn:microsoft.com/office/officeart/2005/8/layout/chevron2"/>
    <dgm:cxn modelId="{8CD08751-B49D-47E7-87E5-0D8D187C3DF9}" type="presOf" srcId="{8D87B1AF-E563-4570-8A8B-9ABE308E80F0}" destId="{DC75F446-5874-4D09-94F5-0CF2E8140247}" srcOrd="0" destOrd="0" presId="urn:microsoft.com/office/officeart/2005/8/layout/chevron2"/>
    <dgm:cxn modelId="{AEBA9A72-7E67-415B-B221-C86B5DF1F80F}" type="presOf" srcId="{9B3F2814-571E-4B1B-97D4-294C4DD83504}" destId="{D66C3B54-DCFF-44B0-8E32-DEFA0CACB0AD}" srcOrd="0" destOrd="0" presId="urn:microsoft.com/office/officeart/2005/8/layout/chevron2"/>
    <dgm:cxn modelId="{543FF673-2E98-4E40-8F13-B983DE49F9B6}" type="presOf" srcId="{6D2A51D5-534F-4174-AA90-56276362663D}" destId="{906473CF-A2AD-4132-B5EB-0FEE5BD2C935}" srcOrd="0" destOrd="1" presId="urn:microsoft.com/office/officeart/2005/8/layout/chevron2"/>
    <dgm:cxn modelId="{7782EA77-B4A4-4315-89A6-259AC91EA51C}" type="presOf" srcId="{DDA483C4-0012-4AA5-98F7-7F531CEC1F96}" destId="{0C624D2D-EACE-4D20-91DD-42BD9BA186E9}" srcOrd="0" destOrd="1" presId="urn:microsoft.com/office/officeart/2005/8/layout/chevron2"/>
    <dgm:cxn modelId="{E0FEA27C-CA07-4D12-836F-254EFB727333}" type="presOf" srcId="{15DB7FE8-6F33-406F-BAF8-4A2D6632F5EE}" destId="{0C624D2D-EACE-4D20-91DD-42BD9BA186E9}" srcOrd="0" destOrd="0" presId="urn:microsoft.com/office/officeart/2005/8/layout/chevron2"/>
    <dgm:cxn modelId="{4D188C87-FA77-4B99-96DB-F5744E2D0AA5}" type="presOf" srcId="{AA320573-BF8D-459B-A18C-D96030360E21}" destId="{642092A7-FEAA-4DCD-8BCA-69237325DADE}" srcOrd="0" destOrd="0" presId="urn:microsoft.com/office/officeart/2005/8/layout/chevron2"/>
    <dgm:cxn modelId="{C00B488E-2899-4251-890F-10481CABBA4B}" srcId="{1FD394CA-3EFF-48C0-845B-272DDFF6DC40}" destId="{DBCB652A-5D02-4BA2-9AF6-8A9DBAAB592A}" srcOrd="0" destOrd="0" parTransId="{1B577BD1-E8A0-4A08-9013-9BC6762F1D8B}" sibTransId="{606C7974-306B-45ED-B00A-000F028CFDD4}"/>
    <dgm:cxn modelId="{BB73619D-D524-4EE5-8E19-41EDAC8C4C9C}" srcId="{9B3F2814-571E-4B1B-97D4-294C4DD83504}" destId="{15DB7FE8-6F33-406F-BAF8-4A2D6632F5EE}" srcOrd="0" destOrd="0" parTransId="{50349B51-C317-4904-B035-4619A5813166}" sibTransId="{076DB79B-E280-4393-A9E1-75F0204BDC4D}"/>
    <dgm:cxn modelId="{880D84AE-F32B-4410-9796-357A00544BB2}" srcId="{1FD394CA-3EFF-48C0-845B-272DDFF6DC40}" destId="{6D2A51D5-534F-4174-AA90-56276362663D}" srcOrd="1" destOrd="0" parTransId="{9C271023-E9D7-42B4-B450-058191EA44AD}" sibTransId="{4F863DD1-E8AB-418E-89E0-2C477AF9F383}"/>
    <dgm:cxn modelId="{54CD90AF-B50F-40DD-8A58-61D7A83FF97C}" type="presOf" srcId="{DBCB652A-5D02-4BA2-9AF6-8A9DBAAB592A}" destId="{906473CF-A2AD-4132-B5EB-0FEE5BD2C935}" srcOrd="0" destOrd="0" presId="urn:microsoft.com/office/officeart/2005/8/layout/chevron2"/>
    <dgm:cxn modelId="{961365C1-2AAA-4C20-AA1F-86C48EFCD444}" srcId="{B7F1758F-852E-4012-A895-AE3FFD642DFB}" destId="{1FD394CA-3EFF-48C0-845B-272DDFF6DC40}" srcOrd="0" destOrd="0" parTransId="{7CA1DD99-24F1-44CB-BE5E-B68FC1C38C98}" sibTransId="{1B2E1BD0-FC19-416D-9B6A-BA8645F7E2DB}"/>
    <dgm:cxn modelId="{6C7749C9-24CD-4859-BD5F-800AFB3B4256}" srcId="{9B3F2814-571E-4B1B-97D4-294C4DD83504}" destId="{5A37C557-0203-4964-BBDD-F55875E36AD6}" srcOrd="2" destOrd="0" parTransId="{ECDD84E1-A4A4-47DF-8280-743019FE2795}" sibTransId="{769636B1-62F9-48A5-B415-3539B3798478}"/>
    <dgm:cxn modelId="{48A1D8CE-C8E1-4462-87BA-D1DB1158128A}" type="presOf" srcId="{1FD394CA-3EFF-48C0-845B-272DDFF6DC40}" destId="{21B5B424-1A81-4183-A892-22B190B654A5}" srcOrd="0" destOrd="0" presId="urn:microsoft.com/office/officeart/2005/8/layout/chevron2"/>
    <dgm:cxn modelId="{30239DED-E9EF-47F0-A27E-88FAC38BD53B}" srcId="{8D87B1AF-E563-4570-8A8B-9ABE308E80F0}" destId="{2E2FE30F-2710-458A-852F-C8D8D99E01AF}" srcOrd="1" destOrd="0" parTransId="{B30C85A9-7679-4164-AA70-F57DAFE0620A}" sibTransId="{749B0259-9083-4767-879A-54FBD1E83F3D}"/>
    <dgm:cxn modelId="{B8456509-DA53-4FB1-8D34-1A2C60852CA2}" type="presParOf" srcId="{72F457D0-F39B-4CC2-BF59-C89141F81604}" destId="{7AB84C43-CFDD-47FF-9836-ED9C4F7B09B7}" srcOrd="0" destOrd="0" presId="urn:microsoft.com/office/officeart/2005/8/layout/chevron2"/>
    <dgm:cxn modelId="{F920917C-659B-4852-892B-CB2A22E49A6C}" type="presParOf" srcId="{7AB84C43-CFDD-47FF-9836-ED9C4F7B09B7}" destId="{21B5B424-1A81-4183-A892-22B190B654A5}" srcOrd="0" destOrd="0" presId="urn:microsoft.com/office/officeart/2005/8/layout/chevron2"/>
    <dgm:cxn modelId="{AC83FC3E-3499-4B48-9685-5F3F0F583600}" type="presParOf" srcId="{7AB84C43-CFDD-47FF-9836-ED9C4F7B09B7}" destId="{906473CF-A2AD-4132-B5EB-0FEE5BD2C935}" srcOrd="1" destOrd="0" presId="urn:microsoft.com/office/officeart/2005/8/layout/chevron2"/>
    <dgm:cxn modelId="{CD39708B-CD5B-4BD4-9647-D06F0D11E5B5}" type="presParOf" srcId="{72F457D0-F39B-4CC2-BF59-C89141F81604}" destId="{0C8B5AAA-92ED-4BE1-A62F-180585C139BC}" srcOrd="1" destOrd="0" presId="urn:microsoft.com/office/officeart/2005/8/layout/chevron2"/>
    <dgm:cxn modelId="{E04708A2-7719-4AD9-8FF9-98555E64BEE0}" type="presParOf" srcId="{72F457D0-F39B-4CC2-BF59-C89141F81604}" destId="{47519A22-62EA-4CEC-9D01-D0CF77B01B58}" srcOrd="2" destOrd="0" presId="urn:microsoft.com/office/officeart/2005/8/layout/chevron2"/>
    <dgm:cxn modelId="{2C0BCE64-ECD9-4E1F-B176-40BEA6412032}" type="presParOf" srcId="{47519A22-62EA-4CEC-9D01-D0CF77B01B58}" destId="{D66C3B54-DCFF-44B0-8E32-DEFA0CACB0AD}" srcOrd="0" destOrd="0" presId="urn:microsoft.com/office/officeart/2005/8/layout/chevron2"/>
    <dgm:cxn modelId="{79F93E4F-3DEE-407A-A1CA-528042B7466E}" type="presParOf" srcId="{47519A22-62EA-4CEC-9D01-D0CF77B01B58}" destId="{0C624D2D-EACE-4D20-91DD-42BD9BA186E9}" srcOrd="1" destOrd="0" presId="urn:microsoft.com/office/officeart/2005/8/layout/chevron2"/>
    <dgm:cxn modelId="{807BB8A6-EDD3-409E-A876-F79F8DC4C397}" type="presParOf" srcId="{72F457D0-F39B-4CC2-BF59-C89141F81604}" destId="{5C805ACB-8750-4FA3-A8A5-85F3E119BC5F}" srcOrd="3" destOrd="0" presId="urn:microsoft.com/office/officeart/2005/8/layout/chevron2"/>
    <dgm:cxn modelId="{0C4D3B1C-F739-4239-ABB2-35617FCB250C}" type="presParOf" srcId="{72F457D0-F39B-4CC2-BF59-C89141F81604}" destId="{FBEE7FF3-3870-43CF-948F-7159055A2D64}" srcOrd="4" destOrd="0" presId="urn:microsoft.com/office/officeart/2005/8/layout/chevron2"/>
    <dgm:cxn modelId="{F41C4262-FD08-48DC-8383-50E8C9ECC469}" type="presParOf" srcId="{FBEE7FF3-3870-43CF-948F-7159055A2D64}" destId="{DC75F446-5874-4D09-94F5-0CF2E8140247}" srcOrd="0" destOrd="0" presId="urn:microsoft.com/office/officeart/2005/8/layout/chevron2"/>
    <dgm:cxn modelId="{C9CC278F-EAB3-4BD0-ACEE-8DCCE52D6055}" type="presParOf" srcId="{FBEE7FF3-3870-43CF-948F-7159055A2D64}" destId="{642092A7-FEAA-4DCD-8BCA-69237325DA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F1758F-852E-4012-A895-AE3FFD642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394CA-3EFF-48C0-845B-272DDFF6DC40}">
      <dgm:prSet phldrT="[Text]" custT="1"/>
      <dgm:spPr/>
      <dgm:t>
        <a:bodyPr/>
        <a:lstStyle/>
        <a:p>
          <a:r>
            <a:rPr lang="th-TH" sz="2000" dirty="0"/>
            <a:t>งาน จ. สสจ.</a:t>
          </a:r>
          <a:endParaRPr lang="en-US" sz="2000" dirty="0"/>
        </a:p>
      </dgm:t>
    </dgm:pt>
    <dgm:pt modelId="{7CA1DD99-24F1-44CB-BE5E-B68FC1C38C98}" type="parTrans" cxnId="{961365C1-2AAA-4C20-AA1F-86C48EFCD444}">
      <dgm:prSet/>
      <dgm:spPr/>
      <dgm:t>
        <a:bodyPr/>
        <a:lstStyle/>
        <a:p>
          <a:endParaRPr lang="en-US"/>
        </a:p>
      </dgm:t>
    </dgm:pt>
    <dgm:pt modelId="{1B2E1BD0-FC19-416D-9B6A-BA8645F7E2DB}" type="sibTrans" cxnId="{961365C1-2AAA-4C20-AA1F-86C48EFCD444}">
      <dgm:prSet/>
      <dgm:spPr/>
      <dgm:t>
        <a:bodyPr/>
        <a:lstStyle/>
        <a:p>
          <a:endParaRPr lang="en-US"/>
        </a:p>
      </dgm:t>
    </dgm:pt>
    <dgm:pt modelId="{DBCB652A-5D02-4BA2-9AF6-8A9DBAAB592A}">
      <dgm:prSet phldrT="[Text]" custT="1"/>
      <dgm:spPr/>
      <dgm:t>
        <a:bodyPr/>
        <a:lstStyle/>
        <a:p>
          <a:r>
            <a:rPr lang="th-TH" sz="1600" dirty="0"/>
            <a:t>นำส่งคณะกรรมการประเมินผลงาน พร้อมนัดประชุม/กรณีขอรับเงินประจำตำแหน่ง นำส่งเขตสุขภาพที่ 6</a:t>
          </a:r>
          <a:endParaRPr lang="en-US" sz="1600" dirty="0"/>
        </a:p>
      </dgm:t>
    </dgm:pt>
    <dgm:pt modelId="{1B577BD1-E8A0-4A08-9013-9BC6762F1D8B}" type="parTrans" cxnId="{C00B488E-2899-4251-890F-10481CABBA4B}">
      <dgm:prSet/>
      <dgm:spPr/>
      <dgm:t>
        <a:bodyPr/>
        <a:lstStyle/>
        <a:p>
          <a:endParaRPr lang="en-US"/>
        </a:p>
      </dgm:t>
    </dgm:pt>
    <dgm:pt modelId="{606C7974-306B-45ED-B00A-000F028CFDD4}" type="sibTrans" cxnId="{C00B488E-2899-4251-890F-10481CABBA4B}">
      <dgm:prSet/>
      <dgm:spPr/>
      <dgm:t>
        <a:bodyPr/>
        <a:lstStyle/>
        <a:p>
          <a:endParaRPr lang="en-US"/>
        </a:p>
      </dgm:t>
    </dgm:pt>
    <dgm:pt modelId="{9B3F2814-571E-4B1B-97D4-294C4DD83504}">
      <dgm:prSet phldrT="[Text]" custT="1"/>
      <dgm:spPr/>
      <dgm:t>
        <a:bodyPr/>
        <a:lstStyle/>
        <a:p>
          <a:r>
            <a:rPr lang="th-TH" sz="1400" dirty="0"/>
            <a:t>กก.</a:t>
          </a:r>
        </a:p>
      </dgm:t>
    </dgm:pt>
    <dgm:pt modelId="{23660D3E-508C-488A-8EC9-3CF1CAF2A5D6}" type="parTrans" cxnId="{C6CBD35D-6051-4BA1-A303-B7DE8B903B4B}">
      <dgm:prSet/>
      <dgm:spPr/>
      <dgm:t>
        <a:bodyPr/>
        <a:lstStyle/>
        <a:p>
          <a:endParaRPr lang="en-US"/>
        </a:p>
      </dgm:t>
    </dgm:pt>
    <dgm:pt modelId="{33CD54CD-F9D8-427E-9932-AFF97030162D}" type="sibTrans" cxnId="{C6CBD35D-6051-4BA1-A303-B7DE8B903B4B}">
      <dgm:prSet/>
      <dgm:spPr/>
      <dgm:t>
        <a:bodyPr/>
        <a:lstStyle/>
        <a:p>
          <a:endParaRPr lang="en-US"/>
        </a:p>
      </dgm:t>
    </dgm:pt>
    <dgm:pt modelId="{15DB7FE8-6F33-406F-BAF8-4A2D6632F5EE}">
      <dgm:prSet phldrT="[Text]" custT="1"/>
      <dgm:spPr/>
      <dgm:t>
        <a:bodyPr/>
        <a:lstStyle/>
        <a:p>
          <a:r>
            <a:rPr lang="th-TH" sz="1800" dirty="0"/>
            <a:t>ประเมินผลงาน(อ่านเล่ม)</a:t>
          </a:r>
          <a:endParaRPr lang="en-US" sz="1800" dirty="0"/>
        </a:p>
      </dgm:t>
    </dgm:pt>
    <dgm:pt modelId="{50349B51-C317-4904-B035-4619A5813166}" type="parTrans" cxnId="{BB73619D-D524-4EE5-8E19-41EDAC8C4C9C}">
      <dgm:prSet/>
      <dgm:spPr/>
      <dgm:t>
        <a:bodyPr/>
        <a:lstStyle/>
        <a:p>
          <a:endParaRPr lang="en-US"/>
        </a:p>
      </dgm:t>
    </dgm:pt>
    <dgm:pt modelId="{076DB79B-E280-4393-A9E1-75F0204BDC4D}" type="sibTrans" cxnId="{BB73619D-D524-4EE5-8E19-41EDAC8C4C9C}">
      <dgm:prSet/>
      <dgm:spPr/>
      <dgm:t>
        <a:bodyPr/>
        <a:lstStyle/>
        <a:p>
          <a:endParaRPr lang="en-US"/>
        </a:p>
      </dgm:t>
    </dgm:pt>
    <dgm:pt modelId="{8D87B1AF-E563-4570-8A8B-9ABE308E80F0}">
      <dgm:prSet phldrT="[Text]"/>
      <dgm:spPr/>
      <dgm:t>
        <a:bodyPr/>
        <a:lstStyle/>
        <a:p>
          <a:r>
            <a:rPr lang="th-TH" dirty="0"/>
            <a:t>งาน จ. สสจ.</a:t>
          </a:r>
          <a:endParaRPr lang="en-US" dirty="0"/>
        </a:p>
      </dgm:t>
    </dgm:pt>
    <dgm:pt modelId="{D83EB035-4D00-4297-9DAC-E931341C2094}" type="parTrans" cxnId="{AF79E62E-20AD-48C3-9D84-15D3B1FEDE30}">
      <dgm:prSet/>
      <dgm:spPr/>
      <dgm:t>
        <a:bodyPr/>
        <a:lstStyle/>
        <a:p>
          <a:endParaRPr lang="en-US"/>
        </a:p>
      </dgm:t>
    </dgm:pt>
    <dgm:pt modelId="{1CDBFF22-2CD0-47DA-AB63-362CBB26A7BE}" type="sibTrans" cxnId="{AF79E62E-20AD-48C3-9D84-15D3B1FEDE30}">
      <dgm:prSet/>
      <dgm:spPr/>
      <dgm:t>
        <a:bodyPr/>
        <a:lstStyle/>
        <a:p>
          <a:endParaRPr lang="en-US"/>
        </a:p>
      </dgm:t>
    </dgm:pt>
    <dgm:pt modelId="{AA320573-BF8D-459B-A18C-D96030360E21}">
      <dgm:prSet phldrT="[Text]"/>
      <dgm:spPr/>
      <dgm:t>
        <a:bodyPr/>
        <a:lstStyle/>
        <a:p>
          <a:r>
            <a:rPr lang="th-TH" dirty="0"/>
            <a:t>จัดทำรายงานการประชุม</a:t>
          </a:r>
          <a:endParaRPr lang="en-US" dirty="0"/>
        </a:p>
      </dgm:t>
    </dgm:pt>
    <dgm:pt modelId="{EE31B09D-66E8-4142-93DB-EF113B3982DB}" type="parTrans" cxnId="{82FAE061-6FA4-4D24-9E10-3B5313BDD0BF}">
      <dgm:prSet/>
      <dgm:spPr/>
      <dgm:t>
        <a:bodyPr/>
        <a:lstStyle/>
        <a:p>
          <a:endParaRPr lang="en-US"/>
        </a:p>
      </dgm:t>
    </dgm:pt>
    <dgm:pt modelId="{74113BFE-F08F-4BFB-9EEB-0760847E80E3}" type="sibTrans" cxnId="{82FAE061-6FA4-4D24-9E10-3B5313BDD0BF}">
      <dgm:prSet/>
      <dgm:spPr/>
      <dgm:t>
        <a:bodyPr/>
        <a:lstStyle/>
        <a:p>
          <a:endParaRPr lang="en-US"/>
        </a:p>
      </dgm:t>
    </dgm:pt>
    <dgm:pt modelId="{CA54D730-FFD4-4F50-8C2E-E348A9B86B99}">
      <dgm:prSet phldrT="[Text]"/>
      <dgm:spPr/>
      <dgm:t>
        <a:bodyPr/>
        <a:lstStyle/>
        <a:p>
          <a:r>
            <a:rPr lang="th-TH" dirty="0"/>
            <a:t>จัดทำคำสั่งเลื่อนระดับ/ขอรับเงินประจำตำแหน่ง</a:t>
          </a:r>
          <a:endParaRPr lang="en-US" dirty="0"/>
        </a:p>
      </dgm:t>
    </dgm:pt>
    <dgm:pt modelId="{C7D503F5-1355-451E-9759-9482B4AF5F83}" type="parTrans" cxnId="{E7CDD020-EC0D-4780-A477-0753EB5B9F6A}">
      <dgm:prSet/>
      <dgm:spPr/>
      <dgm:t>
        <a:bodyPr/>
        <a:lstStyle/>
        <a:p>
          <a:endParaRPr lang="en-US"/>
        </a:p>
      </dgm:t>
    </dgm:pt>
    <dgm:pt modelId="{6D34CB8E-73B9-4B66-B8F6-E1A35C815BC7}" type="sibTrans" cxnId="{E7CDD020-EC0D-4780-A477-0753EB5B9F6A}">
      <dgm:prSet/>
      <dgm:spPr/>
      <dgm:t>
        <a:bodyPr/>
        <a:lstStyle/>
        <a:p>
          <a:endParaRPr lang="en-US"/>
        </a:p>
      </dgm:t>
    </dgm:pt>
    <dgm:pt modelId="{0A6A1563-9E79-46A0-8BCF-D4ACC2E64272}">
      <dgm:prSet phldrT="[Text]" custT="1"/>
      <dgm:spPr/>
      <dgm:t>
        <a:bodyPr/>
        <a:lstStyle/>
        <a:p>
          <a:endParaRPr lang="en-US" sz="2000" dirty="0"/>
        </a:p>
      </dgm:t>
    </dgm:pt>
    <dgm:pt modelId="{80A6F231-FA81-4348-BD44-9D7934DEA322}" type="parTrans" cxnId="{F66155CF-3F82-42CF-9693-B0FA99925027}">
      <dgm:prSet/>
      <dgm:spPr/>
      <dgm:t>
        <a:bodyPr/>
        <a:lstStyle/>
        <a:p>
          <a:endParaRPr lang="en-US"/>
        </a:p>
      </dgm:t>
    </dgm:pt>
    <dgm:pt modelId="{3A9B2953-B1B0-4698-83D7-132CF6037708}" type="sibTrans" cxnId="{F66155CF-3F82-42CF-9693-B0FA99925027}">
      <dgm:prSet/>
      <dgm:spPr/>
      <dgm:t>
        <a:bodyPr/>
        <a:lstStyle/>
        <a:p>
          <a:endParaRPr lang="en-US"/>
        </a:p>
      </dgm:t>
    </dgm:pt>
    <dgm:pt modelId="{535F3C41-2F2A-4ED8-B86C-C3D751DE6857}">
      <dgm:prSet phldrT="[Text]" custT="1"/>
      <dgm:spPr/>
      <dgm:t>
        <a:bodyPr/>
        <a:lstStyle/>
        <a:p>
          <a:endParaRPr lang="en-US" sz="1600" dirty="0"/>
        </a:p>
      </dgm:t>
    </dgm:pt>
    <dgm:pt modelId="{25DECD83-5832-44DC-BCB7-38BE8CC3FB64}" type="parTrans" cxnId="{BB1B7C10-63A5-46AF-A81C-6FAD4E553836}">
      <dgm:prSet/>
      <dgm:spPr/>
      <dgm:t>
        <a:bodyPr/>
        <a:lstStyle/>
        <a:p>
          <a:endParaRPr lang="en-US"/>
        </a:p>
      </dgm:t>
    </dgm:pt>
    <dgm:pt modelId="{62AD4337-4607-4838-A5FA-FB36B310F635}" type="sibTrans" cxnId="{BB1B7C10-63A5-46AF-A81C-6FAD4E553836}">
      <dgm:prSet/>
      <dgm:spPr/>
      <dgm:t>
        <a:bodyPr/>
        <a:lstStyle/>
        <a:p>
          <a:endParaRPr lang="en-US"/>
        </a:p>
      </dgm:t>
    </dgm:pt>
    <dgm:pt modelId="{72F457D0-F39B-4CC2-BF59-C89141F81604}" type="pres">
      <dgm:prSet presAssocID="{B7F1758F-852E-4012-A895-AE3FFD642DFB}" presName="linearFlow" presStyleCnt="0">
        <dgm:presLayoutVars>
          <dgm:dir/>
          <dgm:animLvl val="lvl"/>
          <dgm:resizeHandles val="exact"/>
        </dgm:presLayoutVars>
      </dgm:prSet>
      <dgm:spPr/>
    </dgm:pt>
    <dgm:pt modelId="{7AB84C43-CFDD-47FF-9836-ED9C4F7B09B7}" type="pres">
      <dgm:prSet presAssocID="{1FD394CA-3EFF-48C0-845B-272DDFF6DC40}" presName="composite" presStyleCnt="0"/>
      <dgm:spPr/>
    </dgm:pt>
    <dgm:pt modelId="{21B5B424-1A81-4183-A892-22B190B654A5}" type="pres">
      <dgm:prSet presAssocID="{1FD394CA-3EFF-48C0-845B-272DDFF6DC40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06473CF-A2AD-4132-B5EB-0FEE5BD2C935}" type="pres">
      <dgm:prSet presAssocID="{1FD394CA-3EFF-48C0-845B-272DDFF6DC40}" presName="descendantText" presStyleLbl="alignAcc1" presStyleIdx="0" presStyleCnt="3" custLinFactNeighborX="1140" custLinFactNeighborY="5746">
        <dgm:presLayoutVars>
          <dgm:bulletEnabled val="1"/>
        </dgm:presLayoutVars>
      </dgm:prSet>
      <dgm:spPr/>
    </dgm:pt>
    <dgm:pt modelId="{0C8B5AAA-92ED-4BE1-A62F-180585C139BC}" type="pres">
      <dgm:prSet presAssocID="{1B2E1BD0-FC19-416D-9B6A-BA8645F7E2DB}" presName="sp" presStyleCnt="0"/>
      <dgm:spPr/>
    </dgm:pt>
    <dgm:pt modelId="{47519A22-62EA-4CEC-9D01-D0CF77B01B58}" type="pres">
      <dgm:prSet presAssocID="{9B3F2814-571E-4B1B-97D4-294C4DD83504}" presName="composite" presStyleCnt="0"/>
      <dgm:spPr/>
    </dgm:pt>
    <dgm:pt modelId="{D66C3B54-DCFF-44B0-8E32-DEFA0CACB0AD}" type="pres">
      <dgm:prSet presAssocID="{9B3F2814-571E-4B1B-97D4-294C4DD83504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0C624D2D-EACE-4D20-91DD-42BD9BA186E9}" type="pres">
      <dgm:prSet presAssocID="{9B3F2814-571E-4B1B-97D4-294C4DD83504}" presName="descendantText" presStyleLbl="alignAcc1" presStyleIdx="1" presStyleCnt="3">
        <dgm:presLayoutVars>
          <dgm:bulletEnabled val="1"/>
        </dgm:presLayoutVars>
      </dgm:prSet>
      <dgm:spPr/>
    </dgm:pt>
    <dgm:pt modelId="{5C805ACB-8750-4FA3-A8A5-85F3E119BC5F}" type="pres">
      <dgm:prSet presAssocID="{33CD54CD-F9D8-427E-9932-AFF97030162D}" presName="sp" presStyleCnt="0"/>
      <dgm:spPr/>
    </dgm:pt>
    <dgm:pt modelId="{FBEE7FF3-3870-43CF-948F-7159055A2D64}" type="pres">
      <dgm:prSet presAssocID="{8D87B1AF-E563-4570-8A8B-9ABE308E80F0}" presName="composite" presStyleCnt="0"/>
      <dgm:spPr/>
    </dgm:pt>
    <dgm:pt modelId="{DC75F446-5874-4D09-94F5-0CF2E8140247}" type="pres">
      <dgm:prSet presAssocID="{8D87B1AF-E563-4570-8A8B-9ABE308E80F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42092A7-FEAA-4DCD-8BCA-69237325DADE}" type="pres">
      <dgm:prSet presAssocID="{8D87B1AF-E563-4570-8A8B-9ABE308E80F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B1B7C10-63A5-46AF-A81C-6FAD4E553836}" srcId="{1FD394CA-3EFF-48C0-845B-272DDFF6DC40}" destId="{535F3C41-2F2A-4ED8-B86C-C3D751DE6857}" srcOrd="0" destOrd="0" parTransId="{25DECD83-5832-44DC-BCB7-38BE8CC3FB64}" sibTransId="{62AD4337-4607-4838-A5FA-FB36B310F635}"/>
    <dgm:cxn modelId="{293E3519-2485-4C73-AFF8-56DABE5B96FB}" type="presOf" srcId="{CA54D730-FFD4-4F50-8C2E-E348A9B86B99}" destId="{642092A7-FEAA-4DCD-8BCA-69237325DADE}" srcOrd="0" destOrd="1" presId="urn:microsoft.com/office/officeart/2005/8/layout/chevron2"/>
    <dgm:cxn modelId="{11144219-E444-45D8-BD5C-BB5B8B0632CE}" type="presOf" srcId="{535F3C41-2F2A-4ED8-B86C-C3D751DE6857}" destId="{906473CF-A2AD-4132-B5EB-0FEE5BD2C935}" srcOrd="0" destOrd="0" presId="urn:microsoft.com/office/officeart/2005/8/layout/chevron2"/>
    <dgm:cxn modelId="{E7CDD020-EC0D-4780-A477-0753EB5B9F6A}" srcId="{8D87B1AF-E563-4570-8A8B-9ABE308E80F0}" destId="{CA54D730-FFD4-4F50-8C2E-E348A9B86B99}" srcOrd="1" destOrd="0" parTransId="{C7D503F5-1355-451E-9759-9482B4AF5F83}" sibTransId="{6D34CB8E-73B9-4B66-B8F6-E1A35C815BC7}"/>
    <dgm:cxn modelId="{AF79E62E-20AD-48C3-9D84-15D3B1FEDE30}" srcId="{B7F1758F-852E-4012-A895-AE3FFD642DFB}" destId="{8D87B1AF-E563-4570-8A8B-9ABE308E80F0}" srcOrd="2" destOrd="0" parTransId="{D83EB035-4D00-4297-9DAC-E931341C2094}" sibTransId="{1CDBFF22-2CD0-47DA-AB63-362CBB26A7BE}"/>
    <dgm:cxn modelId="{E45C9333-5E66-4645-9918-4455A76AD2CE}" type="presOf" srcId="{B7F1758F-852E-4012-A895-AE3FFD642DFB}" destId="{72F457D0-F39B-4CC2-BF59-C89141F81604}" srcOrd="0" destOrd="0" presId="urn:microsoft.com/office/officeart/2005/8/layout/chevron2"/>
    <dgm:cxn modelId="{C6CBD35D-6051-4BA1-A303-B7DE8B903B4B}" srcId="{B7F1758F-852E-4012-A895-AE3FFD642DFB}" destId="{9B3F2814-571E-4B1B-97D4-294C4DD83504}" srcOrd="1" destOrd="0" parTransId="{23660D3E-508C-488A-8EC9-3CF1CAF2A5D6}" sibTransId="{33CD54CD-F9D8-427E-9932-AFF97030162D}"/>
    <dgm:cxn modelId="{82FAE061-6FA4-4D24-9E10-3B5313BDD0BF}" srcId="{8D87B1AF-E563-4570-8A8B-9ABE308E80F0}" destId="{AA320573-BF8D-459B-A18C-D96030360E21}" srcOrd="0" destOrd="0" parTransId="{EE31B09D-66E8-4142-93DB-EF113B3982DB}" sibTransId="{74113BFE-F08F-4BFB-9EEB-0760847E80E3}"/>
    <dgm:cxn modelId="{8CD08751-B49D-47E7-87E5-0D8D187C3DF9}" type="presOf" srcId="{8D87B1AF-E563-4570-8A8B-9ABE308E80F0}" destId="{DC75F446-5874-4D09-94F5-0CF2E8140247}" srcOrd="0" destOrd="0" presId="urn:microsoft.com/office/officeart/2005/8/layout/chevron2"/>
    <dgm:cxn modelId="{AEBA9A72-7E67-415B-B221-C86B5DF1F80F}" type="presOf" srcId="{9B3F2814-571E-4B1B-97D4-294C4DD83504}" destId="{D66C3B54-DCFF-44B0-8E32-DEFA0CACB0AD}" srcOrd="0" destOrd="0" presId="urn:microsoft.com/office/officeart/2005/8/layout/chevron2"/>
    <dgm:cxn modelId="{E0FEA27C-CA07-4D12-836F-254EFB727333}" type="presOf" srcId="{15DB7FE8-6F33-406F-BAF8-4A2D6632F5EE}" destId="{0C624D2D-EACE-4D20-91DD-42BD9BA186E9}" srcOrd="0" destOrd="0" presId="urn:microsoft.com/office/officeart/2005/8/layout/chevron2"/>
    <dgm:cxn modelId="{4D188C87-FA77-4B99-96DB-F5744E2D0AA5}" type="presOf" srcId="{AA320573-BF8D-459B-A18C-D96030360E21}" destId="{642092A7-FEAA-4DCD-8BCA-69237325DADE}" srcOrd="0" destOrd="0" presId="urn:microsoft.com/office/officeart/2005/8/layout/chevron2"/>
    <dgm:cxn modelId="{C00B488E-2899-4251-890F-10481CABBA4B}" srcId="{1FD394CA-3EFF-48C0-845B-272DDFF6DC40}" destId="{DBCB652A-5D02-4BA2-9AF6-8A9DBAAB592A}" srcOrd="1" destOrd="0" parTransId="{1B577BD1-E8A0-4A08-9013-9BC6762F1D8B}" sibTransId="{606C7974-306B-45ED-B00A-000F028CFDD4}"/>
    <dgm:cxn modelId="{BB73619D-D524-4EE5-8E19-41EDAC8C4C9C}" srcId="{9B3F2814-571E-4B1B-97D4-294C4DD83504}" destId="{15DB7FE8-6F33-406F-BAF8-4A2D6632F5EE}" srcOrd="0" destOrd="0" parTransId="{50349B51-C317-4904-B035-4619A5813166}" sibTransId="{076DB79B-E280-4393-A9E1-75F0204BDC4D}"/>
    <dgm:cxn modelId="{54CD90AF-B50F-40DD-8A58-61D7A83FF97C}" type="presOf" srcId="{DBCB652A-5D02-4BA2-9AF6-8A9DBAAB592A}" destId="{906473CF-A2AD-4132-B5EB-0FEE5BD2C935}" srcOrd="0" destOrd="1" presId="urn:microsoft.com/office/officeart/2005/8/layout/chevron2"/>
    <dgm:cxn modelId="{AB0501C1-5B76-4EAB-A97A-11E3E513A5F8}" type="presOf" srcId="{0A6A1563-9E79-46A0-8BCF-D4ACC2E64272}" destId="{906473CF-A2AD-4132-B5EB-0FEE5BD2C935}" srcOrd="0" destOrd="2" presId="urn:microsoft.com/office/officeart/2005/8/layout/chevron2"/>
    <dgm:cxn modelId="{961365C1-2AAA-4C20-AA1F-86C48EFCD444}" srcId="{B7F1758F-852E-4012-A895-AE3FFD642DFB}" destId="{1FD394CA-3EFF-48C0-845B-272DDFF6DC40}" srcOrd="0" destOrd="0" parTransId="{7CA1DD99-24F1-44CB-BE5E-B68FC1C38C98}" sibTransId="{1B2E1BD0-FC19-416D-9B6A-BA8645F7E2DB}"/>
    <dgm:cxn modelId="{48A1D8CE-C8E1-4462-87BA-D1DB1158128A}" type="presOf" srcId="{1FD394CA-3EFF-48C0-845B-272DDFF6DC40}" destId="{21B5B424-1A81-4183-A892-22B190B654A5}" srcOrd="0" destOrd="0" presId="urn:microsoft.com/office/officeart/2005/8/layout/chevron2"/>
    <dgm:cxn modelId="{F66155CF-3F82-42CF-9693-B0FA99925027}" srcId="{1FD394CA-3EFF-48C0-845B-272DDFF6DC40}" destId="{0A6A1563-9E79-46A0-8BCF-D4ACC2E64272}" srcOrd="2" destOrd="0" parTransId="{80A6F231-FA81-4348-BD44-9D7934DEA322}" sibTransId="{3A9B2953-B1B0-4698-83D7-132CF6037708}"/>
    <dgm:cxn modelId="{B8456509-DA53-4FB1-8D34-1A2C60852CA2}" type="presParOf" srcId="{72F457D0-F39B-4CC2-BF59-C89141F81604}" destId="{7AB84C43-CFDD-47FF-9836-ED9C4F7B09B7}" srcOrd="0" destOrd="0" presId="urn:microsoft.com/office/officeart/2005/8/layout/chevron2"/>
    <dgm:cxn modelId="{F920917C-659B-4852-892B-CB2A22E49A6C}" type="presParOf" srcId="{7AB84C43-CFDD-47FF-9836-ED9C4F7B09B7}" destId="{21B5B424-1A81-4183-A892-22B190B654A5}" srcOrd="0" destOrd="0" presId="urn:microsoft.com/office/officeart/2005/8/layout/chevron2"/>
    <dgm:cxn modelId="{AC83FC3E-3499-4B48-9685-5F3F0F583600}" type="presParOf" srcId="{7AB84C43-CFDD-47FF-9836-ED9C4F7B09B7}" destId="{906473CF-A2AD-4132-B5EB-0FEE5BD2C935}" srcOrd="1" destOrd="0" presId="urn:microsoft.com/office/officeart/2005/8/layout/chevron2"/>
    <dgm:cxn modelId="{CD39708B-CD5B-4BD4-9647-D06F0D11E5B5}" type="presParOf" srcId="{72F457D0-F39B-4CC2-BF59-C89141F81604}" destId="{0C8B5AAA-92ED-4BE1-A62F-180585C139BC}" srcOrd="1" destOrd="0" presId="urn:microsoft.com/office/officeart/2005/8/layout/chevron2"/>
    <dgm:cxn modelId="{E04708A2-7719-4AD9-8FF9-98555E64BEE0}" type="presParOf" srcId="{72F457D0-F39B-4CC2-BF59-C89141F81604}" destId="{47519A22-62EA-4CEC-9D01-D0CF77B01B58}" srcOrd="2" destOrd="0" presId="urn:microsoft.com/office/officeart/2005/8/layout/chevron2"/>
    <dgm:cxn modelId="{2C0BCE64-ECD9-4E1F-B176-40BEA6412032}" type="presParOf" srcId="{47519A22-62EA-4CEC-9D01-D0CF77B01B58}" destId="{D66C3B54-DCFF-44B0-8E32-DEFA0CACB0AD}" srcOrd="0" destOrd="0" presId="urn:microsoft.com/office/officeart/2005/8/layout/chevron2"/>
    <dgm:cxn modelId="{79F93E4F-3DEE-407A-A1CA-528042B7466E}" type="presParOf" srcId="{47519A22-62EA-4CEC-9D01-D0CF77B01B58}" destId="{0C624D2D-EACE-4D20-91DD-42BD9BA186E9}" srcOrd="1" destOrd="0" presId="urn:microsoft.com/office/officeart/2005/8/layout/chevron2"/>
    <dgm:cxn modelId="{807BB8A6-EDD3-409E-A876-F79F8DC4C397}" type="presParOf" srcId="{72F457D0-F39B-4CC2-BF59-C89141F81604}" destId="{5C805ACB-8750-4FA3-A8A5-85F3E119BC5F}" srcOrd="3" destOrd="0" presId="urn:microsoft.com/office/officeart/2005/8/layout/chevron2"/>
    <dgm:cxn modelId="{0C4D3B1C-F739-4239-ABB2-35617FCB250C}" type="presParOf" srcId="{72F457D0-F39B-4CC2-BF59-C89141F81604}" destId="{FBEE7FF3-3870-43CF-948F-7159055A2D64}" srcOrd="4" destOrd="0" presId="urn:microsoft.com/office/officeart/2005/8/layout/chevron2"/>
    <dgm:cxn modelId="{F41C4262-FD08-48DC-8383-50E8C9ECC469}" type="presParOf" srcId="{FBEE7FF3-3870-43CF-948F-7159055A2D64}" destId="{DC75F446-5874-4D09-94F5-0CF2E8140247}" srcOrd="0" destOrd="0" presId="urn:microsoft.com/office/officeart/2005/8/layout/chevron2"/>
    <dgm:cxn modelId="{C9CC278F-EAB3-4BD0-ACEE-8DCCE52D6055}" type="presParOf" srcId="{FBEE7FF3-3870-43CF-948F-7159055A2D64}" destId="{642092A7-FEAA-4DCD-8BCA-69237325DAD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B424-1A81-4183-A892-22B190B654A5}">
      <dsp:nvSpPr>
        <dsp:cNvPr id="0" name=""/>
        <dsp:cNvSpPr/>
      </dsp:nvSpPr>
      <dsp:spPr>
        <a:xfrm rot="5400000">
          <a:off x="-213585" y="217383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เจ้าตัว</a:t>
          </a:r>
          <a:endParaRPr lang="en-US" sz="2000" kern="1200" dirty="0"/>
        </a:p>
      </dsp:txBody>
      <dsp:txXfrm rot="-5400000">
        <a:off x="1" y="502163"/>
        <a:ext cx="996732" cy="427172"/>
      </dsp:txXfrm>
    </dsp:sp>
    <dsp:sp modelId="{906473CF-A2AD-4132-B5EB-0FEE5BD2C935}">
      <dsp:nvSpPr>
        <dsp:cNvPr id="0" name=""/>
        <dsp:cNvSpPr/>
      </dsp:nvSpPr>
      <dsp:spPr>
        <a:xfrm rot="5400000">
          <a:off x="2710134" y="-1656421"/>
          <a:ext cx="925537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/>
            <a:t>จัดทำเล่มเอกสารประกอบการคัดเลือก (เล่มชี้ตัว)</a:t>
          </a:r>
          <a:endParaRPr lang="en-US" sz="2000" kern="1200" dirty="0"/>
        </a:p>
      </dsp:txBody>
      <dsp:txXfrm rot="-5400000">
        <a:off x="996733" y="102161"/>
        <a:ext cx="4307159" cy="835175"/>
      </dsp:txXfrm>
    </dsp:sp>
    <dsp:sp modelId="{D66C3B54-DCFF-44B0-8E32-DEFA0CACB0AD}">
      <dsp:nvSpPr>
        <dsp:cNvPr id="0" name=""/>
        <dsp:cNvSpPr/>
      </dsp:nvSpPr>
      <dsp:spPr>
        <a:xfrm rot="5400000">
          <a:off x="-213585" y="1445046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งาน จ.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 รพช./สสอ.</a:t>
          </a:r>
          <a:endParaRPr lang="en-US" sz="1400" kern="1200" dirty="0"/>
        </a:p>
      </dsp:txBody>
      <dsp:txXfrm rot="-5400000">
        <a:off x="1" y="1729826"/>
        <a:ext cx="996732" cy="427172"/>
      </dsp:txXfrm>
    </dsp:sp>
    <dsp:sp modelId="{0C624D2D-EACE-4D20-91DD-42BD9BA186E9}">
      <dsp:nvSpPr>
        <dsp:cNvPr id="0" name=""/>
        <dsp:cNvSpPr/>
      </dsp:nvSpPr>
      <dsp:spPr>
        <a:xfrm rot="5400000">
          <a:off x="2709890" y="-481696"/>
          <a:ext cx="926024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ตรวจสอบคุณสมบัติ และความถูกต้องของเล่มชี้ตัว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เสนอผู้บังคับบัญชาลงนามตามลำดับ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จัดทำหนังสือนำส่ง สสจ.สระแก้ว</a:t>
          </a:r>
          <a:endParaRPr lang="en-US" sz="1800" kern="1200" dirty="0"/>
        </a:p>
      </dsp:txBody>
      <dsp:txXfrm rot="-5400000">
        <a:off x="996733" y="1276666"/>
        <a:ext cx="4307135" cy="835614"/>
      </dsp:txXfrm>
    </dsp:sp>
    <dsp:sp modelId="{DC75F446-5874-4D09-94F5-0CF2E8140247}">
      <dsp:nvSpPr>
        <dsp:cNvPr id="0" name=""/>
        <dsp:cNvSpPr/>
      </dsp:nvSpPr>
      <dsp:spPr>
        <a:xfrm rot="5400000">
          <a:off x="-213585" y="2672709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งาน จ. สสจ.</a:t>
          </a:r>
          <a:endParaRPr lang="en-US" sz="2200" kern="1200" dirty="0"/>
        </a:p>
      </dsp:txBody>
      <dsp:txXfrm rot="-5400000">
        <a:off x="1" y="2957489"/>
        <a:ext cx="996732" cy="427172"/>
      </dsp:txXfrm>
    </dsp:sp>
    <dsp:sp modelId="{642092A7-FEAA-4DCD-8BCA-69237325DADE}">
      <dsp:nvSpPr>
        <dsp:cNvPr id="0" name=""/>
        <dsp:cNvSpPr/>
      </dsp:nvSpPr>
      <dsp:spPr>
        <a:xfrm rot="5400000">
          <a:off x="2710134" y="745722"/>
          <a:ext cx="925537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700" kern="1200" dirty="0"/>
            <a:t>ตรวจสอบความถูกต้องครบถ้วน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700" kern="1200" dirty="0"/>
            <a:t>จัดทำประกาศ (เสนอ นพ.สสจ.       ผวจ. สระแก้ว ลงนามประกาศ)</a:t>
          </a:r>
          <a:endParaRPr lang="en-US" sz="1700" kern="1200" dirty="0"/>
        </a:p>
      </dsp:txBody>
      <dsp:txXfrm rot="-5400000">
        <a:off x="996733" y="2504305"/>
        <a:ext cx="4307159" cy="835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B424-1A81-4183-A892-22B190B654A5}">
      <dsp:nvSpPr>
        <dsp:cNvPr id="0" name=""/>
        <dsp:cNvSpPr/>
      </dsp:nvSpPr>
      <dsp:spPr>
        <a:xfrm rot="5400000">
          <a:off x="-213585" y="217383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เจ้าตัว</a:t>
          </a:r>
          <a:endParaRPr lang="en-US" sz="2000" kern="1200" dirty="0"/>
        </a:p>
      </dsp:txBody>
      <dsp:txXfrm rot="-5400000">
        <a:off x="1" y="502163"/>
        <a:ext cx="996732" cy="427172"/>
      </dsp:txXfrm>
    </dsp:sp>
    <dsp:sp modelId="{906473CF-A2AD-4132-B5EB-0FEE5BD2C935}">
      <dsp:nvSpPr>
        <dsp:cNvPr id="0" name=""/>
        <dsp:cNvSpPr/>
      </dsp:nvSpPr>
      <dsp:spPr>
        <a:xfrm rot="5400000">
          <a:off x="2710134" y="-1656421"/>
          <a:ext cx="925537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/>
            <a:t>จัดทำเล่มแบบประเมินผลงาน (เล่มที่ 2 )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000" kern="1200" dirty="0"/>
            <a:t>จัดทำเล่มข้อเสนอแนะ ฯ (เล่มที่ 3)</a:t>
          </a:r>
          <a:endParaRPr lang="en-US" sz="2000" kern="1200" dirty="0"/>
        </a:p>
      </dsp:txBody>
      <dsp:txXfrm rot="-5400000">
        <a:off x="996733" y="102161"/>
        <a:ext cx="4307159" cy="835175"/>
      </dsp:txXfrm>
    </dsp:sp>
    <dsp:sp modelId="{D66C3B54-DCFF-44B0-8E32-DEFA0CACB0AD}">
      <dsp:nvSpPr>
        <dsp:cNvPr id="0" name=""/>
        <dsp:cNvSpPr/>
      </dsp:nvSpPr>
      <dsp:spPr>
        <a:xfrm rot="5400000">
          <a:off x="-213585" y="1445046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งาน จ.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 รพช./สสอ.</a:t>
          </a:r>
          <a:endParaRPr lang="en-US" sz="1400" kern="1200" dirty="0"/>
        </a:p>
      </dsp:txBody>
      <dsp:txXfrm rot="-5400000">
        <a:off x="1" y="1729826"/>
        <a:ext cx="996732" cy="427172"/>
      </dsp:txXfrm>
    </dsp:sp>
    <dsp:sp modelId="{0C624D2D-EACE-4D20-91DD-42BD9BA186E9}">
      <dsp:nvSpPr>
        <dsp:cNvPr id="0" name=""/>
        <dsp:cNvSpPr/>
      </dsp:nvSpPr>
      <dsp:spPr>
        <a:xfrm rot="5400000">
          <a:off x="2709890" y="-481696"/>
          <a:ext cx="926024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ตรวจสอบคุณสมบัติ และความถูกต้องของเล่มชี้ตัว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เสนอผู้บังคับบัญชาลงนามตามลำดับ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จัดทำหนังสือนำส่ง สสจ.สระแก้ว</a:t>
          </a:r>
          <a:endParaRPr lang="en-US" sz="1800" kern="1200" dirty="0"/>
        </a:p>
      </dsp:txBody>
      <dsp:txXfrm rot="-5400000">
        <a:off x="996733" y="1276666"/>
        <a:ext cx="4307135" cy="835614"/>
      </dsp:txXfrm>
    </dsp:sp>
    <dsp:sp modelId="{DC75F446-5874-4D09-94F5-0CF2E8140247}">
      <dsp:nvSpPr>
        <dsp:cNvPr id="0" name=""/>
        <dsp:cNvSpPr/>
      </dsp:nvSpPr>
      <dsp:spPr>
        <a:xfrm rot="5400000">
          <a:off x="-213585" y="2672709"/>
          <a:ext cx="1423904" cy="99673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200" kern="1200" dirty="0"/>
            <a:t>งาน จ. สสจ.</a:t>
          </a:r>
          <a:endParaRPr lang="en-US" sz="2200" kern="1200" dirty="0"/>
        </a:p>
      </dsp:txBody>
      <dsp:txXfrm rot="-5400000">
        <a:off x="1" y="2957489"/>
        <a:ext cx="996732" cy="427172"/>
      </dsp:txXfrm>
    </dsp:sp>
    <dsp:sp modelId="{642092A7-FEAA-4DCD-8BCA-69237325DADE}">
      <dsp:nvSpPr>
        <dsp:cNvPr id="0" name=""/>
        <dsp:cNvSpPr/>
      </dsp:nvSpPr>
      <dsp:spPr>
        <a:xfrm rot="5400000">
          <a:off x="2710134" y="745722"/>
          <a:ext cx="925537" cy="435234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kern="1200" dirty="0"/>
            <a:t>ตรวจสอบความถูกต้องครบถ้วน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2200" kern="1200" dirty="0"/>
            <a:t>เสนอ  นพ.สสจ.ลงนาม </a:t>
          </a:r>
          <a:endParaRPr lang="en-US" sz="2200" kern="1200" dirty="0"/>
        </a:p>
      </dsp:txBody>
      <dsp:txXfrm rot="-5400000">
        <a:off x="996733" y="2504305"/>
        <a:ext cx="4307159" cy="835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5B424-1A81-4183-A892-22B190B654A5}">
      <dsp:nvSpPr>
        <dsp:cNvPr id="0" name=""/>
        <dsp:cNvSpPr/>
      </dsp:nvSpPr>
      <dsp:spPr>
        <a:xfrm rot="5400000">
          <a:off x="-172122" y="174455"/>
          <a:ext cx="1147481" cy="803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2000" kern="1200" dirty="0"/>
            <a:t>งาน จ. สสจ.</a:t>
          </a:r>
          <a:endParaRPr lang="en-US" sz="2000" kern="1200" dirty="0"/>
        </a:p>
      </dsp:txBody>
      <dsp:txXfrm rot="-5400000">
        <a:off x="1" y="403952"/>
        <a:ext cx="803237" cy="344244"/>
      </dsp:txXfrm>
    </dsp:sp>
    <dsp:sp modelId="{906473CF-A2AD-4132-B5EB-0FEE5BD2C935}">
      <dsp:nvSpPr>
        <dsp:cNvPr id="0" name=""/>
        <dsp:cNvSpPr/>
      </dsp:nvSpPr>
      <dsp:spPr>
        <a:xfrm rot="5400000">
          <a:off x="2425487" y="-1577037"/>
          <a:ext cx="746255" cy="399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600" kern="1200" dirty="0"/>
            <a:t>นำส่งคณะกรรมการประเมินผลงาน พร้อมนัดประชุม/กรณีขอรับเงินประจำตำแหน่ง นำส่งเขตสุขภาพที่ 6</a:t>
          </a:r>
          <a:endParaRPr lang="en-US" sz="1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000" kern="1200" dirty="0"/>
        </a:p>
      </dsp:txBody>
      <dsp:txXfrm rot="-5400000">
        <a:off x="803238" y="81641"/>
        <a:ext cx="3954326" cy="673397"/>
      </dsp:txXfrm>
    </dsp:sp>
    <dsp:sp modelId="{D66C3B54-DCFF-44B0-8E32-DEFA0CACB0AD}">
      <dsp:nvSpPr>
        <dsp:cNvPr id="0" name=""/>
        <dsp:cNvSpPr/>
      </dsp:nvSpPr>
      <dsp:spPr>
        <a:xfrm rot="5400000">
          <a:off x="-172122" y="1119946"/>
          <a:ext cx="1147481" cy="803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400" kern="1200" dirty="0"/>
            <a:t>กก.</a:t>
          </a:r>
        </a:p>
      </dsp:txBody>
      <dsp:txXfrm rot="-5400000">
        <a:off x="1" y="1349443"/>
        <a:ext cx="803237" cy="344244"/>
      </dsp:txXfrm>
    </dsp:sp>
    <dsp:sp modelId="{0C624D2D-EACE-4D20-91DD-42BD9BA186E9}">
      <dsp:nvSpPr>
        <dsp:cNvPr id="0" name=""/>
        <dsp:cNvSpPr/>
      </dsp:nvSpPr>
      <dsp:spPr>
        <a:xfrm rot="5400000">
          <a:off x="2425683" y="-674621"/>
          <a:ext cx="745863" cy="399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ประเมินผลงาน(อ่านเล่ม)</a:t>
          </a:r>
          <a:endParaRPr lang="en-US" sz="1800" kern="1200" dirty="0"/>
        </a:p>
      </dsp:txBody>
      <dsp:txXfrm rot="-5400000">
        <a:off x="803237" y="984235"/>
        <a:ext cx="3954345" cy="673043"/>
      </dsp:txXfrm>
    </dsp:sp>
    <dsp:sp modelId="{DC75F446-5874-4D09-94F5-0CF2E8140247}">
      <dsp:nvSpPr>
        <dsp:cNvPr id="0" name=""/>
        <dsp:cNvSpPr/>
      </dsp:nvSpPr>
      <dsp:spPr>
        <a:xfrm rot="5400000">
          <a:off x="-172122" y="2065438"/>
          <a:ext cx="1147481" cy="8032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h-TH" sz="1800" kern="1200" dirty="0"/>
            <a:t>งาน จ. สสจ.</a:t>
          </a:r>
          <a:endParaRPr lang="en-US" sz="1800" kern="1200" dirty="0"/>
        </a:p>
      </dsp:txBody>
      <dsp:txXfrm rot="-5400000">
        <a:off x="1" y="2294935"/>
        <a:ext cx="803237" cy="344244"/>
      </dsp:txXfrm>
    </dsp:sp>
    <dsp:sp modelId="{642092A7-FEAA-4DCD-8BCA-69237325DADE}">
      <dsp:nvSpPr>
        <dsp:cNvPr id="0" name=""/>
        <dsp:cNvSpPr/>
      </dsp:nvSpPr>
      <dsp:spPr>
        <a:xfrm rot="5400000">
          <a:off x="2425683" y="270869"/>
          <a:ext cx="745863" cy="3990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จัดทำรายงานการประชุม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th-TH" sz="1800" kern="1200" dirty="0"/>
            <a:t>จัดทำคำสั่งเลื่อนระดับ/ขอรับเงินประจำตำแหน่ง</a:t>
          </a:r>
          <a:endParaRPr lang="en-US" sz="1800" kern="1200" dirty="0"/>
        </a:p>
      </dsp:txBody>
      <dsp:txXfrm rot="-5400000">
        <a:off x="803237" y="1929725"/>
        <a:ext cx="3954345" cy="6730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894760" y="731500"/>
            <a:ext cx="11560500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551" cy="4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613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621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3" name="Google Shape;773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3562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91017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4" name="Google Shape;1194;g4c68a97855_1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5" name="Google Shape;1195;g4c68a97855_1_80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3439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c68a9785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4c68a97855_1_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2624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81932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48820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4c68a97855_1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4c68a97855_1_27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78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11152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54217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4c6f126ef7_1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4c6f126ef7_1_2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114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4c68a97855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4c68a97855_0_8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111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g4c68a97855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1" name="Google Shape;911;g4c68a97855_1_65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8636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8329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812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9132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BJECT">
    <p:bg>
      <p:bgPr>
        <a:solidFill>
          <a:srgbClr val="43434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720100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100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">
    <p:bg>
      <p:bgPr>
        <a:solidFill>
          <a:srgbClr val="434343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 1">
  <p:cSld name="CUSTOM_12_3">
    <p:bg>
      <p:bgPr>
        <a:solidFill>
          <a:srgbClr val="FFFFFF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&amp; TEXT  ">
  <p:cSld name="BIG NUMBER &amp; TEXT  ">
    <p:bg>
      <p:bgPr>
        <a:solidFill>
          <a:srgbClr val="434343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subTitle" idx="1"/>
          </p:nvPr>
        </p:nvSpPr>
        <p:spPr>
          <a:xfrm>
            <a:off x="1863725" y="2877100"/>
            <a:ext cx="54861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title" hasCustomPrompt="1"/>
          </p:nvPr>
        </p:nvSpPr>
        <p:spPr>
          <a:xfrm>
            <a:off x="1587750" y="1763196"/>
            <a:ext cx="5968500" cy="1113900"/>
          </a:xfrm>
          <a:prstGeom prst="rect">
            <a:avLst/>
          </a:prstGeom>
          <a:noFill/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308719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>
  <p:cSld name="OBJECT_1">
    <p:bg>
      <p:bgPr>
        <a:solidFill>
          <a:srgbClr val="FFC39F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87750" y="1917800"/>
            <a:ext cx="73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897425" y="2950825"/>
            <a:ext cx="3349200" cy="152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6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6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6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6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6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6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6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 DESIGN ">
  <p:cSld name="Two Content">
    <p:bg>
      <p:bgPr>
        <a:solidFill>
          <a:srgbClr val="434343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500075" y="3425500"/>
            <a:ext cx="38427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 idx="2" hasCustomPrompt="1"/>
          </p:nvPr>
        </p:nvSpPr>
        <p:spPr>
          <a:xfrm>
            <a:off x="906425" y="2997417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100"/>
              <a:buNone/>
              <a:defRPr sz="6100">
                <a:solidFill>
                  <a:srgbClr val="FFC39F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">
  <p:cSld name="Title Slide">
    <p:bg>
      <p:bgPr>
        <a:solidFill>
          <a:srgbClr val="FFC39F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>
            <a:spLocks noGrp="1"/>
          </p:cNvSpPr>
          <p:nvPr>
            <p:ph type="title"/>
          </p:nvPr>
        </p:nvSpPr>
        <p:spPr>
          <a:xfrm>
            <a:off x="703500" y="1403875"/>
            <a:ext cx="31890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subTitle" idx="1"/>
          </p:nvPr>
        </p:nvSpPr>
        <p:spPr>
          <a:xfrm>
            <a:off x="703500" y="2579800"/>
            <a:ext cx="35610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CUSTOM_12_1">
    <p:bg>
      <p:bgPr>
        <a:solidFill>
          <a:srgbClr val="434343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>
            <a:spLocks noGrp="1"/>
          </p:cNvSpPr>
          <p:nvPr>
            <p:ph type="title"/>
          </p:nvPr>
        </p:nvSpPr>
        <p:spPr>
          <a:xfrm flipH="1">
            <a:off x="4279199" y="1809275"/>
            <a:ext cx="4047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subTitle" idx="1"/>
          </p:nvPr>
        </p:nvSpPr>
        <p:spPr>
          <a:xfrm flipH="1">
            <a:off x="5937600" y="2508650"/>
            <a:ext cx="23895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>
  <p:cSld name="CUSTOM_5">
    <p:bg>
      <p:bgPr>
        <a:solidFill>
          <a:srgbClr val="FFC39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title"/>
          </p:nvPr>
        </p:nvSpPr>
        <p:spPr>
          <a:xfrm>
            <a:off x="828549" y="2120400"/>
            <a:ext cx="3211800" cy="90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778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&amp; TEXT">
  <p:cSld name="CUSTOM_6">
    <p:bg>
      <p:bgPr>
        <a:solidFill>
          <a:srgbClr val="434343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2"/>
          <p:cNvSpPr txBox="1">
            <a:spLocks noGrp="1"/>
          </p:cNvSpPr>
          <p:nvPr>
            <p:ph type="title"/>
          </p:nvPr>
        </p:nvSpPr>
        <p:spPr>
          <a:xfrm>
            <a:off x="1864775" y="2366975"/>
            <a:ext cx="5414700" cy="60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72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subTitle" idx="1"/>
          </p:nvPr>
        </p:nvSpPr>
        <p:spPr>
          <a:xfrm>
            <a:off x="1864775" y="3064625"/>
            <a:ext cx="5414400" cy="69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TLE &amp; TEXT 4">
  <p:cSld name="OBJECT_2">
    <p:bg>
      <p:bgPr>
        <a:solidFill>
          <a:srgbClr val="434343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title"/>
          </p:nvPr>
        </p:nvSpPr>
        <p:spPr>
          <a:xfrm flipH="1">
            <a:off x="2784425" y="2287725"/>
            <a:ext cx="56331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None/>
              <a:defRPr sz="6000" i="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sz="33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 flipH="1">
            <a:off x="4660625" y="3379500"/>
            <a:ext cx="3756900" cy="784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type="blank">
  <p:cSld name="BLANK">
    <p:bg>
      <p:bgPr>
        <a:solidFill>
          <a:srgbClr val="FFC39F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629349" y="731450"/>
            <a:ext cx="5885400" cy="12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3300" i="0" u="none" strike="noStrike" cap="none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700"/>
              <a:buFont typeface="Oswald Regular"/>
              <a:buNone/>
              <a:defRPr sz="900">
                <a:solidFill>
                  <a:srgbClr val="434343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390725" y="2374775"/>
            <a:ext cx="43659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dvent Pro Light"/>
              <a:buNone/>
              <a:defRPr sz="1200" i="0" u="none" strike="noStrike" cap="none">
                <a:solidFill>
                  <a:srgbClr val="434343"/>
                </a:solidFill>
                <a:latin typeface="Advent Pro Light"/>
                <a:ea typeface="Advent Pro Light"/>
                <a:cs typeface="Advent Pro Light"/>
                <a:sym typeface="Advent Pr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6" r:id="rId5"/>
    <p:sldLayoutId id="2147483657" r:id="rId6"/>
    <p:sldLayoutId id="2147483658" r:id="rId7"/>
    <p:sldLayoutId id="2147483667" r:id="rId8"/>
    <p:sldLayoutId id="2147483669" r:id="rId9"/>
    <p:sldLayoutId id="2147483670" r:id="rId10"/>
    <p:sldLayoutId id="2147483671" r:id="rId11"/>
    <p:sldLayoutId id="2147483674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slide" Target="slide6.xm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5.xml"/><Relationship Id="rId16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slide" Target="slide8.xml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8"/>
          <p:cNvSpPr txBox="1">
            <a:spLocks noGrp="1"/>
          </p:cNvSpPr>
          <p:nvPr>
            <p:ph type="title"/>
          </p:nvPr>
        </p:nvSpPr>
        <p:spPr>
          <a:xfrm>
            <a:off x="453706" y="1279827"/>
            <a:ext cx="4794371" cy="1731176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2800" dirty="0">
                <a:solidFill>
                  <a:srgbClr val="FFC39F"/>
                </a:solidFill>
              </a:rPr>
              <a:t>หลักเกณฑ์การประเมินบุคคล      เพื่อแต่งตั้งให้ดำรงตำแหน่ง    ประเภทวิชาการระดับชำนาญการ และเพื่อขอรับเงินประจำตำแหน่ง</a:t>
            </a:r>
            <a:endParaRPr sz="2800" dirty="0">
              <a:solidFill>
                <a:srgbClr val="FFC39F"/>
              </a:solidFill>
            </a:endParaRPr>
          </a:p>
        </p:txBody>
      </p:sp>
      <p:grpSp>
        <p:nvGrpSpPr>
          <p:cNvPr id="120" name="Google Shape;120;p28"/>
          <p:cNvGrpSpPr/>
          <p:nvPr/>
        </p:nvGrpSpPr>
        <p:grpSpPr>
          <a:xfrm>
            <a:off x="4432326" y="248872"/>
            <a:ext cx="4330674" cy="4627928"/>
            <a:chOff x="4432326" y="248872"/>
            <a:chExt cx="4330674" cy="4627928"/>
          </a:xfrm>
        </p:grpSpPr>
        <p:sp>
          <p:nvSpPr>
            <p:cNvPr id="121" name="Google Shape;121;p28"/>
            <p:cNvSpPr/>
            <p:nvPr/>
          </p:nvSpPr>
          <p:spPr>
            <a:xfrm>
              <a:off x="4432326" y="722981"/>
              <a:ext cx="4330674" cy="3369890"/>
            </a:xfrm>
            <a:custGeom>
              <a:avLst/>
              <a:gdLst/>
              <a:ahLst/>
              <a:cxnLst/>
              <a:rect l="l" t="t" r="r" b="b"/>
              <a:pathLst>
                <a:path w="196069" h="152570" extrusionOk="0">
                  <a:moveTo>
                    <a:pt x="142998" y="1"/>
                  </a:moveTo>
                  <a:cubicBezTo>
                    <a:pt x="142338" y="1"/>
                    <a:pt x="141677" y="15"/>
                    <a:pt x="141017" y="44"/>
                  </a:cubicBezTo>
                  <a:cubicBezTo>
                    <a:pt x="130024" y="539"/>
                    <a:pt x="119675" y="5013"/>
                    <a:pt x="109307" y="8691"/>
                  </a:cubicBezTo>
                  <a:cubicBezTo>
                    <a:pt x="101690" y="11396"/>
                    <a:pt x="93613" y="13712"/>
                    <a:pt x="85626" y="13712"/>
                  </a:cubicBezTo>
                  <a:cubicBezTo>
                    <a:pt x="82740" y="13712"/>
                    <a:pt x="79866" y="13409"/>
                    <a:pt x="77029" y="12714"/>
                  </a:cubicBezTo>
                  <a:cubicBezTo>
                    <a:pt x="69292" y="10820"/>
                    <a:pt x="62490" y="6139"/>
                    <a:pt x="54821" y="4006"/>
                  </a:cubicBezTo>
                  <a:cubicBezTo>
                    <a:pt x="51664" y="3128"/>
                    <a:pt x="48550" y="2718"/>
                    <a:pt x="45521" y="2718"/>
                  </a:cubicBezTo>
                  <a:cubicBezTo>
                    <a:pt x="19649" y="2718"/>
                    <a:pt x="0" y="32673"/>
                    <a:pt x="13205" y="56998"/>
                  </a:cubicBezTo>
                  <a:cubicBezTo>
                    <a:pt x="16824" y="63664"/>
                    <a:pt x="22408" y="69008"/>
                    <a:pt x="27089" y="74980"/>
                  </a:cubicBezTo>
                  <a:cubicBezTo>
                    <a:pt x="31774" y="80952"/>
                    <a:pt x="35717" y="88153"/>
                    <a:pt x="35086" y="95715"/>
                  </a:cubicBezTo>
                  <a:cubicBezTo>
                    <a:pt x="34562" y="101970"/>
                    <a:pt x="30995" y="107545"/>
                    <a:pt x="29517" y="113648"/>
                  </a:cubicBezTo>
                  <a:cubicBezTo>
                    <a:pt x="26693" y="125340"/>
                    <a:pt x="32293" y="138200"/>
                    <a:pt x="41988" y="145323"/>
                  </a:cubicBezTo>
                  <a:cubicBezTo>
                    <a:pt x="48682" y="150246"/>
                    <a:pt x="56989" y="152570"/>
                    <a:pt x="65333" y="152570"/>
                  </a:cubicBezTo>
                  <a:cubicBezTo>
                    <a:pt x="69066" y="152570"/>
                    <a:pt x="72807" y="152105"/>
                    <a:pt x="76414" y="151198"/>
                  </a:cubicBezTo>
                  <a:cubicBezTo>
                    <a:pt x="88077" y="148271"/>
                    <a:pt x="98378" y="141093"/>
                    <a:pt x="106479" y="132205"/>
                  </a:cubicBezTo>
                  <a:cubicBezTo>
                    <a:pt x="110816" y="127449"/>
                    <a:pt x="115046" y="121885"/>
                    <a:pt x="121277" y="120267"/>
                  </a:cubicBezTo>
                  <a:cubicBezTo>
                    <a:pt x="122614" y="119920"/>
                    <a:pt x="123961" y="119777"/>
                    <a:pt x="125314" y="119777"/>
                  </a:cubicBezTo>
                  <a:cubicBezTo>
                    <a:pt x="130007" y="119777"/>
                    <a:pt x="134776" y="121497"/>
                    <a:pt x="139483" y="122396"/>
                  </a:cubicBezTo>
                  <a:cubicBezTo>
                    <a:pt x="141980" y="122872"/>
                    <a:pt x="144519" y="123106"/>
                    <a:pt x="147059" y="123106"/>
                  </a:cubicBezTo>
                  <a:cubicBezTo>
                    <a:pt x="155882" y="123106"/>
                    <a:pt x="164714" y="120286"/>
                    <a:pt x="171820" y="115038"/>
                  </a:cubicBezTo>
                  <a:cubicBezTo>
                    <a:pt x="186483" y="104210"/>
                    <a:pt x="194491" y="84179"/>
                    <a:pt x="195238" y="63924"/>
                  </a:cubicBezTo>
                  <a:cubicBezTo>
                    <a:pt x="196069" y="41516"/>
                    <a:pt x="188013" y="18833"/>
                    <a:pt x="170266" y="8036"/>
                  </a:cubicBezTo>
                  <a:cubicBezTo>
                    <a:pt x="162072" y="3052"/>
                    <a:pt x="152576" y="1"/>
                    <a:pt x="14299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4999334" y="4230453"/>
              <a:ext cx="3231777" cy="646347"/>
            </a:xfrm>
            <a:custGeom>
              <a:avLst/>
              <a:gdLst/>
              <a:ahLst/>
              <a:cxnLst/>
              <a:rect l="l" t="t" r="r" b="b"/>
              <a:pathLst>
                <a:path w="146317" h="29263" extrusionOk="0">
                  <a:moveTo>
                    <a:pt x="73158" y="0"/>
                  </a:moveTo>
                  <a:cubicBezTo>
                    <a:pt x="32757" y="0"/>
                    <a:pt x="0" y="6550"/>
                    <a:pt x="0" y="14631"/>
                  </a:cubicBezTo>
                  <a:cubicBezTo>
                    <a:pt x="0" y="22712"/>
                    <a:pt x="32757" y="29262"/>
                    <a:pt x="73158" y="29262"/>
                  </a:cubicBezTo>
                  <a:cubicBezTo>
                    <a:pt x="113560" y="29262"/>
                    <a:pt x="146317" y="22712"/>
                    <a:pt x="146317" y="14631"/>
                  </a:cubicBezTo>
                  <a:cubicBezTo>
                    <a:pt x="146317" y="6550"/>
                    <a:pt x="113560" y="0"/>
                    <a:pt x="7315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8"/>
            <p:cNvSpPr/>
            <p:nvPr/>
          </p:nvSpPr>
          <p:spPr>
            <a:xfrm>
              <a:off x="7093472" y="254770"/>
              <a:ext cx="1309148" cy="1428531"/>
            </a:xfrm>
            <a:custGeom>
              <a:avLst/>
              <a:gdLst/>
              <a:ahLst/>
              <a:cxnLst/>
              <a:rect l="l" t="t" r="r" b="b"/>
              <a:pathLst>
                <a:path w="59271" h="64676" extrusionOk="0">
                  <a:moveTo>
                    <a:pt x="3351" y="0"/>
                  </a:moveTo>
                  <a:cubicBezTo>
                    <a:pt x="1502" y="0"/>
                    <a:pt x="0" y="1503"/>
                    <a:pt x="0" y="3352"/>
                  </a:cubicBezTo>
                  <a:lnTo>
                    <a:pt x="0" y="61324"/>
                  </a:lnTo>
                  <a:cubicBezTo>
                    <a:pt x="0" y="63173"/>
                    <a:pt x="1502" y="64676"/>
                    <a:pt x="3351" y="64676"/>
                  </a:cubicBezTo>
                  <a:lnTo>
                    <a:pt x="55923" y="64676"/>
                  </a:lnTo>
                  <a:cubicBezTo>
                    <a:pt x="57773" y="64676"/>
                    <a:pt x="59270" y="63173"/>
                    <a:pt x="59270" y="61324"/>
                  </a:cubicBezTo>
                  <a:lnTo>
                    <a:pt x="59270" y="3352"/>
                  </a:lnTo>
                  <a:cubicBezTo>
                    <a:pt x="59270" y="1503"/>
                    <a:pt x="57773" y="0"/>
                    <a:pt x="559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7087464" y="248872"/>
              <a:ext cx="1321142" cy="1440326"/>
            </a:xfrm>
            <a:custGeom>
              <a:avLst/>
              <a:gdLst/>
              <a:ahLst/>
              <a:cxnLst/>
              <a:rect l="l" t="t" r="r" b="b"/>
              <a:pathLst>
                <a:path w="59814" h="65210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1676"/>
                  </a:lnTo>
                  <a:cubicBezTo>
                    <a:pt x="59275" y="63329"/>
                    <a:pt x="57929" y="64671"/>
                    <a:pt x="56279" y="64671"/>
                  </a:cubicBezTo>
                  <a:lnTo>
                    <a:pt x="3535" y="64671"/>
                  </a:lnTo>
                  <a:cubicBezTo>
                    <a:pt x="1885" y="64671"/>
                    <a:pt x="543" y="63329"/>
                    <a:pt x="543" y="61676"/>
                  </a:cubicBez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1676"/>
                  </a:lnTo>
                  <a:cubicBezTo>
                    <a:pt x="1" y="63624"/>
                    <a:pt x="1586" y="65210"/>
                    <a:pt x="3535" y="65210"/>
                  </a:cubicBezTo>
                  <a:lnTo>
                    <a:pt x="56279" y="65210"/>
                  </a:lnTo>
                  <a:cubicBezTo>
                    <a:pt x="58228" y="65210"/>
                    <a:pt x="59814" y="63624"/>
                    <a:pt x="59814" y="61676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7093472" y="254770"/>
              <a:ext cx="1309148" cy="147014"/>
            </a:xfrm>
            <a:custGeom>
              <a:avLst/>
              <a:gdLst/>
              <a:ahLst/>
              <a:cxnLst/>
              <a:rect l="l" t="t" r="r" b="b"/>
              <a:pathLst>
                <a:path w="59271" h="6656" extrusionOk="0">
                  <a:moveTo>
                    <a:pt x="3068" y="0"/>
                  </a:moveTo>
                  <a:cubicBezTo>
                    <a:pt x="1374" y="0"/>
                    <a:pt x="0" y="1375"/>
                    <a:pt x="0" y="3072"/>
                  </a:cubicBezTo>
                  <a:lnTo>
                    <a:pt x="0" y="6655"/>
                  </a:lnTo>
                  <a:lnTo>
                    <a:pt x="59270" y="6655"/>
                  </a:lnTo>
                  <a:lnTo>
                    <a:pt x="59270" y="3407"/>
                  </a:lnTo>
                  <a:cubicBezTo>
                    <a:pt x="59270" y="1527"/>
                    <a:pt x="57749" y="0"/>
                    <a:pt x="558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8"/>
            <p:cNvSpPr/>
            <p:nvPr/>
          </p:nvSpPr>
          <p:spPr>
            <a:xfrm>
              <a:off x="7087464" y="248872"/>
              <a:ext cx="1321142" cy="158897"/>
            </a:xfrm>
            <a:custGeom>
              <a:avLst/>
              <a:gdLst/>
              <a:ahLst/>
              <a:cxnLst/>
              <a:rect l="l" t="t" r="r" b="b"/>
              <a:pathLst>
                <a:path w="59814" h="7194" extrusionOk="0">
                  <a:moveTo>
                    <a:pt x="56279" y="540"/>
                  </a:moveTo>
                  <a:cubicBezTo>
                    <a:pt x="57929" y="540"/>
                    <a:pt x="59275" y="1882"/>
                    <a:pt x="59275" y="3535"/>
                  </a:cubicBezTo>
                  <a:lnTo>
                    <a:pt x="59275" y="6651"/>
                  </a:lnTo>
                  <a:lnTo>
                    <a:pt x="543" y="6651"/>
                  </a:lnTo>
                  <a:lnTo>
                    <a:pt x="543" y="3535"/>
                  </a:lnTo>
                  <a:cubicBezTo>
                    <a:pt x="543" y="1882"/>
                    <a:pt x="1885" y="540"/>
                    <a:pt x="3535" y="540"/>
                  </a:cubicBezTo>
                  <a:close/>
                  <a:moveTo>
                    <a:pt x="3535" y="0"/>
                  </a:moveTo>
                  <a:cubicBezTo>
                    <a:pt x="1586" y="0"/>
                    <a:pt x="1" y="1586"/>
                    <a:pt x="1" y="3535"/>
                  </a:cubicBezTo>
                  <a:lnTo>
                    <a:pt x="1" y="6922"/>
                  </a:lnTo>
                  <a:cubicBezTo>
                    <a:pt x="1" y="7070"/>
                    <a:pt x="124" y="7193"/>
                    <a:pt x="272" y="7193"/>
                  </a:cubicBezTo>
                  <a:lnTo>
                    <a:pt x="59542" y="7193"/>
                  </a:lnTo>
                  <a:cubicBezTo>
                    <a:pt x="59694" y="7193"/>
                    <a:pt x="59814" y="7070"/>
                    <a:pt x="59814" y="6922"/>
                  </a:cubicBezTo>
                  <a:lnTo>
                    <a:pt x="59814" y="3535"/>
                  </a:lnTo>
                  <a:cubicBezTo>
                    <a:pt x="59814" y="1586"/>
                    <a:pt x="58228" y="0"/>
                    <a:pt x="5627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71589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19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8"/>
            <p:cNvSpPr/>
            <p:nvPr/>
          </p:nvSpPr>
          <p:spPr>
            <a:xfrm>
              <a:off x="71589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0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8"/>
            <p:cNvSpPr/>
            <p:nvPr/>
          </p:nvSpPr>
          <p:spPr>
            <a:xfrm>
              <a:off x="71589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68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68" y="543"/>
                  </a:cubicBezTo>
                  <a:lnTo>
                    <a:pt x="24117" y="543"/>
                  </a:lnTo>
                  <a:cubicBezTo>
                    <a:pt x="24268" y="543"/>
                    <a:pt x="24388" y="423"/>
                    <a:pt x="24388" y="272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8"/>
            <p:cNvSpPr/>
            <p:nvPr/>
          </p:nvSpPr>
          <p:spPr>
            <a:xfrm>
              <a:off x="71589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68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68" y="544"/>
                  </a:cubicBezTo>
                  <a:lnTo>
                    <a:pt x="24117" y="544"/>
                  </a:lnTo>
                  <a:cubicBezTo>
                    <a:pt x="24268" y="544"/>
                    <a:pt x="24388" y="424"/>
                    <a:pt x="24388" y="273"/>
                  </a:cubicBezTo>
                  <a:cubicBezTo>
                    <a:pt x="24388" y="124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8"/>
            <p:cNvSpPr/>
            <p:nvPr/>
          </p:nvSpPr>
          <p:spPr>
            <a:xfrm>
              <a:off x="71589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68"/>
                  </a:cubicBezTo>
                  <a:cubicBezTo>
                    <a:pt x="24388" y="120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8"/>
            <p:cNvSpPr/>
            <p:nvPr/>
          </p:nvSpPr>
          <p:spPr>
            <a:xfrm>
              <a:off x="71589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1"/>
                    <a:pt x="24388" y="269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8"/>
            <p:cNvSpPr/>
            <p:nvPr/>
          </p:nvSpPr>
          <p:spPr>
            <a:xfrm>
              <a:off x="71589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68" y="539"/>
                  </a:cubicBezTo>
                  <a:lnTo>
                    <a:pt x="24117" y="539"/>
                  </a:lnTo>
                  <a:cubicBezTo>
                    <a:pt x="24268" y="539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8"/>
            <p:cNvSpPr/>
            <p:nvPr/>
          </p:nvSpPr>
          <p:spPr>
            <a:xfrm>
              <a:off x="71589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68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68" y="541"/>
                  </a:cubicBezTo>
                  <a:lnTo>
                    <a:pt x="24117" y="541"/>
                  </a:lnTo>
                  <a:cubicBezTo>
                    <a:pt x="24268" y="541"/>
                    <a:pt x="24388" y="421"/>
                    <a:pt x="24388" y="273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8"/>
            <p:cNvSpPr/>
            <p:nvPr/>
          </p:nvSpPr>
          <p:spPr>
            <a:xfrm>
              <a:off x="71589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68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68" y="540"/>
                  </a:cubicBezTo>
                  <a:lnTo>
                    <a:pt x="24117" y="540"/>
                  </a:lnTo>
                  <a:cubicBezTo>
                    <a:pt x="24268" y="540"/>
                    <a:pt x="24388" y="420"/>
                    <a:pt x="24388" y="272"/>
                  </a:cubicBezTo>
                  <a:cubicBezTo>
                    <a:pt x="24388" y="121"/>
                    <a:pt x="24268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8"/>
            <p:cNvSpPr/>
            <p:nvPr/>
          </p:nvSpPr>
          <p:spPr>
            <a:xfrm>
              <a:off x="7778339" y="1011465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19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19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8"/>
            <p:cNvSpPr/>
            <p:nvPr/>
          </p:nvSpPr>
          <p:spPr>
            <a:xfrm>
              <a:off x="7778339" y="1079473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0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0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8"/>
            <p:cNvSpPr/>
            <p:nvPr/>
          </p:nvSpPr>
          <p:spPr>
            <a:xfrm>
              <a:off x="7778339" y="1147502"/>
              <a:ext cx="538692" cy="12016"/>
            </a:xfrm>
            <a:custGeom>
              <a:avLst/>
              <a:gdLst/>
              <a:ahLst/>
              <a:cxnLst/>
              <a:rect l="l" t="t" r="r" b="b"/>
              <a:pathLst>
                <a:path w="24389" h="544" extrusionOk="0">
                  <a:moveTo>
                    <a:pt x="272" y="1"/>
                  </a:moveTo>
                  <a:cubicBezTo>
                    <a:pt x="120" y="1"/>
                    <a:pt x="0" y="124"/>
                    <a:pt x="0" y="272"/>
                  </a:cubicBezTo>
                  <a:cubicBezTo>
                    <a:pt x="0" y="423"/>
                    <a:pt x="120" y="543"/>
                    <a:pt x="272" y="543"/>
                  </a:cubicBezTo>
                  <a:lnTo>
                    <a:pt x="24117" y="543"/>
                  </a:lnTo>
                  <a:cubicBezTo>
                    <a:pt x="24269" y="543"/>
                    <a:pt x="24389" y="423"/>
                    <a:pt x="24389" y="272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8"/>
            <p:cNvSpPr/>
            <p:nvPr/>
          </p:nvSpPr>
          <p:spPr>
            <a:xfrm>
              <a:off x="7778339" y="1215510"/>
              <a:ext cx="538692" cy="12038"/>
            </a:xfrm>
            <a:custGeom>
              <a:avLst/>
              <a:gdLst/>
              <a:ahLst/>
              <a:cxnLst/>
              <a:rect l="l" t="t" r="r" b="b"/>
              <a:pathLst>
                <a:path w="24389" h="545" extrusionOk="0">
                  <a:moveTo>
                    <a:pt x="272" y="1"/>
                  </a:moveTo>
                  <a:cubicBezTo>
                    <a:pt x="120" y="1"/>
                    <a:pt x="0" y="124"/>
                    <a:pt x="0" y="273"/>
                  </a:cubicBezTo>
                  <a:cubicBezTo>
                    <a:pt x="0" y="424"/>
                    <a:pt x="120" y="544"/>
                    <a:pt x="272" y="544"/>
                  </a:cubicBezTo>
                  <a:lnTo>
                    <a:pt x="24117" y="544"/>
                  </a:lnTo>
                  <a:cubicBezTo>
                    <a:pt x="24269" y="544"/>
                    <a:pt x="24389" y="424"/>
                    <a:pt x="24389" y="273"/>
                  </a:cubicBezTo>
                  <a:cubicBezTo>
                    <a:pt x="24389" y="124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8"/>
            <p:cNvSpPr/>
            <p:nvPr/>
          </p:nvSpPr>
          <p:spPr>
            <a:xfrm>
              <a:off x="7778339" y="1283628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0"/>
                    <a:pt x="0" y="268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68"/>
                  </a:cubicBezTo>
                  <a:cubicBezTo>
                    <a:pt x="24389" y="120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8"/>
            <p:cNvSpPr/>
            <p:nvPr/>
          </p:nvSpPr>
          <p:spPr>
            <a:xfrm>
              <a:off x="7778339" y="1351635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69"/>
                  </a:cubicBezTo>
                  <a:cubicBezTo>
                    <a:pt x="0" y="421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1"/>
                    <a:pt x="24389" y="269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8"/>
            <p:cNvSpPr/>
            <p:nvPr/>
          </p:nvSpPr>
          <p:spPr>
            <a:xfrm>
              <a:off x="7778339" y="1419664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39"/>
                    <a:pt x="272" y="539"/>
                  </a:cubicBezTo>
                  <a:lnTo>
                    <a:pt x="24117" y="539"/>
                  </a:lnTo>
                  <a:cubicBezTo>
                    <a:pt x="24269" y="539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8"/>
            <p:cNvSpPr/>
            <p:nvPr/>
          </p:nvSpPr>
          <p:spPr>
            <a:xfrm>
              <a:off x="7778339" y="1487672"/>
              <a:ext cx="538692" cy="11949"/>
            </a:xfrm>
            <a:custGeom>
              <a:avLst/>
              <a:gdLst/>
              <a:ahLst/>
              <a:cxnLst/>
              <a:rect l="l" t="t" r="r" b="b"/>
              <a:pathLst>
                <a:path w="24389" h="541" extrusionOk="0">
                  <a:moveTo>
                    <a:pt x="272" y="1"/>
                  </a:moveTo>
                  <a:cubicBezTo>
                    <a:pt x="120" y="1"/>
                    <a:pt x="0" y="121"/>
                    <a:pt x="0" y="273"/>
                  </a:cubicBezTo>
                  <a:cubicBezTo>
                    <a:pt x="0" y="421"/>
                    <a:pt x="120" y="541"/>
                    <a:pt x="272" y="541"/>
                  </a:cubicBezTo>
                  <a:lnTo>
                    <a:pt x="24117" y="541"/>
                  </a:lnTo>
                  <a:cubicBezTo>
                    <a:pt x="24269" y="541"/>
                    <a:pt x="24389" y="421"/>
                    <a:pt x="24389" y="273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8"/>
            <p:cNvSpPr/>
            <p:nvPr/>
          </p:nvSpPr>
          <p:spPr>
            <a:xfrm>
              <a:off x="7778339" y="1555701"/>
              <a:ext cx="538692" cy="11927"/>
            </a:xfrm>
            <a:custGeom>
              <a:avLst/>
              <a:gdLst/>
              <a:ahLst/>
              <a:cxnLst/>
              <a:rect l="l" t="t" r="r" b="b"/>
              <a:pathLst>
                <a:path w="24389" h="540" extrusionOk="0">
                  <a:moveTo>
                    <a:pt x="272" y="1"/>
                  </a:moveTo>
                  <a:cubicBezTo>
                    <a:pt x="120" y="1"/>
                    <a:pt x="0" y="121"/>
                    <a:pt x="0" y="272"/>
                  </a:cubicBezTo>
                  <a:cubicBezTo>
                    <a:pt x="0" y="420"/>
                    <a:pt x="120" y="540"/>
                    <a:pt x="272" y="540"/>
                  </a:cubicBezTo>
                  <a:lnTo>
                    <a:pt x="24117" y="540"/>
                  </a:lnTo>
                  <a:cubicBezTo>
                    <a:pt x="24269" y="540"/>
                    <a:pt x="24389" y="420"/>
                    <a:pt x="24389" y="272"/>
                  </a:cubicBezTo>
                  <a:cubicBezTo>
                    <a:pt x="24389" y="121"/>
                    <a:pt x="24269" y="1"/>
                    <a:pt x="2411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8"/>
            <p:cNvSpPr/>
            <p:nvPr/>
          </p:nvSpPr>
          <p:spPr>
            <a:xfrm>
              <a:off x="7153108" y="522006"/>
              <a:ext cx="432650" cy="304476"/>
            </a:xfrm>
            <a:custGeom>
              <a:avLst/>
              <a:gdLst/>
              <a:ahLst/>
              <a:cxnLst/>
              <a:rect l="l" t="t" r="r" b="b"/>
              <a:pathLst>
                <a:path w="19588" h="13785" extrusionOk="0">
                  <a:moveTo>
                    <a:pt x="0" y="0"/>
                  </a:moveTo>
                  <a:lnTo>
                    <a:pt x="0" y="328"/>
                  </a:lnTo>
                  <a:lnTo>
                    <a:pt x="1462" y="328"/>
                  </a:lnTo>
                  <a:lnTo>
                    <a:pt x="5616" y="13784"/>
                  </a:lnTo>
                  <a:lnTo>
                    <a:pt x="5680" y="13784"/>
                  </a:lnTo>
                  <a:cubicBezTo>
                    <a:pt x="6442" y="13784"/>
                    <a:pt x="6647" y="13249"/>
                    <a:pt x="6894" y="12530"/>
                  </a:cubicBezTo>
                  <a:lnTo>
                    <a:pt x="9567" y="4526"/>
                  </a:lnTo>
                  <a:lnTo>
                    <a:pt x="12426" y="13784"/>
                  </a:lnTo>
                  <a:lnTo>
                    <a:pt x="12490" y="13784"/>
                  </a:lnTo>
                  <a:cubicBezTo>
                    <a:pt x="13249" y="13784"/>
                    <a:pt x="13457" y="13249"/>
                    <a:pt x="13704" y="12530"/>
                  </a:cubicBezTo>
                  <a:lnTo>
                    <a:pt x="16935" y="2836"/>
                  </a:lnTo>
                  <a:cubicBezTo>
                    <a:pt x="17447" y="1335"/>
                    <a:pt x="18002" y="328"/>
                    <a:pt x="19588" y="328"/>
                  </a:cubicBezTo>
                  <a:lnTo>
                    <a:pt x="19588" y="0"/>
                  </a:lnTo>
                  <a:lnTo>
                    <a:pt x="13497" y="0"/>
                  </a:lnTo>
                  <a:lnTo>
                    <a:pt x="13497" y="328"/>
                  </a:lnTo>
                  <a:lnTo>
                    <a:pt x="13848" y="328"/>
                  </a:lnTo>
                  <a:cubicBezTo>
                    <a:pt x="15246" y="328"/>
                    <a:pt x="16668" y="411"/>
                    <a:pt x="16668" y="1810"/>
                  </a:cubicBezTo>
                  <a:cubicBezTo>
                    <a:pt x="16668" y="2137"/>
                    <a:pt x="16604" y="2592"/>
                    <a:pt x="16480" y="2940"/>
                  </a:cubicBezTo>
                  <a:lnTo>
                    <a:pt x="13848" y="10945"/>
                  </a:lnTo>
                  <a:lnTo>
                    <a:pt x="13724" y="10945"/>
                  </a:lnTo>
                  <a:lnTo>
                    <a:pt x="10636" y="328"/>
                  </a:lnTo>
                  <a:lnTo>
                    <a:pt x="12159" y="328"/>
                  </a:lnTo>
                  <a:lnTo>
                    <a:pt x="12159" y="0"/>
                  </a:lnTo>
                  <a:lnTo>
                    <a:pt x="6810" y="0"/>
                  </a:lnTo>
                  <a:lnTo>
                    <a:pt x="6810" y="328"/>
                  </a:lnTo>
                  <a:lnTo>
                    <a:pt x="8272" y="328"/>
                  </a:lnTo>
                  <a:lnTo>
                    <a:pt x="9362" y="3866"/>
                  </a:lnTo>
                  <a:lnTo>
                    <a:pt x="7038" y="10945"/>
                  </a:lnTo>
                  <a:lnTo>
                    <a:pt x="6914" y="10945"/>
                  </a:lnTo>
                  <a:lnTo>
                    <a:pt x="3826" y="328"/>
                  </a:lnTo>
                  <a:lnTo>
                    <a:pt x="5352" y="328"/>
                  </a:lnTo>
                  <a:lnTo>
                    <a:pt x="535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8"/>
            <p:cNvSpPr/>
            <p:nvPr/>
          </p:nvSpPr>
          <p:spPr>
            <a:xfrm>
              <a:off x="7772685" y="454154"/>
              <a:ext cx="542138" cy="490033"/>
            </a:xfrm>
            <a:custGeom>
              <a:avLst/>
              <a:gdLst/>
              <a:ahLst/>
              <a:cxnLst/>
              <a:rect l="l" t="t" r="r" b="b"/>
              <a:pathLst>
                <a:path w="24545" h="22186" extrusionOk="0">
                  <a:moveTo>
                    <a:pt x="0" y="1"/>
                  </a:moveTo>
                  <a:lnTo>
                    <a:pt x="0" y="22185"/>
                  </a:lnTo>
                  <a:lnTo>
                    <a:pt x="24545" y="22185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8"/>
            <p:cNvSpPr/>
            <p:nvPr/>
          </p:nvSpPr>
          <p:spPr>
            <a:xfrm>
              <a:off x="7760780" y="442248"/>
              <a:ext cx="565970" cy="513822"/>
            </a:xfrm>
            <a:custGeom>
              <a:avLst/>
              <a:gdLst/>
              <a:ahLst/>
              <a:cxnLst/>
              <a:rect l="l" t="t" r="r" b="b"/>
              <a:pathLst>
                <a:path w="25624" h="23263" extrusionOk="0">
                  <a:moveTo>
                    <a:pt x="24541" y="1083"/>
                  </a:moveTo>
                  <a:lnTo>
                    <a:pt x="24541" y="22181"/>
                  </a:lnTo>
                  <a:lnTo>
                    <a:pt x="1083" y="22181"/>
                  </a:lnTo>
                  <a:lnTo>
                    <a:pt x="1083" y="1083"/>
                  </a:lnTo>
                  <a:close/>
                  <a:moveTo>
                    <a:pt x="539" y="0"/>
                  </a:moveTo>
                  <a:cubicBezTo>
                    <a:pt x="240" y="0"/>
                    <a:pt x="1" y="245"/>
                    <a:pt x="1" y="540"/>
                  </a:cubicBezTo>
                  <a:lnTo>
                    <a:pt x="1" y="22724"/>
                  </a:lnTo>
                  <a:cubicBezTo>
                    <a:pt x="1" y="23023"/>
                    <a:pt x="240" y="23263"/>
                    <a:pt x="539" y="23263"/>
                  </a:cubicBezTo>
                  <a:lnTo>
                    <a:pt x="25084" y="23263"/>
                  </a:lnTo>
                  <a:cubicBezTo>
                    <a:pt x="25384" y="23263"/>
                    <a:pt x="25624" y="23023"/>
                    <a:pt x="25624" y="22724"/>
                  </a:cubicBezTo>
                  <a:lnTo>
                    <a:pt x="25624" y="540"/>
                  </a:lnTo>
                  <a:cubicBezTo>
                    <a:pt x="25624" y="245"/>
                    <a:pt x="25384" y="0"/>
                    <a:pt x="2508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8"/>
            <p:cNvSpPr/>
            <p:nvPr/>
          </p:nvSpPr>
          <p:spPr>
            <a:xfrm>
              <a:off x="7772685" y="658927"/>
              <a:ext cx="542138" cy="285260"/>
            </a:xfrm>
            <a:custGeom>
              <a:avLst/>
              <a:gdLst/>
              <a:ahLst/>
              <a:cxnLst/>
              <a:rect l="l" t="t" r="r" b="b"/>
              <a:pathLst>
                <a:path w="24545" h="12915" extrusionOk="0">
                  <a:moveTo>
                    <a:pt x="24545" y="1"/>
                  </a:moveTo>
                  <a:cubicBezTo>
                    <a:pt x="23882" y="36"/>
                    <a:pt x="23075" y="132"/>
                    <a:pt x="22097" y="348"/>
                  </a:cubicBezTo>
                  <a:cubicBezTo>
                    <a:pt x="18366" y="1159"/>
                    <a:pt x="17396" y="6507"/>
                    <a:pt x="13181" y="6507"/>
                  </a:cubicBezTo>
                  <a:cubicBezTo>
                    <a:pt x="9447" y="6507"/>
                    <a:pt x="9127" y="1483"/>
                    <a:pt x="3779" y="831"/>
                  </a:cubicBezTo>
                  <a:cubicBezTo>
                    <a:pt x="3456" y="792"/>
                    <a:pt x="3149" y="773"/>
                    <a:pt x="2857" y="773"/>
                  </a:cubicBezTo>
                  <a:cubicBezTo>
                    <a:pt x="1684" y="773"/>
                    <a:pt x="749" y="1068"/>
                    <a:pt x="0" y="1507"/>
                  </a:cubicBezTo>
                  <a:lnTo>
                    <a:pt x="0" y="12914"/>
                  </a:lnTo>
                  <a:lnTo>
                    <a:pt x="24545" y="12914"/>
                  </a:lnTo>
                  <a:lnTo>
                    <a:pt x="24545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7766787" y="653007"/>
              <a:ext cx="554065" cy="297077"/>
            </a:xfrm>
            <a:custGeom>
              <a:avLst/>
              <a:gdLst/>
              <a:ahLst/>
              <a:cxnLst/>
              <a:rect l="l" t="t" r="r" b="b"/>
              <a:pathLst>
                <a:path w="25085" h="13450" extrusionOk="0">
                  <a:moveTo>
                    <a:pt x="24541" y="556"/>
                  </a:moveTo>
                  <a:lnTo>
                    <a:pt x="24541" y="12910"/>
                  </a:lnTo>
                  <a:lnTo>
                    <a:pt x="539" y="12910"/>
                  </a:lnTo>
                  <a:lnTo>
                    <a:pt x="539" y="1930"/>
                  </a:lnTo>
                  <a:cubicBezTo>
                    <a:pt x="1294" y="1522"/>
                    <a:pt x="2157" y="1314"/>
                    <a:pt x="3116" y="1314"/>
                  </a:cubicBezTo>
                  <a:cubicBezTo>
                    <a:pt x="3406" y="1314"/>
                    <a:pt x="3704" y="1333"/>
                    <a:pt x="4010" y="1371"/>
                  </a:cubicBezTo>
                  <a:cubicBezTo>
                    <a:pt x="6751" y="1703"/>
                    <a:pt x="8144" y="3244"/>
                    <a:pt x="9371" y="4606"/>
                  </a:cubicBezTo>
                  <a:cubicBezTo>
                    <a:pt x="10505" y="5860"/>
                    <a:pt x="11575" y="7047"/>
                    <a:pt x="13448" y="7047"/>
                  </a:cubicBezTo>
                  <a:cubicBezTo>
                    <a:pt x="15849" y="7047"/>
                    <a:pt x="17247" y="5405"/>
                    <a:pt x="18593" y="3819"/>
                  </a:cubicBezTo>
                  <a:cubicBezTo>
                    <a:pt x="19727" y="2489"/>
                    <a:pt x="20798" y="1231"/>
                    <a:pt x="22419" y="879"/>
                  </a:cubicBezTo>
                  <a:cubicBezTo>
                    <a:pt x="23178" y="715"/>
                    <a:pt x="23890" y="608"/>
                    <a:pt x="24541" y="556"/>
                  </a:cubicBezTo>
                  <a:close/>
                  <a:moveTo>
                    <a:pt x="24816" y="0"/>
                  </a:moveTo>
                  <a:cubicBezTo>
                    <a:pt x="24810" y="0"/>
                    <a:pt x="24803" y="1"/>
                    <a:pt x="24797" y="1"/>
                  </a:cubicBezTo>
                  <a:cubicBezTo>
                    <a:pt x="24041" y="37"/>
                    <a:pt x="23202" y="156"/>
                    <a:pt x="22304" y="348"/>
                  </a:cubicBezTo>
                  <a:cubicBezTo>
                    <a:pt x="20502" y="744"/>
                    <a:pt x="19324" y="2129"/>
                    <a:pt x="18182" y="3467"/>
                  </a:cubicBezTo>
                  <a:cubicBezTo>
                    <a:pt x="16855" y="5029"/>
                    <a:pt x="15601" y="6503"/>
                    <a:pt x="13448" y="6503"/>
                  </a:cubicBezTo>
                  <a:cubicBezTo>
                    <a:pt x="11815" y="6503"/>
                    <a:pt x="10868" y="5457"/>
                    <a:pt x="9774" y="4243"/>
                  </a:cubicBezTo>
                  <a:cubicBezTo>
                    <a:pt x="8480" y="2813"/>
                    <a:pt x="7014" y="1187"/>
                    <a:pt x="4078" y="831"/>
                  </a:cubicBezTo>
                  <a:cubicBezTo>
                    <a:pt x="3753" y="793"/>
                    <a:pt x="3436" y="773"/>
                    <a:pt x="3128" y="773"/>
                  </a:cubicBezTo>
                  <a:cubicBezTo>
                    <a:pt x="2009" y="773"/>
                    <a:pt x="1005" y="1028"/>
                    <a:pt x="131" y="1539"/>
                  </a:cubicBezTo>
                  <a:cubicBezTo>
                    <a:pt x="48" y="1587"/>
                    <a:pt x="0" y="1679"/>
                    <a:pt x="0" y="1775"/>
                  </a:cubicBezTo>
                  <a:lnTo>
                    <a:pt x="0" y="13182"/>
                  </a:lnTo>
                  <a:cubicBezTo>
                    <a:pt x="0" y="13330"/>
                    <a:pt x="120" y="13450"/>
                    <a:pt x="267" y="13450"/>
                  </a:cubicBezTo>
                  <a:lnTo>
                    <a:pt x="24812" y="13450"/>
                  </a:lnTo>
                  <a:cubicBezTo>
                    <a:pt x="24960" y="13450"/>
                    <a:pt x="25084" y="13330"/>
                    <a:pt x="25084" y="13182"/>
                  </a:cubicBezTo>
                  <a:lnTo>
                    <a:pt x="25084" y="269"/>
                  </a:lnTo>
                  <a:cubicBezTo>
                    <a:pt x="25084" y="197"/>
                    <a:pt x="25052" y="125"/>
                    <a:pt x="25000" y="73"/>
                  </a:cubicBezTo>
                  <a:cubicBezTo>
                    <a:pt x="24949" y="25"/>
                    <a:pt x="24887" y="0"/>
                    <a:pt x="248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7831084" y="505419"/>
              <a:ext cx="121680" cy="121768"/>
            </a:xfrm>
            <a:custGeom>
              <a:avLst/>
              <a:gdLst/>
              <a:ahLst/>
              <a:cxnLst/>
              <a:rect l="l" t="t" r="r" b="b"/>
              <a:pathLst>
                <a:path w="5509" h="5513" extrusionOk="0">
                  <a:moveTo>
                    <a:pt x="2753" y="1"/>
                  </a:moveTo>
                  <a:cubicBezTo>
                    <a:pt x="1231" y="1"/>
                    <a:pt x="0" y="1234"/>
                    <a:pt x="0" y="2757"/>
                  </a:cubicBezTo>
                  <a:cubicBezTo>
                    <a:pt x="0" y="4278"/>
                    <a:pt x="1231" y="5513"/>
                    <a:pt x="2753" y="5513"/>
                  </a:cubicBezTo>
                  <a:cubicBezTo>
                    <a:pt x="4275" y="5513"/>
                    <a:pt x="5509" y="4278"/>
                    <a:pt x="5509" y="2757"/>
                  </a:cubicBezTo>
                  <a:cubicBezTo>
                    <a:pt x="5509" y="1234"/>
                    <a:pt x="4275" y="1"/>
                    <a:pt x="27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7825098" y="499521"/>
              <a:ext cx="133674" cy="133651"/>
            </a:xfrm>
            <a:custGeom>
              <a:avLst/>
              <a:gdLst/>
              <a:ahLst/>
              <a:cxnLst/>
              <a:rect l="l" t="t" r="r" b="b"/>
              <a:pathLst>
                <a:path w="6052" h="6051" extrusionOk="0">
                  <a:moveTo>
                    <a:pt x="3024" y="539"/>
                  </a:moveTo>
                  <a:cubicBezTo>
                    <a:pt x="4393" y="539"/>
                    <a:pt x="5512" y="1654"/>
                    <a:pt x="5512" y="3024"/>
                  </a:cubicBezTo>
                  <a:cubicBezTo>
                    <a:pt x="5512" y="4393"/>
                    <a:pt x="4393" y="5512"/>
                    <a:pt x="3024" y="5512"/>
                  </a:cubicBezTo>
                  <a:cubicBezTo>
                    <a:pt x="1654" y="5512"/>
                    <a:pt x="540" y="4393"/>
                    <a:pt x="540" y="3024"/>
                  </a:cubicBezTo>
                  <a:cubicBezTo>
                    <a:pt x="540" y="1654"/>
                    <a:pt x="1654" y="539"/>
                    <a:pt x="3024" y="539"/>
                  </a:cubicBezTo>
                  <a:close/>
                  <a:moveTo>
                    <a:pt x="3024" y="0"/>
                  </a:moveTo>
                  <a:cubicBezTo>
                    <a:pt x="1358" y="0"/>
                    <a:pt x="0" y="1358"/>
                    <a:pt x="0" y="3024"/>
                  </a:cubicBezTo>
                  <a:cubicBezTo>
                    <a:pt x="0" y="4693"/>
                    <a:pt x="1358" y="6051"/>
                    <a:pt x="3024" y="6051"/>
                  </a:cubicBezTo>
                  <a:cubicBezTo>
                    <a:pt x="4693" y="6051"/>
                    <a:pt x="6052" y="4693"/>
                    <a:pt x="6052" y="3024"/>
                  </a:cubicBezTo>
                  <a:cubicBezTo>
                    <a:pt x="6052" y="1358"/>
                    <a:pt x="4693" y="0"/>
                    <a:pt x="302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7132898" y="297730"/>
              <a:ext cx="1206640" cy="46605"/>
            </a:xfrm>
            <a:custGeom>
              <a:avLst/>
              <a:gdLst/>
              <a:ahLst/>
              <a:cxnLst/>
              <a:rect l="l" t="t" r="r" b="b"/>
              <a:pathLst>
                <a:path w="54630" h="2110" extrusionOk="0">
                  <a:moveTo>
                    <a:pt x="0" y="0"/>
                  </a:moveTo>
                  <a:lnTo>
                    <a:pt x="0" y="2109"/>
                  </a:lnTo>
                  <a:lnTo>
                    <a:pt x="54630" y="2109"/>
                  </a:lnTo>
                  <a:lnTo>
                    <a:pt x="546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8"/>
            <p:cNvSpPr/>
            <p:nvPr/>
          </p:nvSpPr>
          <p:spPr>
            <a:xfrm>
              <a:off x="7126891" y="291833"/>
              <a:ext cx="1218567" cy="58510"/>
            </a:xfrm>
            <a:custGeom>
              <a:avLst/>
              <a:gdLst/>
              <a:ahLst/>
              <a:cxnLst/>
              <a:rect l="l" t="t" r="r" b="b"/>
              <a:pathLst>
                <a:path w="55170" h="2649" extrusionOk="0">
                  <a:moveTo>
                    <a:pt x="54630" y="540"/>
                  </a:moveTo>
                  <a:lnTo>
                    <a:pt x="54630" y="2105"/>
                  </a:lnTo>
                  <a:lnTo>
                    <a:pt x="540" y="2105"/>
                  </a:lnTo>
                  <a:lnTo>
                    <a:pt x="540" y="540"/>
                  </a:lnTo>
                  <a:close/>
                  <a:moveTo>
                    <a:pt x="272" y="0"/>
                  </a:moveTo>
                  <a:cubicBezTo>
                    <a:pt x="121" y="0"/>
                    <a:pt x="1" y="120"/>
                    <a:pt x="1" y="272"/>
                  </a:cubicBezTo>
                  <a:lnTo>
                    <a:pt x="1" y="2376"/>
                  </a:lnTo>
                  <a:cubicBezTo>
                    <a:pt x="1" y="2525"/>
                    <a:pt x="121" y="2649"/>
                    <a:pt x="272" y="2649"/>
                  </a:cubicBezTo>
                  <a:lnTo>
                    <a:pt x="54898" y="2649"/>
                  </a:lnTo>
                  <a:cubicBezTo>
                    <a:pt x="55049" y="2649"/>
                    <a:pt x="55169" y="2525"/>
                    <a:pt x="55169" y="2376"/>
                  </a:cubicBezTo>
                  <a:lnTo>
                    <a:pt x="55169" y="272"/>
                  </a:lnTo>
                  <a:cubicBezTo>
                    <a:pt x="55169" y="120"/>
                    <a:pt x="55049" y="0"/>
                    <a:pt x="5489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/>
            <p:nvPr/>
          </p:nvSpPr>
          <p:spPr>
            <a:xfrm>
              <a:off x="5314810" y="424247"/>
              <a:ext cx="1014037" cy="673337"/>
            </a:xfrm>
            <a:custGeom>
              <a:avLst/>
              <a:gdLst/>
              <a:ahLst/>
              <a:cxnLst/>
              <a:rect l="l" t="t" r="r" b="b"/>
              <a:pathLst>
                <a:path w="45910" h="30485" extrusionOk="0">
                  <a:moveTo>
                    <a:pt x="3236" y="0"/>
                  </a:moveTo>
                  <a:cubicBezTo>
                    <a:pt x="1450" y="0"/>
                    <a:pt x="1" y="1451"/>
                    <a:pt x="1" y="3236"/>
                  </a:cubicBezTo>
                  <a:lnTo>
                    <a:pt x="1" y="27353"/>
                  </a:lnTo>
                  <a:cubicBezTo>
                    <a:pt x="1" y="29083"/>
                    <a:pt x="1406" y="30484"/>
                    <a:pt x="3136" y="30484"/>
                  </a:cubicBezTo>
                  <a:lnTo>
                    <a:pt x="42779" y="30484"/>
                  </a:lnTo>
                  <a:cubicBezTo>
                    <a:pt x="44508" y="30484"/>
                    <a:pt x="45910" y="29083"/>
                    <a:pt x="45910" y="27353"/>
                  </a:cubicBezTo>
                  <a:lnTo>
                    <a:pt x="45910" y="3236"/>
                  </a:lnTo>
                  <a:cubicBezTo>
                    <a:pt x="45910" y="1451"/>
                    <a:pt x="44464" y="0"/>
                    <a:pt x="42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5308913" y="418239"/>
              <a:ext cx="1025942" cy="685353"/>
            </a:xfrm>
            <a:custGeom>
              <a:avLst/>
              <a:gdLst/>
              <a:ahLst/>
              <a:cxnLst/>
              <a:rect l="l" t="t" r="r" b="b"/>
              <a:pathLst>
                <a:path w="46449" h="31029" extrusionOk="0">
                  <a:moveTo>
                    <a:pt x="42682" y="544"/>
                  </a:moveTo>
                  <a:cubicBezTo>
                    <a:pt x="44460" y="544"/>
                    <a:pt x="45909" y="1990"/>
                    <a:pt x="45909" y="3771"/>
                  </a:cubicBezTo>
                  <a:lnTo>
                    <a:pt x="45909" y="30489"/>
                  </a:lnTo>
                  <a:lnTo>
                    <a:pt x="539" y="30489"/>
                  </a:lnTo>
                  <a:lnTo>
                    <a:pt x="539" y="3771"/>
                  </a:lnTo>
                  <a:cubicBezTo>
                    <a:pt x="539" y="1990"/>
                    <a:pt x="1989" y="544"/>
                    <a:pt x="3767" y="544"/>
                  </a:cubicBezTo>
                  <a:close/>
                  <a:moveTo>
                    <a:pt x="3767" y="1"/>
                  </a:moveTo>
                  <a:cubicBezTo>
                    <a:pt x="1689" y="1"/>
                    <a:pt x="0" y="1691"/>
                    <a:pt x="0" y="3771"/>
                  </a:cubicBezTo>
                  <a:lnTo>
                    <a:pt x="0" y="30756"/>
                  </a:lnTo>
                  <a:cubicBezTo>
                    <a:pt x="0" y="30909"/>
                    <a:pt x="120" y="31029"/>
                    <a:pt x="268" y="31029"/>
                  </a:cubicBezTo>
                  <a:lnTo>
                    <a:pt x="46177" y="31029"/>
                  </a:lnTo>
                  <a:cubicBezTo>
                    <a:pt x="46329" y="31029"/>
                    <a:pt x="46449" y="30909"/>
                    <a:pt x="46449" y="30756"/>
                  </a:cubicBezTo>
                  <a:lnTo>
                    <a:pt x="46449" y="3771"/>
                  </a:lnTo>
                  <a:cubicBezTo>
                    <a:pt x="46449" y="1691"/>
                    <a:pt x="44759" y="1"/>
                    <a:pt x="4268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/>
            <p:nvPr/>
          </p:nvSpPr>
          <p:spPr>
            <a:xfrm>
              <a:off x="5314810" y="1001659"/>
              <a:ext cx="1014037" cy="95926"/>
            </a:xfrm>
            <a:custGeom>
              <a:avLst/>
              <a:gdLst/>
              <a:ahLst/>
              <a:cxnLst/>
              <a:rect l="l" t="t" r="r" b="b"/>
              <a:pathLst>
                <a:path w="45910" h="4343" extrusionOk="0">
                  <a:moveTo>
                    <a:pt x="1" y="1"/>
                  </a:moveTo>
                  <a:lnTo>
                    <a:pt x="1" y="4342"/>
                  </a:lnTo>
                  <a:lnTo>
                    <a:pt x="45910" y="4342"/>
                  </a:lnTo>
                  <a:lnTo>
                    <a:pt x="45910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5308913" y="995761"/>
              <a:ext cx="1025942" cy="107831"/>
            </a:xfrm>
            <a:custGeom>
              <a:avLst/>
              <a:gdLst/>
              <a:ahLst/>
              <a:cxnLst/>
              <a:rect l="l" t="t" r="r" b="b"/>
              <a:pathLst>
                <a:path w="46449" h="4882" extrusionOk="0">
                  <a:moveTo>
                    <a:pt x="45909" y="540"/>
                  </a:moveTo>
                  <a:lnTo>
                    <a:pt x="45909" y="4342"/>
                  </a:lnTo>
                  <a:lnTo>
                    <a:pt x="539" y="4342"/>
                  </a:lnTo>
                  <a:lnTo>
                    <a:pt x="539" y="540"/>
                  </a:lnTo>
                  <a:close/>
                  <a:moveTo>
                    <a:pt x="268" y="0"/>
                  </a:moveTo>
                  <a:cubicBezTo>
                    <a:pt x="120" y="0"/>
                    <a:pt x="0" y="120"/>
                    <a:pt x="0" y="268"/>
                  </a:cubicBezTo>
                  <a:lnTo>
                    <a:pt x="0" y="4609"/>
                  </a:lnTo>
                  <a:cubicBezTo>
                    <a:pt x="0" y="4762"/>
                    <a:pt x="120" y="4882"/>
                    <a:pt x="268" y="4882"/>
                  </a:cubicBezTo>
                  <a:lnTo>
                    <a:pt x="46177" y="4882"/>
                  </a:lnTo>
                  <a:cubicBezTo>
                    <a:pt x="46329" y="4882"/>
                    <a:pt x="46449" y="4762"/>
                    <a:pt x="46449" y="4609"/>
                  </a:cubicBezTo>
                  <a:lnTo>
                    <a:pt x="46449" y="268"/>
                  </a:lnTo>
                  <a:cubicBezTo>
                    <a:pt x="46449" y="120"/>
                    <a:pt x="46329" y="0"/>
                    <a:pt x="461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/>
            <p:nvPr/>
          </p:nvSpPr>
          <p:spPr>
            <a:xfrm>
              <a:off x="5361304" y="1034481"/>
              <a:ext cx="921159" cy="30392"/>
            </a:xfrm>
            <a:custGeom>
              <a:avLst/>
              <a:gdLst/>
              <a:ahLst/>
              <a:cxnLst/>
              <a:rect l="l" t="t" r="r" b="b"/>
              <a:pathLst>
                <a:path w="41705" h="1376" extrusionOk="0">
                  <a:moveTo>
                    <a:pt x="1" y="1"/>
                  </a:moveTo>
                  <a:lnTo>
                    <a:pt x="1" y="1375"/>
                  </a:lnTo>
                  <a:lnTo>
                    <a:pt x="41704" y="1375"/>
                  </a:lnTo>
                  <a:lnTo>
                    <a:pt x="417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5355296" y="1028495"/>
              <a:ext cx="933153" cy="42364"/>
            </a:xfrm>
            <a:custGeom>
              <a:avLst/>
              <a:gdLst/>
              <a:ahLst/>
              <a:cxnLst/>
              <a:rect l="l" t="t" r="r" b="b"/>
              <a:pathLst>
                <a:path w="42248" h="1918" extrusionOk="0">
                  <a:moveTo>
                    <a:pt x="41704" y="544"/>
                  </a:moveTo>
                  <a:lnTo>
                    <a:pt x="41704" y="1374"/>
                  </a:lnTo>
                  <a:lnTo>
                    <a:pt x="540" y="1374"/>
                  </a:lnTo>
                  <a:lnTo>
                    <a:pt x="540" y="544"/>
                  </a:lnTo>
                  <a:close/>
                  <a:moveTo>
                    <a:pt x="273" y="0"/>
                  </a:moveTo>
                  <a:cubicBezTo>
                    <a:pt x="120" y="0"/>
                    <a:pt x="0" y="124"/>
                    <a:pt x="0" y="272"/>
                  </a:cubicBezTo>
                  <a:lnTo>
                    <a:pt x="0" y="1646"/>
                  </a:lnTo>
                  <a:cubicBezTo>
                    <a:pt x="0" y="1794"/>
                    <a:pt x="120" y="1918"/>
                    <a:pt x="273" y="1918"/>
                  </a:cubicBezTo>
                  <a:lnTo>
                    <a:pt x="41976" y="1918"/>
                  </a:lnTo>
                  <a:cubicBezTo>
                    <a:pt x="42128" y="1918"/>
                    <a:pt x="42248" y="1794"/>
                    <a:pt x="42248" y="1646"/>
                  </a:cubicBezTo>
                  <a:lnTo>
                    <a:pt x="42248" y="272"/>
                  </a:lnTo>
                  <a:cubicBezTo>
                    <a:pt x="42248" y="124"/>
                    <a:pt x="42128" y="0"/>
                    <a:pt x="4197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/>
            <p:nvPr/>
          </p:nvSpPr>
          <p:spPr>
            <a:xfrm>
              <a:off x="5681816" y="590036"/>
              <a:ext cx="280114" cy="280114"/>
            </a:xfrm>
            <a:custGeom>
              <a:avLst/>
              <a:gdLst/>
              <a:ahLst/>
              <a:cxnLst/>
              <a:rect l="l" t="t" r="r" b="b"/>
              <a:pathLst>
                <a:path w="12682" h="12682" extrusionOk="0">
                  <a:moveTo>
                    <a:pt x="6340" y="0"/>
                  </a:moveTo>
                  <a:cubicBezTo>
                    <a:pt x="2841" y="0"/>
                    <a:pt x="0" y="2836"/>
                    <a:pt x="0" y="6339"/>
                  </a:cubicBezTo>
                  <a:cubicBezTo>
                    <a:pt x="0" y="9841"/>
                    <a:pt x="2841" y="12682"/>
                    <a:pt x="6340" y="12682"/>
                  </a:cubicBezTo>
                  <a:cubicBezTo>
                    <a:pt x="9842" y="12682"/>
                    <a:pt x="12682" y="9841"/>
                    <a:pt x="12682" y="6339"/>
                  </a:cubicBezTo>
                  <a:cubicBezTo>
                    <a:pt x="12682" y="2836"/>
                    <a:pt x="9842" y="0"/>
                    <a:pt x="634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5675808" y="584006"/>
              <a:ext cx="292151" cy="292063"/>
            </a:xfrm>
            <a:custGeom>
              <a:avLst/>
              <a:gdLst/>
              <a:ahLst/>
              <a:cxnLst/>
              <a:rect l="l" t="t" r="r" b="b"/>
              <a:pathLst>
                <a:path w="13227" h="13223" extrusionOk="0">
                  <a:moveTo>
                    <a:pt x="6612" y="541"/>
                  </a:moveTo>
                  <a:cubicBezTo>
                    <a:pt x="9958" y="541"/>
                    <a:pt x="12682" y="3264"/>
                    <a:pt x="12682" y="6612"/>
                  </a:cubicBezTo>
                  <a:cubicBezTo>
                    <a:pt x="12682" y="9959"/>
                    <a:pt x="9958" y="12683"/>
                    <a:pt x="6612" y="12683"/>
                  </a:cubicBezTo>
                  <a:cubicBezTo>
                    <a:pt x="3264" y="12683"/>
                    <a:pt x="544" y="9959"/>
                    <a:pt x="544" y="6612"/>
                  </a:cubicBezTo>
                  <a:cubicBezTo>
                    <a:pt x="544" y="3264"/>
                    <a:pt x="3264" y="541"/>
                    <a:pt x="6612" y="541"/>
                  </a:cubicBezTo>
                  <a:close/>
                  <a:moveTo>
                    <a:pt x="6612" y="1"/>
                  </a:moveTo>
                  <a:cubicBezTo>
                    <a:pt x="2969" y="1"/>
                    <a:pt x="1" y="2965"/>
                    <a:pt x="1" y="6612"/>
                  </a:cubicBezTo>
                  <a:cubicBezTo>
                    <a:pt x="1" y="10258"/>
                    <a:pt x="2969" y="13222"/>
                    <a:pt x="6612" y="13222"/>
                  </a:cubicBezTo>
                  <a:cubicBezTo>
                    <a:pt x="10258" y="13222"/>
                    <a:pt x="13226" y="10258"/>
                    <a:pt x="13226" y="6612"/>
                  </a:cubicBezTo>
                  <a:cubicBezTo>
                    <a:pt x="13226" y="2965"/>
                    <a:pt x="10258" y="1"/>
                    <a:pt x="661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/>
            <p:nvPr/>
          </p:nvSpPr>
          <p:spPr>
            <a:xfrm>
              <a:off x="5758658" y="642781"/>
              <a:ext cx="151145" cy="174535"/>
            </a:xfrm>
            <a:custGeom>
              <a:avLst/>
              <a:gdLst/>
              <a:ahLst/>
              <a:cxnLst/>
              <a:rect l="l" t="t" r="r" b="b"/>
              <a:pathLst>
                <a:path w="6843" h="7902" extrusionOk="0">
                  <a:moveTo>
                    <a:pt x="0" y="0"/>
                  </a:moveTo>
                  <a:lnTo>
                    <a:pt x="0" y="7901"/>
                  </a:lnTo>
                  <a:lnTo>
                    <a:pt x="6843" y="39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5752650" y="636883"/>
              <a:ext cx="163138" cy="186419"/>
            </a:xfrm>
            <a:custGeom>
              <a:avLst/>
              <a:gdLst/>
              <a:ahLst/>
              <a:cxnLst/>
              <a:rect l="l" t="t" r="r" b="b"/>
              <a:pathLst>
                <a:path w="7386" h="8440" extrusionOk="0">
                  <a:moveTo>
                    <a:pt x="544" y="739"/>
                  </a:moveTo>
                  <a:lnTo>
                    <a:pt x="6571" y="4218"/>
                  </a:lnTo>
                  <a:lnTo>
                    <a:pt x="544" y="7700"/>
                  </a:lnTo>
                  <a:lnTo>
                    <a:pt x="544" y="739"/>
                  </a:lnTo>
                  <a:close/>
                  <a:moveTo>
                    <a:pt x="272" y="0"/>
                  </a:moveTo>
                  <a:cubicBezTo>
                    <a:pt x="225" y="0"/>
                    <a:pt x="179" y="12"/>
                    <a:pt x="137" y="36"/>
                  </a:cubicBezTo>
                  <a:cubicBezTo>
                    <a:pt x="53" y="84"/>
                    <a:pt x="1" y="171"/>
                    <a:pt x="1" y="267"/>
                  </a:cubicBezTo>
                  <a:lnTo>
                    <a:pt x="1" y="8168"/>
                  </a:lnTo>
                  <a:cubicBezTo>
                    <a:pt x="1" y="8264"/>
                    <a:pt x="53" y="8352"/>
                    <a:pt x="137" y="8404"/>
                  </a:cubicBezTo>
                  <a:cubicBezTo>
                    <a:pt x="180" y="8428"/>
                    <a:pt x="224" y="8439"/>
                    <a:pt x="272" y="8439"/>
                  </a:cubicBezTo>
                  <a:cubicBezTo>
                    <a:pt x="320" y="8439"/>
                    <a:pt x="368" y="8428"/>
                    <a:pt x="408" y="8404"/>
                  </a:cubicBezTo>
                  <a:lnTo>
                    <a:pt x="7250" y="4453"/>
                  </a:lnTo>
                  <a:cubicBezTo>
                    <a:pt x="7334" y="4405"/>
                    <a:pt x="7386" y="4313"/>
                    <a:pt x="7386" y="4218"/>
                  </a:cubicBezTo>
                  <a:cubicBezTo>
                    <a:pt x="7386" y="4122"/>
                    <a:pt x="7334" y="4034"/>
                    <a:pt x="7250" y="3982"/>
                  </a:cubicBezTo>
                  <a:lnTo>
                    <a:pt x="408" y="36"/>
                  </a:lnTo>
                  <a:cubicBezTo>
                    <a:pt x="366" y="12"/>
                    <a:pt x="319" y="0"/>
                    <a:pt x="2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/>
            <p:nvPr/>
          </p:nvSpPr>
          <p:spPr>
            <a:xfrm>
              <a:off x="4894065" y="1342910"/>
              <a:ext cx="1029852" cy="434262"/>
            </a:xfrm>
            <a:custGeom>
              <a:avLst/>
              <a:gdLst/>
              <a:ahLst/>
              <a:cxnLst/>
              <a:rect l="l" t="t" r="r" b="b"/>
              <a:pathLst>
                <a:path w="46626" h="19661" extrusionOk="0">
                  <a:moveTo>
                    <a:pt x="1887" y="1"/>
                  </a:moveTo>
                  <a:cubicBezTo>
                    <a:pt x="847" y="1"/>
                    <a:pt x="1" y="843"/>
                    <a:pt x="1" y="1886"/>
                  </a:cubicBezTo>
                  <a:lnTo>
                    <a:pt x="1" y="17775"/>
                  </a:lnTo>
                  <a:cubicBezTo>
                    <a:pt x="1" y="18817"/>
                    <a:pt x="847" y="19660"/>
                    <a:pt x="1887" y="19660"/>
                  </a:cubicBezTo>
                  <a:lnTo>
                    <a:pt x="44740" y="19660"/>
                  </a:lnTo>
                  <a:cubicBezTo>
                    <a:pt x="45782" y="19660"/>
                    <a:pt x="46625" y="18817"/>
                    <a:pt x="46625" y="17775"/>
                  </a:cubicBezTo>
                  <a:lnTo>
                    <a:pt x="46625" y="1886"/>
                  </a:lnTo>
                  <a:cubicBezTo>
                    <a:pt x="46625" y="843"/>
                    <a:pt x="45782" y="1"/>
                    <a:pt x="447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4888168" y="1336925"/>
              <a:ext cx="1041757" cy="446256"/>
            </a:xfrm>
            <a:custGeom>
              <a:avLst/>
              <a:gdLst/>
              <a:ahLst/>
              <a:cxnLst/>
              <a:rect l="l" t="t" r="r" b="b"/>
              <a:pathLst>
                <a:path w="47165" h="20204" extrusionOk="0">
                  <a:moveTo>
                    <a:pt x="45371" y="543"/>
                  </a:moveTo>
                  <a:cubicBezTo>
                    <a:pt x="46062" y="543"/>
                    <a:pt x="46621" y="1107"/>
                    <a:pt x="46621" y="1798"/>
                  </a:cubicBezTo>
                  <a:lnTo>
                    <a:pt x="46621" y="18410"/>
                  </a:lnTo>
                  <a:cubicBezTo>
                    <a:pt x="46621" y="19101"/>
                    <a:pt x="46062" y="19660"/>
                    <a:pt x="45371" y="19660"/>
                  </a:cubicBezTo>
                  <a:lnTo>
                    <a:pt x="1794" y="19660"/>
                  </a:lnTo>
                  <a:cubicBezTo>
                    <a:pt x="1103" y="19660"/>
                    <a:pt x="539" y="19101"/>
                    <a:pt x="539" y="18410"/>
                  </a:cubicBezTo>
                  <a:lnTo>
                    <a:pt x="539" y="1798"/>
                  </a:lnTo>
                  <a:cubicBezTo>
                    <a:pt x="539" y="1107"/>
                    <a:pt x="1103" y="543"/>
                    <a:pt x="1794" y="543"/>
                  </a:cubicBezTo>
                  <a:close/>
                  <a:moveTo>
                    <a:pt x="1794" y="0"/>
                  </a:moveTo>
                  <a:cubicBezTo>
                    <a:pt x="803" y="0"/>
                    <a:pt x="0" y="807"/>
                    <a:pt x="0" y="1798"/>
                  </a:cubicBezTo>
                  <a:lnTo>
                    <a:pt x="0" y="18410"/>
                  </a:lnTo>
                  <a:cubicBezTo>
                    <a:pt x="0" y="19396"/>
                    <a:pt x="803" y="20203"/>
                    <a:pt x="1794" y="20203"/>
                  </a:cubicBezTo>
                  <a:lnTo>
                    <a:pt x="45371" y="20203"/>
                  </a:lnTo>
                  <a:cubicBezTo>
                    <a:pt x="46357" y="20203"/>
                    <a:pt x="47164" y="19396"/>
                    <a:pt x="47164" y="18410"/>
                  </a:cubicBezTo>
                  <a:lnTo>
                    <a:pt x="47164" y="1798"/>
                  </a:lnTo>
                  <a:cubicBezTo>
                    <a:pt x="47164" y="807"/>
                    <a:pt x="46357" y="0"/>
                    <a:pt x="4537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/>
            <p:nvPr/>
          </p:nvSpPr>
          <p:spPr>
            <a:xfrm>
              <a:off x="4967904" y="1402127"/>
              <a:ext cx="190328" cy="115937"/>
            </a:xfrm>
            <a:custGeom>
              <a:avLst/>
              <a:gdLst/>
              <a:ahLst/>
              <a:cxnLst/>
              <a:rect l="l" t="t" r="r" b="b"/>
              <a:pathLst>
                <a:path w="8617" h="5249" extrusionOk="0">
                  <a:moveTo>
                    <a:pt x="2214" y="0"/>
                  </a:moveTo>
                  <a:cubicBezTo>
                    <a:pt x="1055" y="651"/>
                    <a:pt x="1" y="1757"/>
                    <a:pt x="1" y="3140"/>
                  </a:cubicBezTo>
                  <a:cubicBezTo>
                    <a:pt x="1" y="4441"/>
                    <a:pt x="931" y="5248"/>
                    <a:pt x="2186" y="5248"/>
                  </a:cubicBezTo>
                  <a:cubicBezTo>
                    <a:pt x="3169" y="5248"/>
                    <a:pt x="3971" y="4545"/>
                    <a:pt x="3971" y="3562"/>
                  </a:cubicBezTo>
                  <a:cubicBezTo>
                    <a:pt x="3971" y="2784"/>
                    <a:pt x="3392" y="2157"/>
                    <a:pt x="2613" y="2157"/>
                  </a:cubicBezTo>
                  <a:cubicBezTo>
                    <a:pt x="1886" y="2157"/>
                    <a:pt x="1283" y="2636"/>
                    <a:pt x="1283" y="3363"/>
                  </a:cubicBezTo>
                  <a:cubicBezTo>
                    <a:pt x="1283" y="3914"/>
                    <a:pt x="1582" y="4242"/>
                    <a:pt x="1934" y="4318"/>
                  </a:cubicBezTo>
                  <a:cubicBezTo>
                    <a:pt x="2086" y="4342"/>
                    <a:pt x="2162" y="4417"/>
                    <a:pt x="2162" y="4545"/>
                  </a:cubicBezTo>
                  <a:cubicBezTo>
                    <a:pt x="2162" y="4693"/>
                    <a:pt x="2062" y="4769"/>
                    <a:pt x="1910" y="4769"/>
                  </a:cubicBezTo>
                  <a:cubicBezTo>
                    <a:pt x="1184" y="4769"/>
                    <a:pt x="452" y="4166"/>
                    <a:pt x="452" y="3140"/>
                  </a:cubicBezTo>
                  <a:cubicBezTo>
                    <a:pt x="452" y="1957"/>
                    <a:pt x="1407" y="950"/>
                    <a:pt x="2437" y="375"/>
                  </a:cubicBezTo>
                  <a:lnTo>
                    <a:pt x="2214" y="0"/>
                  </a:lnTo>
                  <a:close/>
                  <a:moveTo>
                    <a:pt x="6860" y="0"/>
                  </a:moveTo>
                  <a:cubicBezTo>
                    <a:pt x="5704" y="651"/>
                    <a:pt x="4646" y="1757"/>
                    <a:pt x="4646" y="3140"/>
                  </a:cubicBezTo>
                  <a:cubicBezTo>
                    <a:pt x="4646" y="4441"/>
                    <a:pt x="5577" y="5248"/>
                    <a:pt x="6836" y="5248"/>
                  </a:cubicBezTo>
                  <a:cubicBezTo>
                    <a:pt x="7813" y="5248"/>
                    <a:pt x="8617" y="4545"/>
                    <a:pt x="8617" y="3562"/>
                  </a:cubicBezTo>
                  <a:cubicBezTo>
                    <a:pt x="8617" y="2784"/>
                    <a:pt x="8038" y="2157"/>
                    <a:pt x="7258" y="2157"/>
                  </a:cubicBezTo>
                  <a:cubicBezTo>
                    <a:pt x="6532" y="2157"/>
                    <a:pt x="5929" y="2636"/>
                    <a:pt x="5929" y="3363"/>
                  </a:cubicBezTo>
                  <a:cubicBezTo>
                    <a:pt x="5929" y="3914"/>
                    <a:pt x="6232" y="4242"/>
                    <a:pt x="6583" y="4318"/>
                  </a:cubicBezTo>
                  <a:cubicBezTo>
                    <a:pt x="6731" y="4342"/>
                    <a:pt x="6807" y="4417"/>
                    <a:pt x="6807" y="4545"/>
                  </a:cubicBezTo>
                  <a:cubicBezTo>
                    <a:pt x="6807" y="4693"/>
                    <a:pt x="6707" y="4769"/>
                    <a:pt x="6556" y="4769"/>
                  </a:cubicBezTo>
                  <a:cubicBezTo>
                    <a:pt x="5829" y="4769"/>
                    <a:pt x="5101" y="4166"/>
                    <a:pt x="5101" y="3140"/>
                  </a:cubicBezTo>
                  <a:cubicBezTo>
                    <a:pt x="5101" y="1957"/>
                    <a:pt x="6056" y="950"/>
                    <a:pt x="7083" y="375"/>
                  </a:cubicBezTo>
                  <a:lnTo>
                    <a:pt x="6860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5211683" y="1484602"/>
              <a:ext cx="597997" cy="11927"/>
            </a:xfrm>
            <a:custGeom>
              <a:avLst/>
              <a:gdLst/>
              <a:ahLst/>
              <a:cxnLst/>
              <a:rect l="l" t="t" r="r" b="b"/>
              <a:pathLst>
                <a:path w="27074" h="540" extrusionOk="0">
                  <a:moveTo>
                    <a:pt x="271" y="1"/>
                  </a:moveTo>
                  <a:cubicBezTo>
                    <a:pt x="124" y="1"/>
                    <a:pt x="0" y="121"/>
                    <a:pt x="0" y="268"/>
                  </a:cubicBezTo>
                  <a:cubicBezTo>
                    <a:pt x="0" y="420"/>
                    <a:pt x="124" y="540"/>
                    <a:pt x="271" y="540"/>
                  </a:cubicBezTo>
                  <a:lnTo>
                    <a:pt x="26801" y="540"/>
                  </a:lnTo>
                  <a:cubicBezTo>
                    <a:pt x="26954" y="540"/>
                    <a:pt x="27073" y="420"/>
                    <a:pt x="27073" y="268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/>
            <p:nvPr/>
          </p:nvSpPr>
          <p:spPr>
            <a:xfrm>
              <a:off x="5211683" y="1534895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0"/>
                    <a:pt x="0" y="272"/>
                  </a:cubicBezTo>
                  <a:cubicBezTo>
                    <a:pt x="0" y="419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19"/>
                    <a:pt x="27073" y="272"/>
                  </a:cubicBezTo>
                  <a:cubicBezTo>
                    <a:pt x="27073" y="120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8"/>
            <p:cNvSpPr/>
            <p:nvPr/>
          </p:nvSpPr>
          <p:spPr>
            <a:xfrm>
              <a:off x="5211683" y="1585277"/>
              <a:ext cx="597997" cy="11905"/>
            </a:xfrm>
            <a:custGeom>
              <a:avLst/>
              <a:gdLst/>
              <a:ahLst/>
              <a:cxnLst/>
              <a:rect l="l" t="t" r="r" b="b"/>
              <a:pathLst>
                <a:path w="27074" h="539" extrusionOk="0">
                  <a:moveTo>
                    <a:pt x="271" y="0"/>
                  </a:moveTo>
                  <a:cubicBezTo>
                    <a:pt x="124" y="0"/>
                    <a:pt x="0" y="120"/>
                    <a:pt x="0" y="268"/>
                  </a:cubicBezTo>
                  <a:cubicBezTo>
                    <a:pt x="0" y="419"/>
                    <a:pt x="124" y="539"/>
                    <a:pt x="271" y="539"/>
                  </a:cubicBezTo>
                  <a:lnTo>
                    <a:pt x="26801" y="539"/>
                  </a:lnTo>
                  <a:cubicBezTo>
                    <a:pt x="26954" y="539"/>
                    <a:pt x="27073" y="419"/>
                    <a:pt x="27073" y="268"/>
                  </a:cubicBezTo>
                  <a:cubicBezTo>
                    <a:pt x="27073" y="120"/>
                    <a:pt x="26954" y="0"/>
                    <a:pt x="268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8"/>
            <p:cNvSpPr/>
            <p:nvPr/>
          </p:nvSpPr>
          <p:spPr>
            <a:xfrm>
              <a:off x="5211683" y="1635548"/>
              <a:ext cx="597997" cy="12016"/>
            </a:xfrm>
            <a:custGeom>
              <a:avLst/>
              <a:gdLst/>
              <a:ahLst/>
              <a:cxnLst/>
              <a:rect l="l" t="t" r="r" b="b"/>
              <a:pathLst>
                <a:path w="27074" h="544" extrusionOk="0">
                  <a:moveTo>
                    <a:pt x="271" y="1"/>
                  </a:moveTo>
                  <a:cubicBezTo>
                    <a:pt x="124" y="1"/>
                    <a:pt x="0" y="121"/>
                    <a:pt x="0" y="272"/>
                  </a:cubicBezTo>
                  <a:cubicBezTo>
                    <a:pt x="0" y="420"/>
                    <a:pt x="124" y="543"/>
                    <a:pt x="271" y="543"/>
                  </a:cubicBezTo>
                  <a:lnTo>
                    <a:pt x="26801" y="543"/>
                  </a:lnTo>
                  <a:cubicBezTo>
                    <a:pt x="26954" y="543"/>
                    <a:pt x="27073" y="420"/>
                    <a:pt x="27073" y="272"/>
                  </a:cubicBezTo>
                  <a:cubicBezTo>
                    <a:pt x="27073" y="121"/>
                    <a:pt x="26954" y="1"/>
                    <a:pt x="268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8"/>
            <p:cNvSpPr/>
            <p:nvPr/>
          </p:nvSpPr>
          <p:spPr>
            <a:xfrm>
              <a:off x="6993769" y="2138767"/>
              <a:ext cx="370385" cy="619091"/>
            </a:xfrm>
            <a:custGeom>
              <a:avLst/>
              <a:gdLst/>
              <a:ahLst/>
              <a:cxnLst/>
              <a:rect l="l" t="t" r="r" b="b"/>
              <a:pathLst>
                <a:path w="16769" h="28029" extrusionOk="0">
                  <a:moveTo>
                    <a:pt x="9259" y="0"/>
                  </a:moveTo>
                  <a:lnTo>
                    <a:pt x="2656" y="4211"/>
                  </a:lnTo>
                  <a:cubicBezTo>
                    <a:pt x="2656" y="4211"/>
                    <a:pt x="8417" y="16509"/>
                    <a:pt x="8417" y="17156"/>
                  </a:cubicBezTo>
                  <a:cubicBezTo>
                    <a:pt x="8417" y="17803"/>
                    <a:pt x="3303" y="20587"/>
                    <a:pt x="2333" y="21170"/>
                  </a:cubicBezTo>
                  <a:cubicBezTo>
                    <a:pt x="1358" y="21749"/>
                    <a:pt x="1" y="22332"/>
                    <a:pt x="1" y="22332"/>
                  </a:cubicBezTo>
                  <a:lnTo>
                    <a:pt x="584" y="28028"/>
                  </a:lnTo>
                  <a:cubicBezTo>
                    <a:pt x="584" y="28028"/>
                    <a:pt x="9387" y="26023"/>
                    <a:pt x="13077" y="24018"/>
                  </a:cubicBezTo>
                  <a:cubicBezTo>
                    <a:pt x="16768" y="22009"/>
                    <a:pt x="16637" y="19744"/>
                    <a:pt x="15794" y="16377"/>
                  </a:cubicBezTo>
                  <a:cubicBezTo>
                    <a:pt x="14955" y="13014"/>
                    <a:pt x="9259" y="0"/>
                    <a:pt x="92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8"/>
            <p:cNvSpPr/>
            <p:nvPr/>
          </p:nvSpPr>
          <p:spPr>
            <a:xfrm>
              <a:off x="6987607" y="2132826"/>
              <a:ext cx="385206" cy="631018"/>
            </a:xfrm>
            <a:custGeom>
              <a:avLst/>
              <a:gdLst/>
              <a:ahLst/>
              <a:cxnLst/>
              <a:rect l="l" t="t" r="r" b="b"/>
              <a:pathLst>
                <a:path w="17440" h="28569" extrusionOk="0">
                  <a:moveTo>
                    <a:pt x="9415" y="669"/>
                  </a:moveTo>
                  <a:cubicBezTo>
                    <a:pt x="10257" y="2606"/>
                    <a:pt x="15054" y="13686"/>
                    <a:pt x="15813" y="16714"/>
                  </a:cubicBezTo>
                  <a:cubicBezTo>
                    <a:pt x="16600" y="19865"/>
                    <a:pt x="16844" y="22078"/>
                    <a:pt x="13225" y="24048"/>
                  </a:cubicBezTo>
                  <a:cubicBezTo>
                    <a:pt x="9994" y="25809"/>
                    <a:pt x="2668" y="27595"/>
                    <a:pt x="1102" y="27966"/>
                  </a:cubicBezTo>
                  <a:lnTo>
                    <a:pt x="571" y="22769"/>
                  </a:lnTo>
                  <a:cubicBezTo>
                    <a:pt x="975" y="22590"/>
                    <a:pt x="1973" y="22134"/>
                    <a:pt x="2748" y="21670"/>
                  </a:cubicBezTo>
                  <a:cubicBezTo>
                    <a:pt x="2916" y="21571"/>
                    <a:pt x="3208" y="21403"/>
                    <a:pt x="3575" y="21196"/>
                  </a:cubicBezTo>
                  <a:cubicBezTo>
                    <a:pt x="7656" y="18863"/>
                    <a:pt x="8967" y="17948"/>
                    <a:pt x="8967" y="17425"/>
                  </a:cubicBezTo>
                  <a:cubicBezTo>
                    <a:pt x="8967" y="16781"/>
                    <a:pt x="4741" y="7703"/>
                    <a:pt x="3279" y="4579"/>
                  </a:cubicBezTo>
                  <a:lnTo>
                    <a:pt x="9415" y="669"/>
                  </a:lnTo>
                  <a:close/>
                  <a:moveTo>
                    <a:pt x="9540" y="1"/>
                  </a:moveTo>
                  <a:cubicBezTo>
                    <a:pt x="9488" y="1"/>
                    <a:pt x="9437" y="15"/>
                    <a:pt x="9391" y="42"/>
                  </a:cubicBezTo>
                  <a:lnTo>
                    <a:pt x="2788" y="4248"/>
                  </a:lnTo>
                  <a:cubicBezTo>
                    <a:pt x="2672" y="4324"/>
                    <a:pt x="2632" y="4468"/>
                    <a:pt x="2688" y="4592"/>
                  </a:cubicBezTo>
                  <a:cubicBezTo>
                    <a:pt x="4953" y="9429"/>
                    <a:pt x="8351" y="16838"/>
                    <a:pt x="8428" y="17389"/>
                  </a:cubicBezTo>
                  <a:cubicBezTo>
                    <a:pt x="8228" y="17916"/>
                    <a:pt x="4522" y="20029"/>
                    <a:pt x="3307" y="20724"/>
                  </a:cubicBezTo>
                  <a:cubicBezTo>
                    <a:pt x="2935" y="20936"/>
                    <a:pt x="2640" y="21104"/>
                    <a:pt x="2472" y="21207"/>
                  </a:cubicBezTo>
                  <a:cubicBezTo>
                    <a:pt x="1526" y="21771"/>
                    <a:pt x="188" y="22350"/>
                    <a:pt x="172" y="22354"/>
                  </a:cubicBezTo>
                  <a:cubicBezTo>
                    <a:pt x="64" y="22402"/>
                    <a:pt x="0" y="22514"/>
                    <a:pt x="12" y="22629"/>
                  </a:cubicBezTo>
                  <a:lnTo>
                    <a:pt x="595" y="28325"/>
                  </a:lnTo>
                  <a:cubicBezTo>
                    <a:pt x="603" y="28405"/>
                    <a:pt x="643" y="28473"/>
                    <a:pt x="707" y="28517"/>
                  </a:cubicBezTo>
                  <a:cubicBezTo>
                    <a:pt x="751" y="28553"/>
                    <a:pt x="807" y="28569"/>
                    <a:pt x="863" y="28569"/>
                  </a:cubicBezTo>
                  <a:cubicBezTo>
                    <a:pt x="883" y="28569"/>
                    <a:pt x="903" y="28569"/>
                    <a:pt x="922" y="28561"/>
                  </a:cubicBezTo>
                  <a:cubicBezTo>
                    <a:pt x="1282" y="28481"/>
                    <a:pt x="9806" y="26524"/>
                    <a:pt x="13485" y="24522"/>
                  </a:cubicBezTo>
                  <a:cubicBezTo>
                    <a:pt x="17439" y="22374"/>
                    <a:pt x="17159" y="19878"/>
                    <a:pt x="16337" y="16582"/>
                  </a:cubicBezTo>
                  <a:cubicBezTo>
                    <a:pt x="15498" y="13231"/>
                    <a:pt x="10018" y="693"/>
                    <a:pt x="9786" y="162"/>
                  </a:cubicBezTo>
                  <a:cubicBezTo>
                    <a:pt x="9754" y="90"/>
                    <a:pt x="9690" y="34"/>
                    <a:pt x="9614" y="10"/>
                  </a:cubicBezTo>
                  <a:cubicBezTo>
                    <a:pt x="9589" y="4"/>
                    <a:pt x="9565" y="1"/>
                    <a:pt x="954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8"/>
            <p:cNvSpPr/>
            <p:nvPr/>
          </p:nvSpPr>
          <p:spPr>
            <a:xfrm>
              <a:off x="7108006" y="2147602"/>
              <a:ext cx="251643" cy="578052"/>
            </a:xfrm>
            <a:custGeom>
              <a:avLst/>
              <a:gdLst/>
              <a:ahLst/>
              <a:cxnLst/>
              <a:rect l="l" t="t" r="r" b="b"/>
              <a:pathLst>
                <a:path w="11393" h="26171" extrusionOk="0">
                  <a:moveTo>
                    <a:pt x="3964" y="0"/>
                  </a:moveTo>
                  <a:lnTo>
                    <a:pt x="2913" y="671"/>
                  </a:lnTo>
                  <a:lnTo>
                    <a:pt x="2873" y="743"/>
                  </a:lnTo>
                  <a:cubicBezTo>
                    <a:pt x="2873" y="743"/>
                    <a:pt x="8178" y="13769"/>
                    <a:pt x="8501" y="18106"/>
                  </a:cubicBezTo>
                  <a:cubicBezTo>
                    <a:pt x="8696" y="20774"/>
                    <a:pt x="3807" y="24041"/>
                    <a:pt x="1" y="26170"/>
                  </a:cubicBezTo>
                  <a:cubicBezTo>
                    <a:pt x="2693" y="25416"/>
                    <a:pt x="5912" y="24393"/>
                    <a:pt x="7774" y="23379"/>
                  </a:cubicBezTo>
                  <a:cubicBezTo>
                    <a:pt x="11393" y="21409"/>
                    <a:pt x="11149" y="19196"/>
                    <a:pt x="10362" y="16045"/>
                  </a:cubicBezTo>
                  <a:cubicBezTo>
                    <a:pt x="9603" y="13017"/>
                    <a:pt x="4806" y="1937"/>
                    <a:pt x="3964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8"/>
            <p:cNvSpPr/>
            <p:nvPr/>
          </p:nvSpPr>
          <p:spPr>
            <a:xfrm>
              <a:off x="6035856" y="2171678"/>
              <a:ext cx="247380" cy="586357"/>
            </a:xfrm>
            <a:custGeom>
              <a:avLst/>
              <a:gdLst/>
              <a:ahLst/>
              <a:cxnLst/>
              <a:rect l="l" t="t" r="r" b="b"/>
              <a:pathLst>
                <a:path w="11200" h="26547" extrusionOk="0">
                  <a:moveTo>
                    <a:pt x="4465" y="1"/>
                  </a:moveTo>
                  <a:cubicBezTo>
                    <a:pt x="4465" y="1"/>
                    <a:pt x="260" y="15406"/>
                    <a:pt x="128" y="18126"/>
                  </a:cubicBezTo>
                  <a:cubicBezTo>
                    <a:pt x="0" y="20842"/>
                    <a:pt x="8480" y="26214"/>
                    <a:pt x="8803" y="26538"/>
                  </a:cubicBezTo>
                  <a:cubicBezTo>
                    <a:pt x="8809" y="26544"/>
                    <a:pt x="8814" y="26546"/>
                    <a:pt x="8818" y="26546"/>
                  </a:cubicBezTo>
                  <a:cubicBezTo>
                    <a:pt x="9101" y="26546"/>
                    <a:pt x="8324" y="17179"/>
                    <a:pt x="8324" y="17179"/>
                  </a:cubicBezTo>
                  <a:lnTo>
                    <a:pt x="11200" y="3108"/>
                  </a:lnTo>
                  <a:lnTo>
                    <a:pt x="44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8"/>
            <p:cNvSpPr/>
            <p:nvPr/>
          </p:nvSpPr>
          <p:spPr>
            <a:xfrm>
              <a:off x="6030467" y="2165692"/>
              <a:ext cx="259131" cy="598240"/>
            </a:xfrm>
            <a:custGeom>
              <a:avLst/>
              <a:gdLst/>
              <a:ahLst/>
              <a:cxnLst/>
              <a:rect l="l" t="t" r="r" b="b"/>
              <a:pathLst>
                <a:path w="11732" h="27085" extrusionOk="0">
                  <a:moveTo>
                    <a:pt x="4890" y="651"/>
                  </a:moveTo>
                  <a:lnTo>
                    <a:pt x="11136" y="3535"/>
                  </a:lnTo>
                  <a:lnTo>
                    <a:pt x="8300" y="17395"/>
                  </a:lnTo>
                  <a:cubicBezTo>
                    <a:pt x="8297" y="17419"/>
                    <a:pt x="8297" y="17447"/>
                    <a:pt x="8297" y="17471"/>
                  </a:cubicBezTo>
                  <a:cubicBezTo>
                    <a:pt x="8540" y="20390"/>
                    <a:pt x="8872" y="24960"/>
                    <a:pt x="8855" y="26334"/>
                  </a:cubicBezTo>
                  <a:cubicBezTo>
                    <a:pt x="8763" y="26266"/>
                    <a:pt x="8648" y="26186"/>
                    <a:pt x="8505" y="26087"/>
                  </a:cubicBezTo>
                  <a:cubicBezTo>
                    <a:pt x="3220" y="22411"/>
                    <a:pt x="576" y="19828"/>
                    <a:pt x="644" y="18409"/>
                  </a:cubicBezTo>
                  <a:cubicBezTo>
                    <a:pt x="759" y="15961"/>
                    <a:pt x="4294" y="2840"/>
                    <a:pt x="4890" y="651"/>
                  </a:cubicBezTo>
                  <a:close/>
                  <a:moveTo>
                    <a:pt x="4715" y="0"/>
                  </a:moveTo>
                  <a:cubicBezTo>
                    <a:pt x="4675" y="0"/>
                    <a:pt x="4635" y="9"/>
                    <a:pt x="4598" y="28"/>
                  </a:cubicBezTo>
                  <a:cubicBezTo>
                    <a:pt x="4526" y="60"/>
                    <a:pt x="4470" y="123"/>
                    <a:pt x="4450" y="200"/>
                  </a:cubicBezTo>
                  <a:cubicBezTo>
                    <a:pt x="4278" y="831"/>
                    <a:pt x="232" y="15665"/>
                    <a:pt x="104" y="18381"/>
                  </a:cubicBezTo>
                  <a:cubicBezTo>
                    <a:pt x="1" y="20571"/>
                    <a:pt x="4674" y="24081"/>
                    <a:pt x="8197" y="26533"/>
                  </a:cubicBezTo>
                  <a:cubicBezTo>
                    <a:pt x="8512" y="26754"/>
                    <a:pt x="8808" y="26957"/>
                    <a:pt x="8855" y="27001"/>
                  </a:cubicBezTo>
                  <a:cubicBezTo>
                    <a:pt x="8912" y="27057"/>
                    <a:pt x="8992" y="27084"/>
                    <a:pt x="9071" y="27084"/>
                  </a:cubicBezTo>
                  <a:cubicBezTo>
                    <a:pt x="9111" y="27084"/>
                    <a:pt x="9147" y="27081"/>
                    <a:pt x="9183" y="27065"/>
                  </a:cubicBezTo>
                  <a:cubicBezTo>
                    <a:pt x="9399" y="26965"/>
                    <a:pt x="9619" y="26861"/>
                    <a:pt x="8840" y="17467"/>
                  </a:cubicBezTo>
                  <a:lnTo>
                    <a:pt x="11707" y="3431"/>
                  </a:lnTo>
                  <a:cubicBezTo>
                    <a:pt x="11731" y="3311"/>
                    <a:pt x="11672" y="3183"/>
                    <a:pt x="11556" y="3132"/>
                  </a:cubicBezTo>
                  <a:lnTo>
                    <a:pt x="4825" y="24"/>
                  </a:lnTo>
                  <a:cubicBezTo>
                    <a:pt x="4791" y="8"/>
                    <a:pt x="4753" y="0"/>
                    <a:pt x="471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8"/>
            <p:cNvSpPr/>
            <p:nvPr/>
          </p:nvSpPr>
          <p:spPr>
            <a:xfrm>
              <a:off x="6043167" y="2180049"/>
              <a:ext cx="183105" cy="567295"/>
            </a:xfrm>
            <a:custGeom>
              <a:avLst/>
              <a:gdLst/>
              <a:ahLst/>
              <a:cxnLst/>
              <a:rect l="l" t="t" r="r" b="b"/>
              <a:pathLst>
                <a:path w="8290" h="25684" extrusionOk="0">
                  <a:moveTo>
                    <a:pt x="4315" y="1"/>
                  </a:moveTo>
                  <a:cubicBezTo>
                    <a:pt x="3719" y="2190"/>
                    <a:pt x="184" y="15311"/>
                    <a:pt x="69" y="17759"/>
                  </a:cubicBezTo>
                  <a:cubicBezTo>
                    <a:pt x="1" y="19178"/>
                    <a:pt x="2645" y="21761"/>
                    <a:pt x="7930" y="25437"/>
                  </a:cubicBezTo>
                  <a:cubicBezTo>
                    <a:pt x="8073" y="25536"/>
                    <a:pt x="8188" y="25616"/>
                    <a:pt x="8280" y="25684"/>
                  </a:cubicBezTo>
                  <a:cubicBezTo>
                    <a:pt x="8289" y="25133"/>
                    <a:pt x="8236" y="24074"/>
                    <a:pt x="8161" y="22808"/>
                  </a:cubicBezTo>
                  <a:cubicBezTo>
                    <a:pt x="5661" y="20691"/>
                    <a:pt x="2289" y="17860"/>
                    <a:pt x="1882" y="16637"/>
                  </a:cubicBezTo>
                  <a:cubicBezTo>
                    <a:pt x="1239" y="14708"/>
                    <a:pt x="6064" y="880"/>
                    <a:pt x="6064" y="880"/>
                  </a:cubicBezTo>
                  <a:lnTo>
                    <a:pt x="6044" y="800"/>
                  </a:lnTo>
                  <a:lnTo>
                    <a:pt x="4315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8"/>
            <p:cNvSpPr/>
            <p:nvPr/>
          </p:nvSpPr>
          <p:spPr>
            <a:xfrm>
              <a:off x="6067331" y="1803214"/>
              <a:ext cx="1190936" cy="684403"/>
            </a:xfrm>
            <a:custGeom>
              <a:avLst/>
              <a:gdLst/>
              <a:ahLst/>
              <a:cxnLst/>
              <a:rect l="l" t="t" r="r" b="b"/>
              <a:pathLst>
                <a:path w="53919" h="30986" extrusionOk="0">
                  <a:moveTo>
                    <a:pt x="25645" y="0"/>
                  </a:moveTo>
                  <a:cubicBezTo>
                    <a:pt x="24856" y="0"/>
                    <a:pt x="23872" y="280"/>
                    <a:pt x="22784" y="1213"/>
                  </a:cubicBezTo>
                  <a:cubicBezTo>
                    <a:pt x="22784" y="1213"/>
                    <a:pt x="21167" y="2376"/>
                    <a:pt x="17995" y="2507"/>
                  </a:cubicBezTo>
                  <a:cubicBezTo>
                    <a:pt x="17909" y="2510"/>
                    <a:pt x="17825" y="2512"/>
                    <a:pt x="17743" y="2512"/>
                  </a:cubicBezTo>
                  <a:cubicBezTo>
                    <a:pt x="14826" y="2512"/>
                    <a:pt x="14575" y="370"/>
                    <a:pt x="10797" y="370"/>
                  </a:cubicBezTo>
                  <a:cubicBezTo>
                    <a:pt x="10780" y="370"/>
                    <a:pt x="10763" y="370"/>
                    <a:pt x="10746" y="370"/>
                  </a:cubicBezTo>
                  <a:cubicBezTo>
                    <a:pt x="5981" y="394"/>
                    <a:pt x="1" y="15452"/>
                    <a:pt x="1" y="15452"/>
                  </a:cubicBezTo>
                  <a:cubicBezTo>
                    <a:pt x="1" y="15452"/>
                    <a:pt x="2977" y="18364"/>
                    <a:pt x="5889" y="19594"/>
                  </a:cubicBezTo>
                  <a:cubicBezTo>
                    <a:pt x="8805" y="20824"/>
                    <a:pt x="10938" y="21084"/>
                    <a:pt x="10938" y="21084"/>
                  </a:cubicBezTo>
                  <a:lnTo>
                    <a:pt x="11393" y="30986"/>
                  </a:lnTo>
                  <a:lnTo>
                    <a:pt x="43498" y="30986"/>
                  </a:lnTo>
                  <a:lnTo>
                    <a:pt x="43886" y="21084"/>
                  </a:lnTo>
                  <a:lnTo>
                    <a:pt x="53919" y="14545"/>
                  </a:lnTo>
                  <a:cubicBezTo>
                    <a:pt x="53919" y="14545"/>
                    <a:pt x="49002" y="5742"/>
                    <a:pt x="46606" y="2443"/>
                  </a:cubicBezTo>
                  <a:cubicBezTo>
                    <a:pt x="45407" y="791"/>
                    <a:pt x="43806" y="273"/>
                    <a:pt x="42350" y="273"/>
                  </a:cubicBezTo>
                  <a:cubicBezTo>
                    <a:pt x="40894" y="273"/>
                    <a:pt x="39584" y="791"/>
                    <a:pt x="38968" y="1213"/>
                  </a:cubicBezTo>
                  <a:cubicBezTo>
                    <a:pt x="38025" y="1856"/>
                    <a:pt x="35669" y="2121"/>
                    <a:pt x="34011" y="2121"/>
                  </a:cubicBezTo>
                  <a:cubicBezTo>
                    <a:pt x="33508" y="2121"/>
                    <a:pt x="33070" y="2097"/>
                    <a:pt x="32754" y="2052"/>
                  </a:cubicBezTo>
                  <a:cubicBezTo>
                    <a:pt x="31395" y="1860"/>
                    <a:pt x="27573" y="630"/>
                    <a:pt x="27573" y="630"/>
                  </a:cubicBezTo>
                  <a:cubicBezTo>
                    <a:pt x="27573" y="630"/>
                    <a:pt x="26829" y="0"/>
                    <a:pt x="2564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8"/>
            <p:cNvSpPr/>
            <p:nvPr/>
          </p:nvSpPr>
          <p:spPr>
            <a:xfrm>
              <a:off x="6060904" y="1797383"/>
              <a:ext cx="1204166" cy="696242"/>
            </a:xfrm>
            <a:custGeom>
              <a:avLst/>
              <a:gdLst/>
              <a:ahLst/>
              <a:cxnLst/>
              <a:rect l="l" t="t" r="r" b="b"/>
              <a:pathLst>
                <a:path w="54518" h="31522" extrusionOk="0">
                  <a:moveTo>
                    <a:pt x="25943" y="531"/>
                  </a:moveTo>
                  <a:cubicBezTo>
                    <a:pt x="26987" y="531"/>
                    <a:pt x="27648" y="1064"/>
                    <a:pt x="27693" y="1101"/>
                  </a:cubicBezTo>
                  <a:cubicBezTo>
                    <a:pt x="27721" y="1121"/>
                    <a:pt x="27748" y="1141"/>
                    <a:pt x="27785" y="1149"/>
                  </a:cubicBezTo>
                  <a:cubicBezTo>
                    <a:pt x="27940" y="1202"/>
                    <a:pt x="31638" y="2391"/>
                    <a:pt x="33004" y="2583"/>
                  </a:cubicBezTo>
                  <a:cubicBezTo>
                    <a:pt x="33318" y="2629"/>
                    <a:pt x="33778" y="2655"/>
                    <a:pt x="34313" y="2655"/>
                  </a:cubicBezTo>
                  <a:cubicBezTo>
                    <a:pt x="35981" y="2655"/>
                    <a:pt x="38387" y="2402"/>
                    <a:pt x="39412" y="1700"/>
                  </a:cubicBezTo>
                  <a:cubicBezTo>
                    <a:pt x="39986" y="1306"/>
                    <a:pt x="41239" y="814"/>
                    <a:pt x="42632" y="814"/>
                  </a:cubicBezTo>
                  <a:cubicBezTo>
                    <a:pt x="44019" y="814"/>
                    <a:pt x="45545" y="1302"/>
                    <a:pt x="46677" y="2863"/>
                  </a:cubicBezTo>
                  <a:cubicBezTo>
                    <a:pt x="48826" y="5827"/>
                    <a:pt x="53072" y="13336"/>
                    <a:pt x="53850" y="14722"/>
                  </a:cubicBezTo>
                  <a:lnTo>
                    <a:pt x="44029" y="21121"/>
                  </a:lnTo>
                  <a:cubicBezTo>
                    <a:pt x="43957" y="21169"/>
                    <a:pt x="43913" y="21248"/>
                    <a:pt x="43909" y="21336"/>
                  </a:cubicBezTo>
                  <a:lnTo>
                    <a:pt x="43530" y="30982"/>
                  </a:lnTo>
                  <a:lnTo>
                    <a:pt x="11944" y="30982"/>
                  </a:lnTo>
                  <a:lnTo>
                    <a:pt x="11500" y="21336"/>
                  </a:lnTo>
                  <a:cubicBezTo>
                    <a:pt x="11496" y="21204"/>
                    <a:pt x="11392" y="21097"/>
                    <a:pt x="11264" y="21081"/>
                  </a:cubicBezTo>
                  <a:cubicBezTo>
                    <a:pt x="11240" y="21077"/>
                    <a:pt x="9123" y="20809"/>
                    <a:pt x="6288" y="19611"/>
                  </a:cubicBezTo>
                  <a:cubicBezTo>
                    <a:pt x="3795" y="18556"/>
                    <a:pt x="1215" y="16212"/>
                    <a:pt x="612" y="15648"/>
                  </a:cubicBezTo>
                  <a:cubicBezTo>
                    <a:pt x="1287" y="13999"/>
                    <a:pt x="6775" y="926"/>
                    <a:pt x="11037" y="905"/>
                  </a:cubicBezTo>
                  <a:cubicBezTo>
                    <a:pt x="11069" y="905"/>
                    <a:pt x="11101" y="905"/>
                    <a:pt x="11133" y="905"/>
                  </a:cubicBezTo>
                  <a:cubicBezTo>
                    <a:pt x="13019" y="905"/>
                    <a:pt x="13992" y="1486"/>
                    <a:pt x="14915" y="2040"/>
                  </a:cubicBezTo>
                  <a:cubicBezTo>
                    <a:pt x="15775" y="2554"/>
                    <a:pt x="16586" y="3044"/>
                    <a:pt x="18018" y="3044"/>
                  </a:cubicBezTo>
                  <a:cubicBezTo>
                    <a:pt x="18109" y="3044"/>
                    <a:pt x="18202" y="3042"/>
                    <a:pt x="18298" y="3038"/>
                  </a:cubicBezTo>
                  <a:cubicBezTo>
                    <a:pt x="21514" y="2911"/>
                    <a:pt x="23163" y="1744"/>
                    <a:pt x="23235" y="1696"/>
                  </a:cubicBezTo>
                  <a:cubicBezTo>
                    <a:pt x="23239" y="1689"/>
                    <a:pt x="23247" y="1685"/>
                    <a:pt x="23251" y="1681"/>
                  </a:cubicBezTo>
                  <a:cubicBezTo>
                    <a:pt x="24284" y="795"/>
                    <a:pt x="25208" y="531"/>
                    <a:pt x="25943" y="531"/>
                  </a:cubicBezTo>
                  <a:close/>
                  <a:moveTo>
                    <a:pt x="25925" y="1"/>
                  </a:moveTo>
                  <a:cubicBezTo>
                    <a:pt x="25084" y="1"/>
                    <a:pt x="24045" y="294"/>
                    <a:pt x="22911" y="1261"/>
                  </a:cubicBezTo>
                  <a:cubicBezTo>
                    <a:pt x="22788" y="1345"/>
                    <a:pt x="21218" y="2380"/>
                    <a:pt x="18274" y="2500"/>
                  </a:cubicBezTo>
                  <a:cubicBezTo>
                    <a:pt x="18189" y="2503"/>
                    <a:pt x="18105" y="2505"/>
                    <a:pt x="18024" y="2505"/>
                  </a:cubicBezTo>
                  <a:cubicBezTo>
                    <a:pt x="16738" y="2505"/>
                    <a:pt x="16021" y="2072"/>
                    <a:pt x="15194" y="1576"/>
                  </a:cubicBezTo>
                  <a:cubicBezTo>
                    <a:pt x="14243" y="1003"/>
                    <a:pt x="13138" y="363"/>
                    <a:pt x="11056" y="363"/>
                  </a:cubicBezTo>
                  <a:cubicBezTo>
                    <a:pt x="11049" y="363"/>
                    <a:pt x="11041" y="363"/>
                    <a:pt x="11033" y="363"/>
                  </a:cubicBezTo>
                  <a:cubicBezTo>
                    <a:pt x="6144" y="387"/>
                    <a:pt x="284" y="14993"/>
                    <a:pt x="41" y="15616"/>
                  </a:cubicBezTo>
                  <a:cubicBezTo>
                    <a:pt x="0" y="15716"/>
                    <a:pt x="24" y="15832"/>
                    <a:pt x="100" y="15908"/>
                  </a:cubicBezTo>
                  <a:cubicBezTo>
                    <a:pt x="225" y="16031"/>
                    <a:pt x="3148" y="18872"/>
                    <a:pt x="6076" y="20110"/>
                  </a:cubicBezTo>
                  <a:cubicBezTo>
                    <a:pt x="8480" y="21125"/>
                    <a:pt x="10342" y="21484"/>
                    <a:pt x="10969" y="21584"/>
                  </a:cubicBezTo>
                  <a:lnTo>
                    <a:pt x="11412" y="31266"/>
                  </a:lnTo>
                  <a:cubicBezTo>
                    <a:pt x="11420" y="31410"/>
                    <a:pt x="11540" y="31522"/>
                    <a:pt x="11684" y="31522"/>
                  </a:cubicBezTo>
                  <a:lnTo>
                    <a:pt x="43789" y="31522"/>
                  </a:lnTo>
                  <a:cubicBezTo>
                    <a:pt x="43933" y="31522"/>
                    <a:pt x="44052" y="31406"/>
                    <a:pt x="44061" y="31262"/>
                  </a:cubicBezTo>
                  <a:lnTo>
                    <a:pt x="44445" y="21500"/>
                  </a:lnTo>
                  <a:lnTo>
                    <a:pt x="54358" y="15037"/>
                  </a:lnTo>
                  <a:cubicBezTo>
                    <a:pt x="54477" y="14958"/>
                    <a:pt x="54518" y="14802"/>
                    <a:pt x="54446" y="14678"/>
                  </a:cubicBezTo>
                  <a:cubicBezTo>
                    <a:pt x="54398" y="14590"/>
                    <a:pt x="49493" y="5822"/>
                    <a:pt x="47116" y="2548"/>
                  </a:cubicBezTo>
                  <a:cubicBezTo>
                    <a:pt x="45863" y="821"/>
                    <a:pt x="44176" y="281"/>
                    <a:pt x="42645" y="281"/>
                  </a:cubicBezTo>
                  <a:cubicBezTo>
                    <a:pt x="41113" y="281"/>
                    <a:pt x="39736" y="822"/>
                    <a:pt x="39104" y="1253"/>
                  </a:cubicBezTo>
                  <a:cubicBezTo>
                    <a:pt x="38229" y="1854"/>
                    <a:pt x="35919" y="2115"/>
                    <a:pt x="34292" y="2115"/>
                  </a:cubicBezTo>
                  <a:cubicBezTo>
                    <a:pt x="33810" y="2115"/>
                    <a:pt x="33388" y="2092"/>
                    <a:pt x="33081" y="2048"/>
                  </a:cubicBezTo>
                  <a:cubicBezTo>
                    <a:pt x="31839" y="1873"/>
                    <a:pt x="28419" y="786"/>
                    <a:pt x="27992" y="650"/>
                  </a:cubicBezTo>
                  <a:cubicBezTo>
                    <a:pt x="27799" y="507"/>
                    <a:pt x="27033" y="1"/>
                    <a:pt x="2592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8"/>
            <p:cNvSpPr/>
            <p:nvPr/>
          </p:nvSpPr>
          <p:spPr>
            <a:xfrm>
              <a:off x="6310205" y="1904176"/>
              <a:ext cx="8857" cy="369170"/>
            </a:xfrm>
            <a:custGeom>
              <a:avLst/>
              <a:gdLst/>
              <a:ahLst/>
              <a:cxnLst/>
              <a:rect l="l" t="t" r="r" b="b"/>
              <a:pathLst>
                <a:path w="401" h="16714" extrusionOk="0">
                  <a:moveTo>
                    <a:pt x="265" y="1"/>
                  </a:moveTo>
                  <a:cubicBezTo>
                    <a:pt x="193" y="1"/>
                    <a:pt x="133" y="61"/>
                    <a:pt x="133" y="137"/>
                  </a:cubicBezTo>
                  <a:lnTo>
                    <a:pt x="1" y="16577"/>
                  </a:lnTo>
                  <a:cubicBezTo>
                    <a:pt x="1" y="16653"/>
                    <a:pt x="61" y="16713"/>
                    <a:pt x="137" y="16713"/>
                  </a:cubicBezTo>
                  <a:cubicBezTo>
                    <a:pt x="213" y="16713"/>
                    <a:pt x="273" y="16653"/>
                    <a:pt x="273" y="16577"/>
                  </a:cubicBezTo>
                  <a:lnTo>
                    <a:pt x="401" y="137"/>
                  </a:lnTo>
                  <a:cubicBezTo>
                    <a:pt x="401" y="61"/>
                    <a:pt x="340" y="1"/>
                    <a:pt x="26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8"/>
            <p:cNvSpPr/>
            <p:nvPr/>
          </p:nvSpPr>
          <p:spPr>
            <a:xfrm>
              <a:off x="6338720" y="1937064"/>
              <a:ext cx="53651" cy="281925"/>
            </a:xfrm>
            <a:custGeom>
              <a:avLst/>
              <a:gdLst/>
              <a:ahLst/>
              <a:cxnLst/>
              <a:rect l="l" t="t" r="r" b="b"/>
              <a:pathLst>
                <a:path w="2429" h="12764" extrusionOk="0">
                  <a:moveTo>
                    <a:pt x="147" y="1"/>
                  </a:moveTo>
                  <a:cubicBezTo>
                    <a:pt x="143" y="1"/>
                    <a:pt x="138" y="1"/>
                    <a:pt x="133" y="1"/>
                  </a:cubicBezTo>
                  <a:cubicBezTo>
                    <a:pt x="61" y="6"/>
                    <a:pt x="0" y="70"/>
                    <a:pt x="4" y="141"/>
                  </a:cubicBezTo>
                  <a:cubicBezTo>
                    <a:pt x="8" y="226"/>
                    <a:pt x="480" y="8242"/>
                    <a:pt x="2149" y="12675"/>
                  </a:cubicBezTo>
                  <a:cubicBezTo>
                    <a:pt x="2170" y="12732"/>
                    <a:pt x="2221" y="12764"/>
                    <a:pt x="2277" y="12764"/>
                  </a:cubicBezTo>
                  <a:cubicBezTo>
                    <a:pt x="2293" y="12764"/>
                    <a:pt x="2309" y="12764"/>
                    <a:pt x="2325" y="12756"/>
                  </a:cubicBezTo>
                  <a:cubicBezTo>
                    <a:pt x="2393" y="12727"/>
                    <a:pt x="2428" y="12651"/>
                    <a:pt x="2404" y="12579"/>
                  </a:cubicBezTo>
                  <a:cubicBezTo>
                    <a:pt x="747" y="8186"/>
                    <a:pt x="280" y="209"/>
                    <a:pt x="276" y="130"/>
                  </a:cubicBezTo>
                  <a:cubicBezTo>
                    <a:pt x="272" y="59"/>
                    <a:pt x="226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8"/>
            <p:cNvSpPr/>
            <p:nvPr/>
          </p:nvSpPr>
          <p:spPr>
            <a:xfrm>
              <a:off x="6392790" y="2227294"/>
              <a:ext cx="36820" cy="76025"/>
            </a:xfrm>
            <a:custGeom>
              <a:avLst/>
              <a:gdLst/>
              <a:ahLst/>
              <a:cxnLst/>
              <a:rect l="l" t="t" r="r" b="b"/>
              <a:pathLst>
                <a:path w="1667" h="3442" extrusionOk="0">
                  <a:moveTo>
                    <a:pt x="152" y="0"/>
                  </a:moveTo>
                  <a:cubicBezTo>
                    <a:pt x="138" y="0"/>
                    <a:pt x="123" y="2"/>
                    <a:pt x="109" y="7"/>
                  </a:cubicBezTo>
                  <a:cubicBezTo>
                    <a:pt x="37" y="35"/>
                    <a:pt x="1" y="111"/>
                    <a:pt x="25" y="182"/>
                  </a:cubicBezTo>
                  <a:cubicBezTo>
                    <a:pt x="61" y="278"/>
                    <a:pt x="880" y="2599"/>
                    <a:pt x="1399" y="3382"/>
                  </a:cubicBezTo>
                  <a:cubicBezTo>
                    <a:pt x="1427" y="3422"/>
                    <a:pt x="1466" y="3442"/>
                    <a:pt x="1510" y="3442"/>
                  </a:cubicBezTo>
                  <a:cubicBezTo>
                    <a:pt x="1538" y="3442"/>
                    <a:pt x="1562" y="3434"/>
                    <a:pt x="1586" y="3422"/>
                  </a:cubicBezTo>
                  <a:cubicBezTo>
                    <a:pt x="1650" y="3378"/>
                    <a:pt x="1667" y="3294"/>
                    <a:pt x="1623" y="3235"/>
                  </a:cubicBezTo>
                  <a:cubicBezTo>
                    <a:pt x="1123" y="2479"/>
                    <a:pt x="288" y="114"/>
                    <a:pt x="281" y="90"/>
                  </a:cubicBezTo>
                  <a:cubicBezTo>
                    <a:pt x="261" y="37"/>
                    <a:pt x="209" y="0"/>
                    <a:pt x="1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8"/>
            <p:cNvSpPr/>
            <p:nvPr/>
          </p:nvSpPr>
          <p:spPr>
            <a:xfrm>
              <a:off x="6361470" y="1917031"/>
              <a:ext cx="63833" cy="194768"/>
            </a:xfrm>
            <a:custGeom>
              <a:avLst/>
              <a:gdLst/>
              <a:ahLst/>
              <a:cxnLst/>
              <a:rect l="l" t="t" r="r" b="b"/>
              <a:pathLst>
                <a:path w="2890" h="8818" extrusionOk="0">
                  <a:moveTo>
                    <a:pt x="144" y="1"/>
                  </a:moveTo>
                  <a:cubicBezTo>
                    <a:pt x="136" y="1"/>
                    <a:pt x="128" y="1"/>
                    <a:pt x="121" y="3"/>
                  </a:cubicBezTo>
                  <a:cubicBezTo>
                    <a:pt x="45" y="18"/>
                    <a:pt x="1" y="90"/>
                    <a:pt x="13" y="162"/>
                  </a:cubicBezTo>
                  <a:cubicBezTo>
                    <a:pt x="25" y="210"/>
                    <a:pt x="1007" y="5011"/>
                    <a:pt x="2613" y="8734"/>
                  </a:cubicBezTo>
                  <a:cubicBezTo>
                    <a:pt x="2633" y="8785"/>
                    <a:pt x="2685" y="8817"/>
                    <a:pt x="2737" y="8817"/>
                  </a:cubicBezTo>
                  <a:cubicBezTo>
                    <a:pt x="2753" y="8817"/>
                    <a:pt x="2773" y="8813"/>
                    <a:pt x="2788" y="8806"/>
                  </a:cubicBezTo>
                  <a:cubicBezTo>
                    <a:pt x="2857" y="8778"/>
                    <a:pt x="2889" y="8697"/>
                    <a:pt x="2860" y="8625"/>
                  </a:cubicBezTo>
                  <a:cubicBezTo>
                    <a:pt x="1267" y="4931"/>
                    <a:pt x="288" y="158"/>
                    <a:pt x="281" y="110"/>
                  </a:cubicBezTo>
                  <a:cubicBezTo>
                    <a:pt x="266" y="46"/>
                    <a:pt x="207" y="1"/>
                    <a:pt x="14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8"/>
            <p:cNvSpPr/>
            <p:nvPr/>
          </p:nvSpPr>
          <p:spPr>
            <a:xfrm>
              <a:off x="6913128" y="1948483"/>
              <a:ext cx="71144" cy="209014"/>
            </a:xfrm>
            <a:custGeom>
              <a:avLst/>
              <a:gdLst/>
              <a:ahLst/>
              <a:cxnLst/>
              <a:rect l="l" t="t" r="r" b="b"/>
              <a:pathLst>
                <a:path w="3221" h="9463" extrusionOk="0">
                  <a:moveTo>
                    <a:pt x="3071" y="1"/>
                  </a:moveTo>
                  <a:cubicBezTo>
                    <a:pt x="3010" y="1"/>
                    <a:pt x="2954" y="42"/>
                    <a:pt x="2937" y="104"/>
                  </a:cubicBezTo>
                  <a:cubicBezTo>
                    <a:pt x="2924" y="168"/>
                    <a:pt x="1370" y="6467"/>
                    <a:pt x="33" y="9271"/>
                  </a:cubicBezTo>
                  <a:cubicBezTo>
                    <a:pt x="1" y="9339"/>
                    <a:pt x="33" y="9419"/>
                    <a:pt x="96" y="9450"/>
                  </a:cubicBezTo>
                  <a:cubicBezTo>
                    <a:pt x="117" y="9459"/>
                    <a:pt x="137" y="9463"/>
                    <a:pt x="157" y="9463"/>
                  </a:cubicBezTo>
                  <a:cubicBezTo>
                    <a:pt x="209" y="9463"/>
                    <a:pt x="257" y="9435"/>
                    <a:pt x="280" y="9387"/>
                  </a:cubicBezTo>
                  <a:cubicBezTo>
                    <a:pt x="1630" y="6559"/>
                    <a:pt x="3184" y="232"/>
                    <a:pt x="3200" y="168"/>
                  </a:cubicBezTo>
                  <a:cubicBezTo>
                    <a:pt x="3221" y="96"/>
                    <a:pt x="3173" y="24"/>
                    <a:pt x="3101" y="4"/>
                  </a:cubicBezTo>
                  <a:cubicBezTo>
                    <a:pt x="3091" y="2"/>
                    <a:pt x="3081" y="1"/>
                    <a:pt x="307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8"/>
            <p:cNvSpPr/>
            <p:nvPr/>
          </p:nvSpPr>
          <p:spPr>
            <a:xfrm>
              <a:off x="7032223" y="1982807"/>
              <a:ext cx="7443" cy="289125"/>
            </a:xfrm>
            <a:custGeom>
              <a:avLst/>
              <a:gdLst/>
              <a:ahLst/>
              <a:cxnLst/>
              <a:rect l="l" t="t" r="r" b="b"/>
              <a:pathLst>
                <a:path w="337" h="13090" extrusionOk="0">
                  <a:moveTo>
                    <a:pt x="137" y="0"/>
                  </a:moveTo>
                  <a:cubicBezTo>
                    <a:pt x="61" y="0"/>
                    <a:pt x="1" y="63"/>
                    <a:pt x="1" y="135"/>
                  </a:cubicBezTo>
                  <a:lnTo>
                    <a:pt x="65" y="12953"/>
                  </a:lnTo>
                  <a:cubicBezTo>
                    <a:pt x="69" y="13029"/>
                    <a:pt x="129" y="13089"/>
                    <a:pt x="201" y="13089"/>
                  </a:cubicBezTo>
                  <a:cubicBezTo>
                    <a:pt x="277" y="13089"/>
                    <a:pt x="336" y="13025"/>
                    <a:pt x="336" y="12953"/>
                  </a:cubicBezTo>
                  <a:lnTo>
                    <a:pt x="273" y="135"/>
                  </a:lnTo>
                  <a:cubicBezTo>
                    <a:pt x="273" y="60"/>
                    <a:pt x="213" y="0"/>
                    <a:pt x="1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8"/>
            <p:cNvSpPr/>
            <p:nvPr/>
          </p:nvSpPr>
          <p:spPr>
            <a:xfrm>
              <a:off x="6928920" y="1988506"/>
              <a:ext cx="95219" cy="279098"/>
            </a:xfrm>
            <a:custGeom>
              <a:avLst/>
              <a:gdLst/>
              <a:ahLst/>
              <a:cxnLst/>
              <a:rect l="l" t="t" r="r" b="b"/>
              <a:pathLst>
                <a:path w="4311" h="12636" extrusionOk="0">
                  <a:moveTo>
                    <a:pt x="4170" y="1"/>
                  </a:moveTo>
                  <a:cubicBezTo>
                    <a:pt x="4102" y="1"/>
                    <a:pt x="4043" y="50"/>
                    <a:pt x="4035" y="117"/>
                  </a:cubicBezTo>
                  <a:cubicBezTo>
                    <a:pt x="4023" y="197"/>
                    <a:pt x="2841" y="8226"/>
                    <a:pt x="41" y="12428"/>
                  </a:cubicBezTo>
                  <a:cubicBezTo>
                    <a:pt x="1" y="12488"/>
                    <a:pt x="17" y="12571"/>
                    <a:pt x="80" y="12615"/>
                  </a:cubicBezTo>
                  <a:cubicBezTo>
                    <a:pt x="100" y="12627"/>
                    <a:pt x="128" y="12636"/>
                    <a:pt x="152" y="12636"/>
                  </a:cubicBezTo>
                  <a:cubicBezTo>
                    <a:pt x="196" y="12636"/>
                    <a:pt x="240" y="12615"/>
                    <a:pt x="268" y="12575"/>
                  </a:cubicBezTo>
                  <a:cubicBezTo>
                    <a:pt x="3100" y="8326"/>
                    <a:pt x="4290" y="237"/>
                    <a:pt x="4298" y="157"/>
                  </a:cubicBezTo>
                  <a:cubicBezTo>
                    <a:pt x="4311" y="81"/>
                    <a:pt x="4259" y="13"/>
                    <a:pt x="4187" y="2"/>
                  </a:cubicBezTo>
                  <a:cubicBezTo>
                    <a:pt x="4181" y="1"/>
                    <a:pt x="4176" y="1"/>
                    <a:pt x="4170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8"/>
            <p:cNvSpPr/>
            <p:nvPr/>
          </p:nvSpPr>
          <p:spPr>
            <a:xfrm>
              <a:off x="6937468" y="2225880"/>
              <a:ext cx="55440" cy="88924"/>
            </a:xfrm>
            <a:custGeom>
              <a:avLst/>
              <a:gdLst/>
              <a:ahLst/>
              <a:cxnLst/>
              <a:rect l="l" t="t" r="r" b="b"/>
              <a:pathLst>
                <a:path w="2510" h="4026" extrusionOk="0">
                  <a:moveTo>
                    <a:pt x="2356" y="1"/>
                  </a:moveTo>
                  <a:cubicBezTo>
                    <a:pt x="2307" y="1"/>
                    <a:pt x="2259" y="26"/>
                    <a:pt x="2234" y="71"/>
                  </a:cubicBezTo>
                  <a:cubicBezTo>
                    <a:pt x="2222" y="95"/>
                    <a:pt x="936" y="2539"/>
                    <a:pt x="45" y="3813"/>
                  </a:cubicBezTo>
                  <a:cubicBezTo>
                    <a:pt x="1" y="3874"/>
                    <a:pt x="17" y="3957"/>
                    <a:pt x="77" y="4001"/>
                  </a:cubicBezTo>
                  <a:cubicBezTo>
                    <a:pt x="101" y="4018"/>
                    <a:pt x="129" y="4025"/>
                    <a:pt x="157" y="4025"/>
                  </a:cubicBezTo>
                  <a:cubicBezTo>
                    <a:pt x="197" y="4025"/>
                    <a:pt x="241" y="4005"/>
                    <a:pt x="265" y="3970"/>
                  </a:cubicBezTo>
                  <a:cubicBezTo>
                    <a:pt x="1168" y="2679"/>
                    <a:pt x="2462" y="222"/>
                    <a:pt x="2478" y="198"/>
                  </a:cubicBezTo>
                  <a:cubicBezTo>
                    <a:pt x="2510" y="130"/>
                    <a:pt x="2486" y="51"/>
                    <a:pt x="2418" y="15"/>
                  </a:cubicBezTo>
                  <a:cubicBezTo>
                    <a:pt x="2398" y="6"/>
                    <a:pt x="2377" y="1"/>
                    <a:pt x="235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8"/>
            <p:cNvSpPr/>
            <p:nvPr/>
          </p:nvSpPr>
          <p:spPr>
            <a:xfrm>
              <a:off x="6527325" y="1848383"/>
              <a:ext cx="250671" cy="256635"/>
            </a:xfrm>
            <a:custGeom>
              <a:avLst/>
              <a:gdLst/>
              <a:ahLst/>
              <a:cxnLst/>
              <a:rect l="l" t="t" r="r" b="b"/>
              <a:pathLst>
                <a:path w="11349" h="11619" extrusionOk="0">
                  <a:moveTo>
                    <a:pt x="147" y="1"/>
                  </a:moveTo>
                  <a:cubicBezTo>
                    <a:pt x="139" y="1"/>
                    <a:pt x="132" y="2"/>
                    <a:pt x="125" y="3"/>
                  </a:cubicBezTo>
                  <a:cubicBezTo>
                    <a:pt x="53" y="14"/>
                    <a:pt x="1" y="86"/>
                    <a:pt x="13" y="158"/>
                  </a:cubicBezTo>
                  <a:cubicBezTo>
                    <a:pt x="21" y="215"/>
                    <a:pt x="935" y="5778"/>
                    <a:pt x="2226" y="8610"/>
                  </a:cubicBezTo>
                  <a:cubicBezTo>
                    <a:pt x="3241" y="10839"/>
                    <a:pt x="4798" y="11618"/>
                    <a:pt x="6232" y="11618"/>
                  </a:cubicBezTo>
                  <a:cubicBezTo>
                    <a:pt x="6823" y="11618"/>
                    <a:pt x="7398" y="11486"/>
                    <a:pt x="7902" y="11266"/>
                  </a:cubicBezTo>
                  <a:cubicBezTo>
                    <a:pt x="9983" y="10363"/>
                    <a:pt x="11349" y="6077"/>
                    <a:pt x="11221" y="845"/>
                  </a:cubicBezTo>
                  <a:cubicBezTo>
                    <a:pt x="11221" y="773"/>
                    <a:pt x="11157" y="726"/>
                    <a:pt x="11081" y="714"/>
                  </a:cubicBezTo>
                  <a:cubicBezTo>
                    <a:pt x="11009" y="718"/>
                    <a:pt x="10949" y="777"/>
                    <a:pt x="10949" y="853"/>
                  </a:cubicBezTo>
                  <a:cubicBezTo>
                    <a:pt x="11073" y="5898"/>
                    <a:pt x="9747" y="10172"/>
                    <a:pt x="7794" y="11019"/>
                  </a:cubicBezTo>
                  <a:cubicBezTo>
                    <a:pt x="7303" y="11232"/>
                    <a:pt x="6762" y="11359"/>
                    <a:pt x="6208" y="11359"/>
                  </a:cubicBezTo>
                  <a:cubicBezTo>
                    <a:pt x="4857" y="11359"/>
                    <a:pt x="3429" y="10605"/>
                    <a:pt x="2469" y="8498"/>
                  </a:cubicBezTo>
                  <a:cubicBezTo>
                    <a:pt x="1199" y="5699"/>
                    <a:pt x="288" y="170"/>
                    <a:pt x="281" y="115"/>
                  </a:cubicBezTo>
                  <a:cubicBezTo>
                    <a:pt x="270" y="50"/>
                    <a:pt x="211" y="1"/>
                    <a:pt x="14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8"/>
            <p:cNvSpPr/>
            <p:nvPr/>
          </p:nvSpPr>
          <p:spPr>
            <a:xfrm>
              <a:off x="6358997" y="1564205"/>
              <a:ext cx="96721" cy="115076"/>
            </a:xfrm>
            <a:custGeom>
              <a:avLst/>
              <a:gdLst/>
              <a:ahLst/>
              <a:cxnLst/>
              <a:rect l="l" t="t" r="r" b="b"/>
              <a:pathLst>
                <a:path w="4379" h="5210" extrusionOk="0">
                  <a:moveTo>
                    <a:pt x="1587" y="1"/>
                  </a:moveTo>
                  <a:cubicBezTo>
                    <a:pt x="1379" y="1"/>
                    <a:pt x="1170" y="90"/>
                    <a:pt x="972" y="315"/>
                  </a:cubicBezTo>
                  <a:cubicBezTo>
                    <a:pt x="1" y="1417"/>
                    <a:pt x="1746" y="3941"/>
                    <a:pt x="2717" y="4785"/>
                  </a:cubicBezTo>
                  <a:cubicBezTo>
                    <a:pt x="3061" y="5082"/>
                    <a:pt x="3373" y="5209"/>
                    <a:pt x="3629" y="5209"/>
                  </a:cubicBezTo>
                  <a:cubicBezTo>
                    <a:pt x="4096" y="5209"/>
                    <a:pt x="4378" y="4787"/>
                    <a:pt x="4335" y="4201"/>
                  </a:cubicBezTo>
                  <a:cubicBezTo>
                    <a:pt x="4271" y="3294"/>
                    <a:pt x="3173" y="1353"/>
                    <a:pt x="3173" y="1353"/>
                  </a:cubicBezTo>
                  <a:cubicBezTo>
                    <a:pt x="3173" y="1353"/>
                    <a:pt x="2394" y="1"/>
                    <a:pt x="158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8"/>
            <p:cNvSpPr/>
            <p:nvPr/>
          </p:nvSpPr>
          <p:spPr>
            <a:xfrm>
              <a:off x="6367566" y="1558241"/>
              <a:ext cx="94071" cy="127003"/>
            </a:xfrm>
            <a:custGeom>
              <a:avLst/>
              <a:gdLst/>
              <a:ahLst/>
              <a:cxnLst/>
              <a:rect l="l" t="t" r="r" b="b"/>
              <a:pathLst>
                <a:path w="4259" h="5750" extrusionOk="0">
                  <a:moveTo>
                    <a:pt x="1194" y="541"/>
                  </a:moveTo>
                  <a:cubicBezTo>
                    <a:pt x="1214" y="541"/>
                    <a:pt x="1231" y="541"/>
                    <a:pt x="1247" y="544"/>
                  </a:cubicBezTo>
                  <a:cubicBezTo>
                    <a:pt x="1766" y="597"/>
                    <a:pt x="2377" y="1460"/>
                    <a:pt x="2549" y="1755"/>
                  </a:cubicBezTo>
                  <a:cubicBezTo>
                    <a:pt x="2848" y="2282"/>
                    <a:pt x="3631" y="3796"/>
                    <a:pt x="3679" y="4491"/>
                  </a:cubicBezTo>
                  <a:cubicBezTo>
                    <a:pt x="3703" y="4815"/>
                    <a:pt x="3603" y="5079"/>
                    <a:pt x="3419" y="5170"/>
                  </a:cubicBezTo>
                  <a:cubicBezTo>
                    <a:pt x="3367" y="5196"/>
                    <a:pt x="3308" y="5209"/>
                    <a:pt x="3242" y="5209"/>
                  </a:cubicBezTo>
                  <a:cubicBezTo>
                    <a:pt x="3038" y="5209"/>
                    <a:pt x="2778" y="5083"/>
                    <a:pt x="2509" y="4847"/>
                  </a:cubicBezTo>
                  <a:cubicBezTo>
                    <a:pt x="1750" y="4192"/>
                    <a:pt x="643" y="2610"/>
                    <a:pt x="571" y="1532"/>
                  </a:cubicBezTo>
                  <a:cubicBezTo>
                    <a:pt x="552" y="1208"/>
                    <a:pt x="624" y="948"/>
                    <a:pt x="787" y="765"/>
                  </a:cubicBezTo>
                  <a:cubicBezTo>
                    <a:pt x="951" y="577"/>
                    <a:pt x="1095" y="541"/>
                    <a:pt x="1194" y="541"/>
                  </a:cubicBezTo>
                  <a:close/>
                  <a:moveTo>
                    <a:pt x="1204" y="1"/>
                  </a:moveTo>
                  <a:cubicBezTo>
                    <a:pt x="972" y="1"/>
                    <a:pt x="668" y="82"/>
                    <a:pt x="380" y="409"/>
                  </a:cubicBezTo>
                  <a:cubicBezTo>
                    <a:pt x="116" y="705"/>
                    <a:pt x="1" y="1096"/>
                    <a:pt x="33" y="1567"/>
                  </a:cubicBezTo>
                  <a:cubicBezTo>
                    <a:pt x="121" y="2850"/>
                    <a:pt x="1319" y="4535"/>
                    <a:pt x="2153" y="5258"/>
                  </a:cubicBezTo>
                  <a:cubicBezTo>
                    <a:pt x="2525" y="5582"/>
                    <a:pt x="2908" y="5750"/>
                    <a:pt x="3248" y="5750"/>
                  </a:cubicBezTo>
                  <a:cubicBezTo>
                    <a:pt x="3395" y="5750"/>
                    <a:pt x="3531" y="5717"/>
                    <a:pt x="3663" y="5654"/>
                  </a:cubicBezTo>
                  <a:cubicBezTo>
                    <a:pt x="4051" y="5457"/>
                    <a:pt x="4258" y="5011"/>
                    <a:pt x="4219" y="4451"/>
                  </a:cubicBezTo>
                  <a:cubicBezTo>
                    <a:pt x="4151" y="3497"/>
                    <a:pt x="3064" y="1571"/>
                    <a:pt x="3021" y="1488"/>
                  </a:cubicBezTo>
                  <a:lnTo>
                    <a:pt x="3016" y="1488"/>
                  </a:lnTo>
                  <a:cubicBezTo>
                    <a:pt x="2936" y="1344"/>
                    <a:pt x="2193" y="98"/>
                    <a:pt x="1303" y="6"/>
                  </a:cubicBezTo>
                  <a:cubicBezTo>
                    <a:pt x="1271" y="3"/>
                    <a:pt x="1238" y="1"/>
                    <a:pt x="120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8"/>
            <p:cNvSpPr/>
            <p:nvPr/>
          </p:nvSpPr>
          <p:spPr>
            <a:xfrm>
              <a:off x="6835115" y="1564205"/>
              <a:ext cx="96743" cy="115076"/>
            </a:xfrm>
            <a:custGeom>
              <a:avLst/>
              <a:gdLst/>
              <a:ahLst/>
              <a:cxnLst/>
              <a:rect l="l" t="t" r="r" b="b"/>
              <a:pathLst>
                <a:path w="4380" h="5210" extrusionOk="0">
                  <a:moveTo>
                    <a:pt x="2794" y="1"/>
                  </a:moveTo>
                  <a:cubicBezTo>
                    <a:pt x="1987" y="1"/>
                    <a:pt x="1208" y="1353"/>
                    <a:pt x="1208" y="1353"/>
                  </a:cubicBezTo>
                  <a:cubicBezTo>
                    <a:pt x="1208" y="1353"/>
                    <a:pt x="106" y="3294"/>
                    <a:pt x="42" y="4201"/>
                  </a:cubicBezTo>
                  <a:cubicBezTo>
                    <a:pt x="1" y="4787"/>
                    <a:pt x="283" y="5209"/>
                    <a:pt x="749" y="5209"/>
                  </a:cubicBezTo>
                  <a:cubicBezTo>
                    <a:pt x="1005" y="5209"/>
                    <a:pt x="1316" y="5082"/>
                    <a:pt x="1659" y="4785"/>
                  </a:cubicBezTo>
                  <a:cubicBezTo>
                    <a:pt x="2630" y="3941"/>
                    <a:pt x="4380" y="1417"/>
                    <a:pt x="3409" y="315"/>
                  </a:cubicBezTo>
                  <a:cubicBezTo>
                    <a:pt x="3211" y="90"/>
                    <a:pt x="3001" y="1"/>
                    <a:pt x="279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8"/>
            <p:cNvSpPr/>
            <p:nvPr/>
          </p:nvSpPr>
          <p:spPr>
            <a:xfrm>
              <a:off x="6829239" y="1558241"/>
              <a:ext cx="93960" cy="127003"/>
            </a:xfrm>
            <a:custGeom>
              <a:avLst/>
              <a:gdLst/>
              <a:ahLst/>
              <a:cxnLst/>
              <a:rect l="l" t="t" r="r" b="b"/>
              <a:pathLst>
                <a:path w="4254" h="5750" extrusionOk="0">
                  <a:moveTo>
                    <a:pt x="3064" y="541"/>
                  </a:moveTo>
                  <a:cubicBezTo>
                    <a:pt x="3167" y="541"/>
                    <a:pt x="3309" y="578"/>
                    <a:pt x="3472" y="765"/>
                  </a:cubicBezTo>
                  <a:cubicBezTo>
                    <a:pt x="3635" y="948"/>
                    <a:pt x="3707" y="1208"/>
                    <a:pt x="3683" y="1532"/>
                  </a:cubicBezTo>
                  <a:cubicBezTo>
                    <a:pt x="3611" y="2610"/>
                    <a:pt x="2508" y="4192"/>
                    <a:pt x="1750" y="4847"/>
                  </a:cubicBezTo>
                  <a:cubicBezTo>
                    <a:pt x="1480" y="5083"/>
                    <a:pt x="1220" y="5209"/>
                    <a:pt x="1016" y="5209"/>
                  </a:cubicBezTo>
                  <a:cubicBezTo>
                    <a:pt x="951" y="5209"/>
                    <a:pt x="892" y="5196"/>
                    <a:pt x="839" y="5170"/>
                  </a:cubicBezTo>
                  <a:cubicBezTo>
                    <a:pt x="655" y="5079"/>
                    <a:pt x="556" y="4815"/>
                    <a:pt x="580" y="4491"/>
                  </a:cubicBezTo>
                  <a:cubicBezTo>
                    <a:pt x="627" y="3796"/>
                    <a:pt x="1411" y="2282"/>
                    <a:pt x="1710" y="1755"/>
                  </a:cubicBezTo>
                  <a:cubicBezTo>
                    <a:pt x="1881" y="1460"/>
                    <a:pt x="2489" y="597"/>
                    <a:pt x="3012" y="544"/>
                  </a:cubicBezTo>
                  <a:cubicBezTo>
                    <a:pt x="3028" y="543"/>
                    <a:pt x="3045" y="541"/>
                    <a:pt x="3064" y="541"/>
                  </a:cubicBezTo>
                  <a:close/>
                  <a:moveTo>
                    <a:pt x="3055" y="1"/>
                  </a:moveTo>
                  <a:cubicBezTo>
                    <a:pt x="3020" y="1"/>
                    <a:pt x="2987" y="3"/>
                    <a:pt x="2956" y="6"/>
                  </a:cubicBezTo>
                  <a:cubicBezTo>
                    <a:pt x="2065" y="98"/>
                    <a:pt x="1322" y="1344"/>
                    <a:pt x="1238" y="1488"/>
                  </a:cubicBezTo>
                  <a:cubicBezTo>
                    <a:pt x="1190" y="1571"/>
                    <a:pt x="108" y="3497"/>
                    <a:pt x="40" y="4451"/>
                  </a:cubicBezTo>
                  <a:cubicBezTo>
                    <a:pt x="1" y="5011"/>
                    <a:pt x="208" y="5457"/>
                    <a:pt x="596" y="5654"/>
                  </a:cubicBezTo>
                  <a:cubicBezTo>
                    <a:pt x="723" y="5717"/>
                    <a:pt x="863" y="5750"/>
                    <a:pt x="1011" y="5750"/>
                  </a:cubicBezTo>
                  <a:cubicBezTo>
                    <a:pt x="1350" y="5750"/>
                    <a:pt x="1730" y="5582"/>
                    <a:pt x="2106" y="5258"/>
                  </a:cubicBezTo>
                  <a:cubicBezTo>
                    <a:pt x="2796" y="4655"/>
                    <a:pt x="4130" y="2957"/>
                    <a:pt x="4222" y="1567"/>
                  </a:cubicBezTo>
                  <a:cubicBezTo>
                    <a:pt x="4254" y="1096"/>
                    <a:pt x="4138" y="705"/>
                    <a:pt x="3879" y="409"/>
                  </a:cubicBezTo>
                  <a:cubicBezTo>
                    <a:pt x="3591" y="82"/>
                    <a:pt x="3287" y="1"/>
                    <a:pt x="305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8"/>
            <p:cNvSpPr/>
            <p:nvPr/>
          </p:nvSpPr>
          <p:spPr>
            <a:xfrm>
              <a:off x="6557696" y="1819934"/>
              <a:ext cx="178732" cy="231742"/>
            </a:xfrm>
            <a:custGeom>
              <a:avLst/>
              <a:gdLst/>
              <a:ahLst/>
              <a:cxnLst/>
              <a:rect l="l" t="t" r="r" b="b"/>
              <a:pathLst>
                <a:path w="8092" h="10492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1166" y="5245"/>
                    <a:pt x="2333" y="8156"/>
                  </a:cubicBezTo>
                  <a:cubicBezTo>
                    <a:pt x="2978" y="9772"/>
                    <a:pt x="3942" y="10491"/>
                    <a:pt x="4827" y="10491"/>
                  </a:cubicBezTo>
                  <a:cubicBezTo>
                    <a:pt x="5538" y="10491"/>
                    <a:pt x="6198" y="10028"/>
                    <a:pt x="6602" y="9192"/>
                  </a:cubicBezTo>
                  <a:cubicBezTo>
                    <a:pt x="7509" y="7318"/>
                    <a:pt x="8092" y="325"/>
                    <a:pt x="8092" y="324"/>
                  </a:cubicBezTo>
                  <a:lnTo>
                    <a:pt x="8092" y="324"/>
                  </a:lnTo>
                  <a:cubicBezTo>
                    <a:pt x="8092" y="324"/>
                    <a:pt x="5968" y="619"/>
                    <a:pt x="3816" y="619"/>
                  </a:cubicBezTo>
                  <a:cubicBezTo>
                    <a:pt x="2326" y="619"/>
                    <a:pt x="822" y="478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8"/>
            <p:cNvSpPr/>
            <p:nvPr/>
          </p:nvSpPr>
          <p:spPr>
            <a:xfrm>
              <a:off x="6551334" y="1813993"/>
              <a:ext cx="191211" cy="243713"/>
            </a:xfrm>
            <a:custGeom>
              <a:avLst/>
              <a:gdLst/>
              <a:ahLst/>
              <a:cxnLst/>
              <a:rect l="l" t="t" r="r" b="b"/>
              <a:pathLst>
                <a:path w="8657" h="11034" extrusionOk="0">
                  <a:moveTo>
                    <a:pt x="676" y="741"/>
                  </a:moveTo>
                  <a:cubicBezTo>
                    <a:pt x="1577" y="1060"/>
                    <a:pt x="2861" y="1160"/>
                    <a:pt x="4125" y="1160"/>
                  </a:cubicBezTo>
                  <a:cubicBezTo>
                    <a:pt x="5776" y="1160"/>
                    <a:pt x="7393" y="989"/>
                    <a:pt x="8081" y="905"/>
                  </a:cubicBezTo>
                  <a:lnTo>
                    <a:pt x="8081" y="905"/>
                  </a:lnTo>
                  <a:cubicBezTo>
                    <a:pt x="7953" y="2314"/>
                    <a:pt x="7410" y="7763"/>
                    <a:pt x="6647" y="9345"/>
                  </a:cubicBezTo>
                  <a:cubicBezTo>
                    <a:pt x="6298" y="10072"/>
                    <a:pt x="5744" y="10492"/>
                    <a:pt x="5128" y="10492"/>
                  </a:cubicBezTo>
                  <a:cubicBezTo>
                    <a:pt x="5108" y="10492"/>
                    <a:pt x="5089" y="10492"/>
                    <a:pt x="5069" y="10491"/>
                  </a:cubicBezTo>
                  <a:cubicBezTo>
                    <a:pt x="4222" y="10462"/>
                    <a:pt x="3400" y="9652"/>
                    <a:pt x="2873" y="8326"/>
                  </a:cubicBezTo>
                  <a:cubicBezTo>
                    <a:pt x="1942" y="6005"/>
                    <a:pt x="1003" y="2143"/>
                    <a:pt x="676" y="741"/>
                  </a:cubicBezTo>
                  <a:close/>
                  <a:moveTo>
                    <a:pt x="290" y="0"/>
                  </a:moveTo>
                  <a:cubicBezTo>
                    <a:pt x="234" y="0"/>
                    <a:pt x="177" y="18"/>
                    <a:pt x="128" y="54"/>
                  </a:cubicBezTo>
                  <a:cubicBezTo>
                    <a:pt x="45" y="114"/>
                    <a:pt x="1" y="225"/>
                    <a:pt x="25" y="330"/>
                  </a:cubicBezTo>
                  <a:cubicBezTo>
                    <a:pt x="36" y="382"/>
                    <a:pt x="1207" y="5626"/>
                    <a:pt x="2369" y="8526"/>
                  </a:cubicBezTo>
                  <a:cubicBezTo>
                    <a:pt x="2988" y="10079"/>
                    <a:pt x="3966" y="10994"/>
                    <a:pt x="5049" y="11030"/>
                  </a:cubicBezTo>
                  <a:cubicBezTo>
                    <a:pt x="5073" y="11030"/>
                    <a:pt x="5093" y="11034"/>
                    <a:pt x="5117" y="11034"/>
                  </a:cubicBezTo>
                  <a:cubicBezTo>
                    <a:pt x="5944" y="11034"/>
                    <a:pt x="6695" y="10495"/>
                    <a:pt x="7134" y="9580"/>
                  </a:cubicBezTo>
                  <a:cubicBezTo>
                    <a:pt x="8053" y="7679"/>
                    <a:pt x="8628" y="905"/>
                    <a:pt x="8652" y="617"/>
                  </a:cubicBezTo>
                  <a:cubicBezTo>
                    <a:pt x="8656" y="533"/>
                    <a:pt x="8628" y="453"/>
                    <a:pt x="8568" y="397"/>
                  </a:cubicBezTo>
                  <a:cubicBezTo>
                    <a:pt x="8517" y="350"/>
                    <a:pt x="8449" y="322"/>
                    <a:pt x="8380" y="322"/>
                  </a:cubicBezTo>
                  <a:cubicBezTo>
                    <a:pt x="8368" y="322"/>
                    <a:pt x="8356" y="323"/>
                    <a:pt x="8344" y="325"/>
                  </a:cubicBezTo>
                  <a:cubicBezTo>
                    <a:pt x="8309" y="330"/>
                    <a:pt x="6187" y="617"/>
                    <a:pt x="4073" y="617"/>
                  </a:cubicBezTo>
                  <a:cubicBezTo>
                    <a:pt x="2633" y="617"/>
                    <a:pt x="1196" y="484"/>
                    <a:pt x="423" y="37"/>
                  </a:cubicBezTo>
                  <a:cubicBezTo>
                    <a:pt x="382" y="12"/>
                    <a:pt x="336" y="0"/>
                    <a:pt x="29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8"/>
            <p:cNvSpPr/>
            <p:nvPr/>
          </p:nvSpPr>
          <p:spPr>
            <a:xfrm>
              <a:off x="6406109" y="1294605"/>
              <a:ext cx="467614" cy="614982"/>
            </a:xfrm>
            <a:custGeom>
              <a:avLst/>
              <a:gdLst/>
              <a:ahLst/>
              <a:cxnLst/>
              <a:rect l="l" t="t" r="r" b="b"/>
              <a:pathLst>
                <a:path w="21171" h="27843" extrusionOk="0">
                  <a:moveTo>
                    <a:pt x="10191" y="1"/>
                  </a:moveTo>
                  <a:cubicBezTo>
                    <a:pt x="8649" y="1"/>
                    <a:pt x="7132" y="530"/>
                    <a:pt x="5700" y="1776"/>
                  </a:cubicBezTo>
                  <a:cubicBezTo>
                    <a:pt x="2202" y="4820"/>
                    <a:pt x="1" y="9805"/>
                    <a:pt x="1167" y="14270"/>
                  </a:cubicBezTo>
                  <a:cubicBezTo>
                    <a:pt x="1167" y="14270"/>
                    <a:pt x="2852" y="20226"/>
                    <a:pt x="6024" y="23720"/>
                  </a:cubicBezTo>
                  <a:cubicBezTo>
                    <a:pt x="8850" y="26834"/>
                    <a:pt x="10081" y="27842"/>
                    <a:pt x="11507" y="27842"/>
                  </a:cubicBezTo>
                  <a:cubicBezTo>
                    <a:pt x="11682" y="27842"/>
                    <a:pt x="11860" y="27827"/>
                    <a:pt x="12044" y="27799"/>
                  </a:cubicBezTo>
                  <a:cubicBezTo>
                    <a:pt x="13725" y="27539"/>
                    <a:pt x="15539" y="25338"/>
                    <a:pt x="18063" y="20745"/>
                  </a:cubicBezTo>
                  <a:cubicBezTo>
                    <a:pt x="20587" y="16147"/>
                    <a:pt x="20783" y="12653"/>
                    <a:pt x="20975" y="12329"/>
                  </a:cubicBezTo>
                  <a:cubicBezTo>
                    <a:pt x="21171" y="12006"/>
                    <a:pt x="20459" y="5530"/>
                    <a:pt x="16833" y="2747"/>
                  </a:cubicBezTo>
                  <a:cubicBezTo>
                    <a:pt x="14691" y="1103"/>
                    <a:pt x="12415" y="1"/>
                    <a:pt x="101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8"/>
            <p:cNvSpPr/>
            <p:nvPr/>
          </p:nvSpPr>
          <p:spPr>
            <a:xfrm>
              <a:off x="6407651" y="1288921"/>
              <a:ext cx="463022" cy="466746"/>
            </a:xfrm>
            <a:custGeom>
              <a:avLst/>
              <a:gdLst/>
              <a:ahLst/>
              <a:cxnLst/>
              <a:rect l="l" t="t" r="r" b="b"/>
              <a:pathLst>
                <a:path w="207866" h="209538" extrusionOk="0">
                  <a:moveTo>
                    <a:pt x="100044" y="1"/>
                  </a:moveTo>
                  <a:cubicBezTo>
                    <a:pt x="84897" y="1"/>
                    <a:pt x="69993" y="5200"/>
                    <a:pt x="55941" y="17430"/>
                  </a:cubicBezTo>
                  <a:cubicBezTo>
                    <a:pt x="21615" y="47310"/>
                    <a:pt x="0" y="96254"/>
                    <a:pt x="11444" y="140116"/>
                  </a:cubicBezTo>
                  <a:cubicBezTo>
                    <a:pt x="11444" y="140116"/>
                    <a:pt x="14622" y="151358"/>
                    <a:pt x="20814" y="166875"/>
                  </a:cubicBezTo>
                  <a:cubicBezTo>
                    <a:pt x="20823" y="164821"/>
                    <a:pt x="21056" y="162868"/>
                    <a:pt x="21615" y="161095"/>
                  </a:cubicBezTo>
                  <a:cubicBezTo>
                    <a:pt x="27848" y="141334"/>
                    <a:pt x="44102" y="106338"/>
                    <a:pt x="91588" y="106338"/>
                  </a:cubicBezTo>
                  <a:cubicBezTo>
                    <a:pt x="101884" y="106338"/>
                    <a:pt x="113647" y="107983"/>
                    <a:pt x="127095" y="111784"/>
                  </a:cubicBezTo>
                  <a:cubicBezTo>
                    <a:pt x="186994" y="128722"/>
                    <a:pt x="179669" y="181395"/>
                    <a:pt x="174091" y="209537"/>
                  </a:cubicBezTo>
                  <a:cubicBezTo>
                    <a:pt x="175170" y="207613"/>
                    <a:pt x="176249" y="205701"/>
                    <a:pt x="177355" y="203686"/>
                  </a:cubicBezTo>
                  <a:cubicBezTo>
                    <a:pt x="202144" y="158552"/>
                    <a:pt x="204056" y="124227"/>
                    <a:pt x="205959" y="121048"/>
                  </a:cubicBezTo>
                  <a:cubicBezTo>
                    <a:pt x="207866" y="117869"/>
                    <a:pt x="200873" y="54299"/>
                    <a:pt x="165275" y="26967"/>
                  </a:cubicBezTo>
                  <a:cubicBezTo>
                    <a:pt x="144251" y="10823"/>
                    <a:pt x="121896" y="1"/>
                    <a:pt x="100044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8"/>
            <p:cNvSpPr/>
            <p:nvPr/>
          </p:nvSpPr>
          <p:spPr>
            <a:xfrm>
              <a:off x="6401537" y="1288973"/>
              <a:ext cx="479409" cy="626622"/>
            </a:xfrm>
            <a:custGeom>
              <a:avLst/>
              <a:gdLst/>
              <a:ahLst/>
              <a:cxnLst/>
              <a:rect l="l" t="t" r="r" b="b"/>
              <a:pathLst>
                <a:path w="21705" h="28370" extrusionOk="0">
                  <a:moveTo>
                    <a:pt x="10409" y="524"/>
                  </a:moveTo>
                  <a:cubicBezTo>
                    <a:pt x="12376" y="524"/>
                    <a:pt x="14538" y="1422"/>
                    <a:pt x="16876" y="3217"/>
                  </a:cubicBezTo>
                  <a:cubicBezTo>
                    <a:pt x="20327" y="5870"/>
                    <a:pt x="21062" y="11929"/>
                    <a:pt x="20950" y="12444"/>
                  </a:cubicBezTo>
                  <a:cubicBezTo>
                    <a:pt x="20886" y="12552"/>
                    <a:pt x="20850" y="12720"/>
                    <a:pt x="20762" y="13187"/>
                  </a:cubicBezTo>
                  <a:cubicBezTo>
                    <a:pt x="20526" y="14425"/>
                    <a:pt x="19979" y="17325"/>
                    <a:pt x="18034" y="20868"/>
                  </a:cubicBezTo>
                  <a:cubicBezTo>
                    <a:pt x="15502" y="25477"/>
                    <a:pt x="13757" y="27546"/>
                    <a:pt x="12207" y="27786"/>
                  </a:cubicBezTo>
                  <a:cubicBezTo>
                    <a:pt x="12038" y="27812"/>
                    <a:pt x="11876" y="27826"/>
                    <a:pt x="11715" y="27826"/>
                  </a:cubicBezTo>
                  <a:cubicBezTo>
                    <a:pt x="10410" y="27826"/>
                    <a:pt x="9244" y="26896"/>
                    <a:pt x="6431" y="23792"/>
                  </a:cubicBezTo>
                  <a:cubicBezTo>
                    <a:pt x="3363" y="20413"/>
                    <a:pt x="1678" y="14605"/>
                    <a:pt x="1634" y="14453"/>
                  </a:cubicBezTo>
                  <a:cubicBezTo>
                    <a:pt x="576" y="10383"/>
                    <a:pt x="2364" y="5474"/>
                    <a:pt x="6084" y="2235"/>
                  </a:cubicBezTo>
                  <a:cubicBezTo>
                    <a:pt x="7396" y="1094"/>
                    <a:pt x="8841" y="524"/>
                    <a:pt x="10409" y="524"/>
                  </a:cubicBezTo>
                  <a:close/>
                  <a:moveTo>
                    <a:pt x="10393" y="0"/>
                  </a:moveTo>
                  <a:cubicBezTo>
                    <a:pt x="8697" y="0"/>
                    <a:pt x="7129" y="608"/>
                    <a:pt x="5728" y="1827"/>
                  </a:cubicBezTo>
                  <a:cubicBezTo>
                    <a:pt x="1853" y="5199"/>
                    <a:pt x="0" y="10327"/>
                    <a:pt x="1114" y="14593"/>
                  </a:cubicBezTo>
                  <a:lnTo>
                    <a:pt x="1114" y="14597"/>
                  </a:lnTo>
                  <a:cubicBezTo>
                    <a:pt x="1182" y="14844"/>
                    <a:pt x="2852" y="20656"/>
                    <a:pt x="6027" y="24159"/>
                  </a:cubicBezTo>
                  <a:cubicBezTo>
                    <a:pt x="8816" y="27227"/>
                    <a:pt x="10125" y="28370"/>
                    <a:pt x="11711" y="28370"/>
                  </a:cubicBezTo>
                  <a:cubicBezTo>
                    <a:pt x="11899" y="28370"/>
                    <a:pt x="12091" y="28353"/>
                    <a:pt x="12291" y="28322"/>
                  </a:cubicBezTo>
                  <a:cubicBezTo>
                    <a:pt x="14048" y="28049"/>
                    <a:pt x="15849" y="25969"/>
                    <a:pt x="18506" y="21128"/>
                  </a:cubicBezTo>
                  <a:cubicBezTo>
                    <a:pt x="20495" y="17509"/>
                    <a:pt x="21054" y="14553"/>
                    <a:pt x="21293" y="13287"/>
                  </a:cubicBezTo>
                  <a:cubicBezTo>
                    <a:pt x="21341" y="13035"/>
                    <a:pt x="21393" y="12772"/>
                    <a:pt x="21413" y="12724"/>
                  </a:cubicBezTo>
                  <a:cubicBezTo>
                    <a:pt x="21704" y="12237"/>
                    <a:pt x="20871" y="5602"/>
                    <a:pt x="17204" y="2790"/>
                  </a:cubicBezTo>
                  <a:cubicBezTo>
                    <a:pt x="14786" y="932"/>
                    <a:pt x="12492" y="0"/>
                    <a:pt x="1039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8"/>
            <p:cNvSpPr/>
            <p:nvPr/>
          </p:nvSpPr>
          <p:spPr>
            <a:xfrm>
              <a:off x="6628177" y="1672456"/>
              <a:ext cx="50315" cy="136655"/>
            </a:xfrm>
            <a:custGeom>
              <a:avLst/>
              <a:gdLst/>
              <a:ahLst/>
              <a:cxnLst/>
              <a:rect l="l" t="t" r="r" b="b"/>
              <a:pathLst>
                <a:path w="2278" h="6187" extrusionOk="0">
                  <a:moveTo>
                    <a:pt x="1992" y="1"/>
                  </a:moveTo>
                  <a:cubicBezTo>
                    <a:pt x="1859" y="1"/>
                    <a:pt x="1744" y="96"/>
                    <a:pt x="1722" y="231"/>
                  </a:cubicBezTo>
                  <a:cubicBezTo>
                    <a:pt x="1706" y="334"/>
                    <a:pt x="1330" y="2795"/>
                    <a:pt x="1394" y="4102"/>
                  </a:cubicBezTo>
                  <a:cubicBezTo>
                    <a:pt x="1418" y="4565"/>
                    <a:pt x="1483" y="4920"/>
                    <a:pt x="1527" y="5180"/>
                  </a:cubicBezTo>
                  <a:cubicBezTo>
                    <a:pt x="1558" y="5348"/>
                    <a:pt x="1594" y="5559"/>
                    <a:pt x="1582" y="5599"/>
                  </a:cubicBezTo>
                  <a:cubicBezTo>
                    <a:pt x="1582" y="5599"/>
                    <a:pt x="1562" y="5619"/>
                    <a:pt x="1479" y="5639"/>
                  </a:cubicBezTo>
                  <a:cubicBezTo>
                    <a:pt x="1459" y="5644"/>
                    <a:pt x="1438" y="5646"/>
                    <a:pt x="1417" y="5646"/>
                  </a:cubicBezTo>
                  <a:cubicBezTo>
                    <a:pt x="1109" y="5646"/>
                    <a:pt x="692" y="5200"/>
                    <a:pt x="528" y="4968"/>
                  </a:cubicBezTo>
                  <a:cubicBezTo>
                    <a:pt x="474" y="4893"/>
                    <a:pt x="391" y="4853"/>
                    <a:pt x="306" y="4853"/>
                  </a:cubicBezTo>
                  <a:cubicBezTo>
                    <a:pt x="252" y="4853"/>
                    <a:pt x="197" y="4869"/>
                    <a:pt x="148" y="4904"/>
                  </a:cubicBezTo>
                  <a:cubicBezTo>
                    <a:pt x="28" y="4992"/>
                    <a:pt x="1" y="5160"/>
                    <a:pt x="84" y="5284"/>
                  </a:cubicBezTo>
                  <a:cubicBezTo>
                    <a:pt x="156" y="5379"/>
                    <a:pt x="751" y="6187"/>
                    <a:pt x="1418" y="6187"/>
                  </a:cubicBezTo>
                  <a:cubicBezTo>
                    <a:pt x="1479" y="6187"/>
                    <a:pt x="1534" y="6178"/>
                    <a:pt x="1594" y="6166"/>
                  </a:cubicBezTo>
                  <a:cubicBezTo>
                    <a:pt x="2229" y="6027"/>
                    <a:pt x="2145" y="5567"/>
                    <a:pt x="2062" y="5084"/>
                  </a:cubicBezTo>
                  <a:cubicBezTo>
                    <a:pt x="2014" y="4824"/>
                    <a:pt x="1958" y="4504"/>
                    <a:pt x="1934" y="4078"/>
                  </a:cubicBezTo>
                  <a:cubicBezTo>
                    <a:pt x="1874" y="2823"/>
                    <a:pt x="2253" y="334"/>
                    <a:pt x="2257" y="310"/>
                  </a:cubicBezTo>
                  <a:cubicBezTo>
                    <a:pt x="2277" y="163"/>
                    <a:pt x="2178" y="28"/>
                    <a:pt x="2030" y="4"/>
                  </a:cubicBezTo>
                  <a:cubicBezTo>
                    <a:pt x="2017" y="2"/>
                    <a:pt x="2004" y="1"/>
                    <a:pt x="199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8"/>
            <p:cNvSpPr/>
            <p:nvPr/>
          </p:nvSpPr>
          <p:spPr>
            <a:xfrm>
              <a:off x="6522400" y="1695339"/>
              <a:ext cx="70702" cy="21845"/>
            </a:xfrm>
            <a:custGeom>
              <a:avLst/>
              <a:gdLst/>
              <a:ahLst/>
              <a:cxnLst/>
              <a:rect l="l" t="t" r="r" b="b"/>
              <a:pathLst>
                <a:path w="3201" h="989" extrusionOk="0">
                  <a:moveTo>
                    <a:pt x="306" y="1"/>
                  </a:moveTo>
                  <a:cubicBezTo>
                    <a:pt x="222" y="1"/>
                    <a:pt x="140" y="38"/>
                    <a:pt x="88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0" y="301"/>
                    <a:pt x="3116" y="181"/>
                  </a:cubicBezTo>
                  <a:cubicBezTo>
                    <a:pt x="3061" y="105"/>
                    <a:pt x="2977" y="64"/>
                    <a:pt x="2892" y="64"/>
                  </a:cubicBezTo>
                  <a:cubicBezTo>
                    <a:pt x="2839" y="64"/>
                    <a:pt x="2786" y="80"/>
                    <a:pt x="2740" y="113"/>
                  </a:cubicBezTo>
                  <a:cubicBezTo>
                    <a:pt x="2380" y="365"/>
                    <a:pt x="2019" y="451"/>
                    <a:pt x="1695" y="451"/>
                  </a:cubicBezTo>
                  <a:cubicBezTo>
                    <a:pt x="1017" y="451"/>
                    <a:pt x="497" y="75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8"/>
            <p:cNvSpPr/>
            <p:nvPr/>
          </p:nvSpPr>
          <p:spPr>
            <a:xfrm>
              <a:off x="6703959" y="1695339"/>
              <a:ext cx="70790" cy="21845"/>
            </a:xfrm>
            <a:custGeom>
              <a:avLst/>
              <a:gdLst/>
              <a:ahLst/>
              <a:cxnLst/>
              <a:rect l="l" t="t" r="r" b="b"/>
              <a:pathLst>
                <a:path w="3205" h="989" extrusionOk="0">
                  <a:moveTo>
                    <a:pt x="306" y="1"/>
                  </a:moveTo>
                  <a:cubicBezTo>
                    <a:pt x="223" y="1"/>
                    <a:pt x="140" y="38"/>
                    <a:pt x="89" y="109"/>
                  </a:cubicBezTo>
                  <a:cubicBezTo>
                    <a:pt x="0" y="229"/>
                    <a:pt x="24" y="397"/>
                    <a:pt x="144" y="485"/>
                  </a:cubicBezTo>
                  <a:cubicBezTo>
                    <a:pt x="448" y="717"/>
                    <a:pt x="1027" y="988"/>
                    <a:pt x="1694" y="988"/>
                  </a:cubicBezTo>
                  <a:cubicBezTo>
                    <a:pt x="2129" y="988"/>
                    <a:pt x="2596" y="872"/>
                    <a:pt x="3048" y="557"/>
                  </a:cubicBezTo>
                  <a:cubicBezTo>
                    <a:pt x="3171" y="469"/>
                    <a:pt x="3204" y="301"/>
                    <a:pt x="3116" y="181"/>
                  </a:cubicBezTo>
                  <a:cubicBezTo>
                    <a:pt x="3065" y="105"/>
                    <a:pt x="2980" y="65"/>
                    <a:pt x="2894" y="65"/>
                  </a:cubicBezTo>
                  <a:cubicBezTo>
                    <a:pt x="2840" y="65"/>
                    <a:pt x="2786" y="81"/>
                    <a:pt x="2740" y="113"/>
                  </a:cubicBezTo>
                  <a:cubicBezTo>
                    <a:pt x="2379" y="366"/>
                    <a:pt x="2018" y="452"/>
                    <a:pt x="1694" y="452"/>
                  </a:cubicBezTo>
                  <a:cubicBezTo>
                    <a:pt x="1018" y="452"/>
                    <a:pt x="501" y="78"/>
                    <a:pt x="468" y="54"/>
                  </a:cubicBezTo>
                  <a:cubicBezTo>
                    <a:pt x="420" y="18"/>
                    <a:pt x="362" y="1"/>
                    <a:pt x="30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8"/>
            <p:cNvSpPr/>
            <p:nvPr/>
          </p:nvSpPr>
          <p:spPr>
            <a:xfrm>
              <a:off x="6496381" y="1603079"/>
              <a:ext cx="130758" cy="56036"/>
            </a:xfrm>
            <a:custGeom>
              <a:avLst/>
              <a:gdLst/>
              <a:ahLst/>
              <a:cxnLst/>
              <a:rect l="l" t="t" r="r" b="b"/>
              <a:pathLst>
                <a:path w="5920" h="2537" extrusionOk="0">
                  <a:moveTo>
                    <a:pt x="2320" y="0"/>
                  </a:moveTo>
                  <a:cubicBezTo>
                    <a:pt x="1714" y="0"/>
                    <a:pt x="1016" y="113"/>
                    <a:pt x="216" y="392"/>
                  </a:cubicBezTo>
                  <a:cubicBezTo>
                    <a:pt x="76" y="444"/>
                    <a:pt x="0" y="596"/>
                    <a:pt x="52" y="739"/>
                  </a:cubicBezTo>
                  <a:cubicBezTo>
                    <a:pt x="90" y="849"/>
                    <a:pt x="194" y="920"/>
                    <a:pt x="305" y="920"/>
                  </a:cubicBezTo>
                  <a:cubicBezTo>
                    <a:pt x="335" y="920"/>
                    <a:pt x="365" y="914"/>
                    <a:pt x="395" y="903"/>
                  </a:cubicBezTo>
                  <a:cubicBezTo>
                    <a:pt x="1139" y="643"/>
                    <a:pt x="1781" y="538"/>
                    <a:pt x="2332" y="538"/>
                  </a:cubicBezTo>
                  <a:cubicBezTo>
                    <a:pt x="4577" y="538"/>
                    <a:pt x="5326" y="2276"/>
                    <a:pt x="5365" y="2369"/>
                  </a:cubicBezTo>
                  <a:cubicBezTo>
                    <a:pt x="5409" y="2474"/>
                    <a:pt x="5508" y="2537"/>
                    <a:pt x="5616" y="2537"/>
                  </a:cubicBezTo>
                  <a:cubicBezTo>
                    <a:pt x="5648" y="2537"/>
                    <a:pt x="5684" y="2529"/>
                    <a:pt x="5715" y="2517"/>
                  </a:cubicBezTo>
                  <a:cubicBezTo>
                    <a:pt x="5855" y="2461"/>
                    <a:pt x="5920" y="2306"/>
                    <a:pt x="5864" y="2166"/>
                  </a:cubicBezTo>
                  <a:cubicBezTo>
                    <a:pt x="5854" y="2139"/>
                    <a:pt x="4952" y="0"/>
                    <a:pt x="232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8"/>
            <p:cNvSpPr/>
            <p:nvPr/>
          </p:nvSpPr>
          <p:spPr>
            <a:xfrm>
              <a:off x="6688520" y="1599545"/>
              <a:ext cx="117969" cy="51287"/>
            </a:xfrm>
            <a:custGeom>
              <a:avLst/>
              <a:gdLst/>
              <a:ahLst/>
              <a:cxnLst/>
              <a:rect l="l" t="t" r="r" b="b"/>
              <a:pathLst>
                <a:path w="5341" h="2322" extrusionOk="0">
                  <a:moveTo>
                    <a:pt x="2909" y="0"/>
                  </a:moveTo>
                  <a:cubicBezTo>
                    <a:pt x="2480" y="0"/>
                    <a:pt x="2080" y="78"/>
                    <a:pt x="1710" y="232"/>
                  </a:cubicBezTo>
                  <a:cubicBezTo>
                    <a:pt x="488" y="748"/>
                    <a:pt x="69" y="1915"/>
                    <a:pt x="52" y="1962"/>
                  </a:cubicBezTo>
                  <a:cubicBezTo>
                    <a:pt x="1" y="2106"/>
                    <a:pt x="76" y="2258"/>
                    <a:pt x="216" y="2309"/>
                  </a:cubicBezTo>
                  <a:cubicBezTo>
                    <a:pt x="248" y="2317"/>
                    <a:pt x="276" y="2322"/>
                    <a:pt x="308" y="2322"/>
                  </a:cubicBezTo>
                  <a:cubicBezTo>
                    <a:pt x="419" y="2322"/>
                    <a:pt x="524" y="2254"/>
                    <a:pt x="563" y="2142"/>
                  </a:cubicBezTo>
                  <a:cubicBezTo>
                    <a:pt x="563" y="2130"/>
                    <a:pt x="915" y="1155"/>
                    <a:pt x="1918" y="732"/>
                  </a:cubicBezTo>
                  <a:cubicBezTo>
                    <a:pt x="2220" y="606"/>
                    <a:pt x="2552" y="543"/>
                    <a:pt x="2910" y="543"/>
                  </a:cubicBezTo>
                  <a:cubicBezTo>
                    <a:pt x="3507" y="543"/>
                    <a:pt x="4178" y="718"/>
                    <a:pt x="4917" y="1067"/>
                  </a:cubicBezTo>
                  <a:cubicBezTo>
                    <a:pt x="4954" y="1085"/>
                    <a:pt x="4994" y="1094"/>
                    <a:pt x="5033" y="1094"/>
                  </a:cubicBezTo>
                  <a:cubicBezTo>
                    <a:pt x="5133" y="1094"/>
                    <a:pt x="5231" y="1038"/>
                    <a:pt x="5277" y="940"/>
                  </a:cubicBezTo>
                  <a:cubicBezTo>
                    <a:pt x="5341" y="804"/>
                    <a:pt x="5281" y="644"/>
                    <a:pt x="5149" y="580"/>
                  </a:cubicBezTo>
                  <a:cubicBezTo>
                    <a:pt x="4336" y="194"/>
                    <a:pt x="3587" y="0"/>
                    <a:pt x="29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8"/>
            <p:cNvSpPr/>
            <p:nvPr/>
          </p:nvSpPr>
          <p:spPr>
            <a:xfrm>
              <a:off x="6443084" y="1648182"/>
              <a:ext cx="200709" cy="130559"/>
            </a:xfrm>
            <a:custGeom>
              <a:avLst/>
              <a:gdLst/>
              <a:ahLst/>
              <a:cxnLst/>
              <a:rect l="l" t="t" r="r" b="b"/>
              <a:pathLst>
                <a:path w="9087" h="5911" extrusionOk="0">
                  <a:moveTo>
                    <a:pt x="4414" y="539"/>
                  </a:moveTo>
                  <a:cubicBezTo>
                    <a:pt x="6412" y="539"/>
                    <a:pt x="8544" y="1090"/>
                    <a:pt x="8544" y="2632"/>
                  </a:cubicBezTo>
                  <a:cubicBezTo>
                    <a:pt x="8544" y="4141"/>
                    <a:pt x="6751" y="5372"/>
                    <a:pt x="4542" y="5372"/>
                  </a:cubicBezTo>
                  <a:cubicBezTo>
                    <a:pt x="2337" y="5372"/>
                    <a:pt x="540" y="4141"/>
                    <a:pt x="540" y="2632"/>
                  </a:cubicBezTo>
                  <a:cubicBezTo>
                    <a:pt x="540" y="743"/>
                    <a:pt x="3248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0" y="959"/>
                    <a:pt x="0" y="2632"/>
                  </a:cubicBezTo>
                  <a:cubicBezTo>
                    <a:pt x="0" y="4441"/>
                    <a:pt x="2037" y="5911"/>
                    <a:pt x="4542" y="5911"/>
                  </a:cubicBezTo>
                  <a:cubicBezTo>
                    <a:pt x="7046" y="5911"/>
                    <a:pt x="9087" y="4441"/>
                    <a:pt x="9087" y="2632"/>
                  </a:cubicBezTo>
                  <a:cubicBezTo>
                    <a:pt x="9087" y="983"/>
                    <a:pt x="7338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8"/>
            <p:cNvSpPr/>
            <p:nvPr/>
          </p:nvSpPr>
          <p:spPr>
            <a:xfrm>
              <a:off x="6660380" y="1648182"/>
              <a:ext cx="200731" cy="130559"/>
            </a:xfrm>
            <a:custGeom>
              <a:avLst/>
              <a:gdLst/>
              <a:ahLst/>
              <a:cxnLst/>
              <a:rect l="l" t="t" r="r" b="b"/>
              <a:pathLst>
                <a:path w="9088" h="5911" extrusionOk="0">
                  <a:moveTo>
                    <a:pt x="4414" y="539"/>
                  </a:moveTo>
                  <a:cubicBezTo>
                    <a:pt x="6411" y="539"/>
                    <a:pt x="8544" y="1090"/>
                    <a:pt x="8544" y="2632"/>
                  </a:cubicBezTo>
                  <a:cubicBezTo>
                    <a:pt x="8544" y="4141"/>
                    <a:pt x="6750" y="5372"/>
                    <a:pt x="4545" y="5372"/>
                  </a:cubicBezTo>
                  <a:cubicBezTo>
                    <a:pt x="2337" y="5372"/>
                    <a:pt x="543" y="4141"/>
                    <a:pt x="543" y="2632"/>
                  </a:cubicBezTo>
                  <a:cubicBezTo>
                    <a:pt x="543" y="743"/>
                    <a:pt x="3251" y="539"/>
                    <a:pt x="4414" y="539"/>
                  </a:cubicBezTo>
                  <a:close/>
                  <a:moveTo>
                    <a:pt x="4414" y="0"/>
                  </a:moveTo>
                  <a:cubicBezTo>
                    <a:pt x="1610" y="0"/>
                    <a:pt x="1" y="959"/>
                    <a:pt x="1" y="2632"/>
                  </a:cubicBezTo>
                  <a:cubicBezTo>
                    <a:pt x="1" y="4441"/>
                    <a:pt x="2038" y="5911"/>
                    <a:pt x="4545" y="5911"/>
                  </a:cubicBezTo>
                  <a:cubicBezTo>
                    <a:pt x="7050" y="5911"/>
                    <a:pt x="9087" y="4441"/>
                    <a:pt x="9087" y="2632"/>
                  </a:cubicBezTo>
                  <a:cubicBezTo>
                    <a:pt x="9087" y="983"/>
                    <a:pt x="7342" y="0"/>
                    <a:pt x="441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8"/>
            <p:cNvSpPr/>
            <p:nvPr/>
          </p:nvSpPr>
          <p:spPr>
            <a:xfrm>
              <a:off x="5644223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268" y="0"/>
                  </a:moveTo>
                  <a:lnTo>
                    <a:pt x="1" y="65590"/>
                  </a:lnTo>
                  <a:cubicBezTo>
                    <a:pt x="1" y="66021"/>
                    <a:pt x="349" y="66373"/>
                    <a:pt x="780" y="66373"/>
                  </a:cubicBezTo>
                  <a:cubicBezTo>
                    <a:pt x="1199" y="66373"/>
                    <a:pt x="1542" y="66041"/>
                    <a:pt x="1558" y="65621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8"/>
            <p:cNvSpPr/>
            <p:nvPr/>
          </p:nvSpPr>
          <p:spPr>
            <a:xfrm>
              <a:off x="5638237" y="2846760"/>
              <a:ext cx="87709" cy="1477853"/>
            </a:xfrm>
            <a:custGeom>
              <a:avLst/>
              <a:gdLst/>
              <a:ahLst/>
              <a:cxnLst/>
              <a:rect l="l" t="t" r="r" b="b"/>
              <a:pathLst>
                <a:path w="3971" h="66909" extrusionOk="0">
                  <a:moveTo>
                    <a:pt x="811" y="548"/>
                  </a:moveTo>
                  <a:lnTo>
                    <a:pt x="3419" y="624"/>
                  </a:lnTo>
                  <a:lnTo>
                    <a:pt x="1558" y="65878"/>
                  </a:lnTo>
                  <a:cubicBezTo>
                    <a:pt x="1550" y="66153"/>
                    <a:pt x="1326" y="66369"/>
                    <a:pt x="1051" y="66369"/>
                  </a:cubicBezTo>
                  <a:cubicBezTo>
                    <a:pt x="915" y="66369"/>
                    <a:pt x="787" y="66317"/>
                    <a:pt x="692" y="66221"/>
                  </a:cubicBezTo>
                  <a:cubicBezTo>
                    <a:pt x="596" y="66125"/>
                    <a:pt x="543" y="65994"/>
                    <a:pt x="543" y="65858"/>
                  </a:cubicBezTo>
                  <a:lnTo>
                    <a:pt x="811" y="548"/>
                  </a:lnTo>
                  <a:close/>
                  <a:moveTo>
                    <a:pt x="535" y="0"/>
                  </a:moveTo>
                  <a:cubicBezTo>
                    <a:pt x="467" y="0"/>
                    <a:pt x="401" y="28"/>
                    <a:pt x="351" y="76"/>
                  </a:cubicBezTo>
                  <a:cubicBezTo>
                    <a:pt x="300" y="124"/>
                    <a:pt x="272" y="196"/>
                    <a:pt x="268" y="268"/>
                  </a:cubicBezTo>
                  <a:lnTo>
                    <a:pt x="4" y="65858"/>
                  </a:lnTo>
                  <a:cubicBezTo>
                    <a:pt x="0" y="66138"/>
                    <a:pt x="108" y="66401"/>
                    <a:pt x="308" y="66601"/>
                  </a:cubicBezTo>
                  <a:cubicBezTo>
                    <a:pt x="508" y="66800"/>
                    <a:pt x="771" y="66908"/>
                    <a:pt x="1051" y="66908"/>
                  </a:cubicBezTo>
                  <a:cubicBezTo>
                    <a:pt x="1618" y="66908"/>
                    <a:pt x="2082" y="66464"/>
                    <a:pt x="2097" y="65898"/>
                  </a:cubicBezTo>
                  <a:lnTo>
                    <a:pt x="3966" y="368"/>
                  </a:lnTo>
                  <a:cubicBezTo>
                    <a:pt x="3970" y="216"/>
                    <a:pt x="3855" y="93"/>
                    <a:pt x="3703" y="89"/>
                  </a:cubicBezTo>
                  <a:lnTo>
                    <a:pt x="548" y="1"/>
                  </a:lnTo>
                  <a:cubicBezTo>
                    <a:pt x="543" y="0"/>
                    <a:pt x="539" y="0"/>
                    <a:pt x="53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8"/>
            <p:cNvSpPr/>
            <p:nvPr/>
          </p:nvSpPr>
          <p:spPr>
            <a:xfrm>
              <a:off x="5546662" y="3191281"/>
              <a:ext cx="75628" cy="1515136"/>
            </a:xfrm>
            <a:custGeom>
              <a:avLst/>
              <a:gdLst/>
              <a:ahLst/>
              <a:cxnLst/>
              <a:rect l="l" t="t" r="r" b="b"/>
              <a:pathLst>
                <a:path w="3424" h="68597" extrusionOk="0">
                  <a:moveTo>
                    <a:pt x="268" y="0"/>
                  </a:moveTo>
                  <a:lnTo>
                    <a:pt x="0" y="67814"/>
                  </a:lnTo>
                  <a:cubicBezTo>
                    <a:pt x="0" y="68245"/>
                    <a:pt x="347" y="68597"/>
                    <a:pt x="779" y="68597"/>
                  </a:cubicBezTo>
                  <a:cubicBezTo>
                    <a:pt x="1199" y="68597"/>
                    <a:pt x="1542" y="68261"/>
                    <a:pt x="1554" y="67846"/>
                  </a:cubicBezTo>
                  <a:lnTo>
                    <a:pt x="3424" y="9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8"/>
            <p:cNvSpPr/>
            <p:nvPr/>
          </p:nvSpPr>
          <p:spPr>
            <a:xfrm>
              <a:off x="5540655" y="3185361"/>
              <a:ext cx="87709" cy="1526975"/>
            </a:xfrm>
            <a:custGeom>
              <a:avLst/>
              <a:gdLst/>
              <a:ahLst/>
              <a:cxnLst/>
              <a:rect l="l" t="t" r="r" b="b"/>
              <a:pathLst>
                <a:path w="3971" h="69133" extrusionOk="0">
                  <a:moveTo>
                    <a:pt x="807" y="547"/>
                  </a:moveTo>
                  <a:lnTo>
                    <a:pt x="3420" y="624"/>
                  </a:lnTo>
                  <a:lnTo>
                    <a:pt x="1558" y="68102"/>
                  </a:lnTo>
                  <a:cubicBezTo>
                    <a:pt x="1546" y="68378"/>
                    <a:pt x="1327" y="68594"/>
                    <a:pt x="1051" y="68594"/>
                  </a:cubicBezTo>
                  <a:cubicBezTo>
                    <a:pt x="916" y="68594"/>
                    <a:pt x="787" y="68542"/>
                    <a:pt x="691" y="68441"/>
                  </a:cubicBezTo>
                  <a:cubicBezTo>
                    <a:pt x="595" y="68345"/>
                    <a:pt x="544" y="68218"/>
                    <a:pt x="544" y="68082"/>
                  </a:cubicBezTo>
                  <a:lnTo>
                    <a:pt x="807" y="547"/>
                  </a:lnTo>
                  <a:close/>
                  <a:moveTo>
                    <a:pt x="531" y="0"/>
                  </a:moveTo>
                  <a:cubicBezTo>
                    <a:pt x="459" y="0"/>
                    <a:pt x="400" y="28"/>
                    <a:pt x="352" y="77"/>
                  </a:cubicBezTo>
                  <a:cubicBezTo>
                    <a:pt x="300" y="124"/>
                    <a:pt x="269" y="196"/>
                    <a:pt x="269" y="268"/>
                  </a:cubicBezTo>
                  <a:lnTo>
                    <a:pt x="0" y="68082"/>
                  </a:lnTo>
                  <a:cubicBezTo>
                    <a:pt x="0" y="68362"/>
                    <a:pt x="108" y="68625"/>
                    <a:pt x="308" y="68825"/>
                  </a:cubicBezTo>
                  <a:cubicBezTo>
                    <a:pt x="503" y="69025"/>
                    <a:pt x="772" y="69132"/>
                    <a:pt x="1051" y="69132"/>
                  </a:cubicBezTo>
                  <a:cubicBezTo>
                    <a:pt x="1618" y="69132"/>
                    <a:pt x="2077" y="68690"/>
                    <a:pt x="2098" y="68118"/>
                  </a:cubicBezTo>
                  <a:lnTo>
                    <a:pt x="3967" y="368"/>
                  </a:lnTo>
                  <a:cubicBezTo>
                    <a:pt x="3971" y="216"/>
                    <a:pt x="3851" y="92"/>
                    <a:pt x="3703" y="88"/>
                  </a:cubicBezTo>
                  <a:lnTo>
                    <a:pt x="548" y="1"/>
                  </a:lnTo>
                  <a:cubicBezTo>
                    <a:pt x="542" y="0"/>
                    <a:pt x="536" y="0"/>
                    <a:pt x="53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8"/>
            <p:cNvSpPr/>
            <p:nvPr/>
          </p:nvSpPr>
          <p:spPr>
            <a:xfrm>
              <a:off x="7583351" y="2852679"/>
              <a:ext cx="75628" cy="1466014"/>
            </a:xfrm>
            <a:custGeom>
              <a:avLst/>
              <a:gdLst/>
              <a:ahLst/>
              <a:cxnLst/>
              <a:rect l="l" t="t" r="r" b="b"/>
              <a:pathLst>
                <a:path w="3424" h="66373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5621"/>
                  </a:lnTo>
                  <a:cubicBezTo>
                    <a:pt x="1882" y="66041"/>
                    <a:pt x="2226" y="66373"/>
                    <a:pt x="2645" y="66373"/>
                  </a:cubicBezTo>
                  <a:cubicBezTo>
                    <a:pt x="3077" y="66373"/>
                    <a:pt x="3424" y="66021"/>
                    <a:pt x="3424" y="65590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8"/>
            <p:cNvSpPr/>
            <p:nvPr/>
          </p:nvSpPr>
          <p:spPr>
            <a:xfrm>
              <a:off x="7577277" y="2846760"/>
              <a:ext cx="87732" cy="1477853"/>
            </a:xfrm>
            <a:custGeom>
              <a:avLst/>
              <a:gdLst/>
              <a:ahLst/>
              <a:cxnLst/>
              <a:rect l="l" t="t" r="r" b="b"/>
              <a:pathLst>
                <a:path w="3972" h="66909" extrusionOk="0">
                  <a:moveTo>
                    <a:pt x="3164" y="548"/>
                  </a:moveTo>
                  <a:lnTo>
                    <a:pt x="3427" y="65858"/>
                  </a:lnTo>
                  <a:cubicBezTo>
                    <a:pt x="3427" y="65994"/>
                    <a:pt x="3376" y="66125"/>
                    <a:pt x="3280" y="66221"/>
                  </a:cubicBezTo>
                  <a:cubicBezTo>
                    <a:pt x="3184" y="66317"/>
                    <a:pt x="3056" y="66369"/>
                    <a:pt x="2920" y="66369"/>
                  </a:cubicBezTo>
                  <a:cubicBezTo>
                    <a:pt x="2644" y="66369"/>
                    <a:pt x="2425" y="66153"/>
                    <a:pt x="2413" y="65882"/>
                  </a:cubicBezTo>
                  <a:lnTo>
                    <a:pt x="555" y="624"/>
                  </a:lnTo>
                  <a:lnTo>
                    <a:pt x="3164" y="548"/>
                  </a:lnTo>
                  <a:close/>
                  <a:moveTo>
                    <a:pt x="3437" y="0"/>
                  </a:moveTo>
                  <a:cubicBezTo>
                    <a:pt x="3433" y="0"/>
                    <a:pt x="3428" y="0"/>
                    <a:pt x="3424" y="1"/>
                  </a:cubicBezTo>
                  <a:lnTo>
                    <a:pt x="268" y="89"/>
                  </a:lnTo>
                  <a:cubicBezTo>
                    <a:pt x="120" y="93"/>
                    <a:pt x="0" y="216"/>
                    <a:pt x="4" y="368"/>
                  </a:cubicBezTo>
                  <a:lnTo>
                    <a:pt x="1874" y="65898"/>
                  </a:lnTo>
                  <a:cubicBezTo>
                    <a:pt x="1894" y="66464"/>
                    <a:pt x="2353" y="66908"/>
                    <a:pt x="2920" y="66908"/>
                  </a:cubicBezTo>
                  <a:cubicBezTo>
                    <a:pt x="3204" y="66908"/>
                    <a:pt x="3468" y="66800"/>
                    <a:pt x="3663" y="66601"/>
                  </a:cubicBezTo>
                  <a:cubicBezTo>
                    <a:pt x="3863" y="66401"/>
                    <a:pt x="3971" y="66138"/>
                    <a:pt x="3971" y="65858"/>
                  </a:cubicBezTo>
                  <a:lnTo>
                    <a:pt x="3703" y="268"/>
                  </a:lnTo>
                  <a:cubicBezTo>
                    <a:pt x="3703" y="196"/>
                    <a:pt x="3671" y="124"/>
                    <a:pt x="3619" y="76"/>
                  </a:cubicBezTo>
                  <a:cubicBezTo>
                    <a:pt x="3571" y="28"/>
                    <a:pt x="3508" y="0"/>
                    <a:pt x="343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8"/>
            <p:cNvSpPr/>
            <p:nvPr/>
          </p:nvSpPr>
          <p:spPr>
            <a:xfrm>
              <a:off x="7680933" y="3191281"/>
              <a:ext cx="75716" cy="1515136"/>
            </a:xfrm>
            <a:custGeom>
              <a:avLst/>
              <a:gdLst/>
              <a:ahLst/>
              <a:cxnLst/>
              <a:rect l="l" t="t" r="r" b="b"/>
              <a:pathLst>
                <a:path w="3428" h="68597" extrusionOk="0">
                  <a:moveTo>
                    <a:pt x="3156" y="0"/>
                  </a:moveTo>
                  <a:lnTo>
                    <a:pt x="1" y="92"/>
                  </a:lnTo>
                  <a:lnTo>
                    <a:pt x="1870" y="67846"/>
                  </a:lnTo>
                  <a:cubicBezTo>
                    <a:pt x="1882" y="68261"/>
                    <a:pt x="2230" y="68597"/>
                    <a:pt x="2645" y="68597"/>
                  </a:cubicBezTo>
                  <a:cubicBezTo>
                    <a:pt x="3076" y="68597"/>
                    <a:pt x="3428" y="68245"/>
                    <a:pt x="3424" y="67814"/>
                  </a:cubicBezTo>
                  <a:lnTo>
                    <a:pt x="3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8"/>
            <p:cNvSpPr/>
            <p:nvPr/>
          </p:nvSpPr>
          <p:spPr>
            <a:xfrm>
              <a:off x="7674837" y="3185361"/>
              <a:ext cx="87732" cy="1526975"/>
            </a:xfrm>
            <a:custGeom>
              <a:avLst/>
              <a:gdLst/>
              <a:ahLst/>
              <a:cxnLst/>
              <a:rect l="l" t="t" r="r" b="b"/>
              <a:pathLst>
                <a:path w="3972" h="69133" extrusionOk="0">
                  <a:moveTo>
                    <a:pt x="3164" y="547"/>
                  </a:moveTo>
                  <a:lnTo>
                    <a:pt x="3428" y="68082"/>
                  </a:lnTo>
                  <a:cubicBezTo>
                    <a:pt x="3432" y="68218"/>
                    <a:pt x="3376" y="68345"/>
                    <a:pt x="3280" y="68441"/>
                  </a:cubicBezTo>
                  <a:cubicBezTo>
                    <a:pt x="3184" y="68542"/>
                    <a:pt x="3061" y="68594"/>
                    <a:pt x="2925" y="68594"/>
                  </a:cubicBezTo>
                  <a:cubicBezTo>
                    <a:pt x="2649" y="68594"/>
                    <a:pt x="2425" y="68378"/>
                    <a:pt x="2417" y="68106"/>
                  </a:cubicBezTo>
                  <a:lnTo>
                    <a:pt x="556" y="624"/>
                  </a:lnTo>
                  <a:lnTo>
                    <a:pt x="3164" y="547"/>
                  </a:lnTo>
                  <a:close/>
                  <a:moveTo>
                    <a:pt x="3424" y="1"/>
                  </a:moveTo>
                  <a:lnTo>
                    <a:pt x="268" y="88"/>
                  </a:lnTo>
                  <a:cubicBezTo>
                    <a:pt x="121" y="92"/>
                    <a:pt x="1" y="216"/>
                    <a:pt x="5" y="368"/>
                  </a:cubicBezTo>
                  <a:lnTo>
                    <a:pt x="1874" y="68122"/>
                  </a:lnTo>
                  <a:cubicBezTo>
                    <a:pt x="1894" y="68690"/>
                    <a:pt x="2353" y="69132"/>
                    <a:pt x="2925" y="69132"/>
                  </a:cubicBezTo>
                  <a:cubicBezTo>
                    <a:pt x="3204" y="69132"/>
                    <a:pt x="3468" y="69025"/>
                    <a:pt x="3664" y="68825"/>
                  </a:cubicBezTo>
                  <a:cubicBezTo>
                    <a:pt x="3863" y="68625"/>
                    <a:pt x="3971" y="68362"/>
                    <a:pt x="3971" y="68082"/>
                  </a:cubicBezTo>
                  <a:lnTo>
                    <a:pt x="3704" y="268"/>
                  </a:lnTo>
                  <a:cubicBezTo>
                    <a:pt x="3704" y="196"/>
                    <a:pt x="3676" y="124"/>
                    <a:pt x="3623" y="77"/>
                  </a:cubicBezTo>
                  <a:cubicBezTo>
                    <a:pt x="3568" y="25"/>
                    <a:pt x="3500" y="1"/>
                    <a:pt x="342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8"/>
            <p:cNvSpPr/>
            <p:nvPr/>
          </p:nvSpPr>
          <p:spPr>
            <a:xfrm>
              <a:off x="6227907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172" y="1"/>
                  </a:moveTo>
                  <a:lnTo>
                    <a:pt x="1" y="60190"/>
                  </a:lnTo>
                  <a:cubicBezTo>
                    <a:pt x="1" y="60546"/>
                    <a:pt x="220" y="60833"/>
                    <a:pt x="495" y="60833"/>
                  </a:cubicBezTo>
                  <a:cubicBezTo>
                    <a:pt x="764" y="60833"/>
                    <a:pt x="980" y="60561"/>
                    <a:pt x="991" y="60214"/>
                  </a:cubicBezTo>
                  <a:lnTo>
                    <a:pt x="2178" y="77"/>
                  </a:lnTo>
                  <a:lnTo>
                    <a:pt x="1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8"/>
            <p:cNvSpPr/>
            <p:nvPr/>
          </p:nvSpPr>
          <p:spPr>
            <a:xfrm>
              <a:off x="6221899" y="3247538"/>
              <a:ext cx="60188" cy="1355664"/>
            </a:xfrm>
            <a:custGeom>
              <a:avLst/>
              <a:gdLst/>
              <a:ahLst/>
              <a:cxnLst/>
              <a:rect l="l" t="t" r="r" b="b"/>
              <a:pathLst>
                <a:path w="2725" h="61377" extrusionOk="0">
                  <a:moveTo>
                    <a:pt x="712" y="552"/>
                  </a:moveTo>
                  <a:lnTo>
                    <a:pt x="2174" y="608"/>
                  </a:lnTo>
                  <a:lnTo>
                    <a:pt x="992" y="60482"/>
                  </a:lnTo>
                  <a:cubicBezTo>
                    <a:pt x="988" y="60689"/>
                    <a:pt x="868" y="60833"/>
                    <a:pt x="767" y="60833"/>
                  </a:cubicBezTo>
                  <a:cubicBezTo>
                    <a:pt x="720" y="60833"/>
                    <a:pt x="680" y="60805"/>
                    <a:pt x="656" y="60781"/>
                  </a:cubicBezTo>
                  <a:cubicBezTo>
                    <a:pt x="584" y="60710"/>
                    <a:pt x="544" y="60590"/>
                    <a:pt x="544" y="60462"/>
                  </a:cubicBezTo>
                  <a:lnTo>
                    <a:pt x="712" y="552"/>
                  </a:lnTo>
                  <a:close/>
                  <a:moveTo>
                    <a:pt x="439" y="1"/>
                  </a:moveTo>
                  <a:cubicBezTo>
                    <a:pt x="372" y="1"/>
                    <a:pt x="305" y="28"/>
                    <a:pt x="257" y="77"/>
                  </a:cubicBezTo>
                  <a:cubicBezTo>
                    <a:pt x="201" y="129"/>
                    <a:pt x="173" y="201"/>
                    <a:pt x="173" y="273"/>
                  </a:cubicBezTo>
                  <a:lnTo>
                    <a:pt x="1" y="60462"/>
                  </a:lnTo>
                  <a:cubicBezTo>
                    <a:pt x="1" y="60734"/>
                    <a:pt x="101" y="60989"/>
                    <a:pt x="273" y="61161"/>
                  </a:cubicBezTo>
                  <a:cubicBezTo>
                    <a:pt x="413" y="61301"/>
                    <a:pt x="584" y="61377"/>
                    <a:pt x="767" y="61377"/>
                  </a:cubicBezTo>
                  <a:cubicBezTo>
                    <a:pt x="1184" y="61377"/>
                    <a:pt x="1519" y="60989"/>
                    <a:pt x="1531" y="60494"/>
                  </a:cubicBezTo>
                  <a:lnTo>
                    <a:pt x="2721" y="353"/>
                  </a:lnTo>
                  <a:cubicBezTo>
                    <a:pt x="2725" y="205"/>
                    <a:pt x="2609" y="81"/>
                    <a:pt x="2461" y="77"/>
                  </a:cubicBezTo>
                  <a:lnTo>
                    <a:pt x="452" y="1"/>
                  </a:lnTo>
                  <a:cubicBezTo>
                    <a:pt x="448" y="1"/>
                    <a:pt x="443" y="1"/>
                    <a:pt x="43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8"/>
            <p:cNvSpPr/>
            <p:nvPr/>
          </p:nvSpPr>
          <p:spPr>
            <a:xfrm>
              <a:off x="7035691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3" y="0"/>
                  </a:moveTo>
                  <a:lnTo>
                    <a:pt x="0" y="63"/>
                  </a:lnTo>
                  <a:lnTo>
                    <a:pt x="1003" y="52552"/>
                  </a:lnTo>
                  <a:cubicBezTo>
                    <a:pt x="1010" y="52844"/>
                    <a:pt x="1194" y="53071"/>
                    <a:pt x="1422" y="53071"/>
                  </a:cubicBezTo>
                  <a:cubicBezTo>
                    <a:pt x="1654" y="53071"/>
                    <a:pt x="1842" y="52828"/>
                    <a:pt x="1837" y="52528"/>
                  </a:cubicBezTo>
                  <a:lnTo>
                    <a:pt x="1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8"/>
            <p:cNvSpPr/>
            <p:nvPr/>
          </p:nvSpPr>
          <p:spPr>
            <a:xfrm>
              <a:off x="7029573" y="3204843"/>
              <a:ext cx="52701" cy="1184155"/>
            </a:xfrm>
            <a:custGeom>
              <a:avLst/>
              <a:gdLst/>
              <a:ahLst/>
              <a:cxnLst/>
              <a:rect l="l" t="t" r="r" b="b"/>
              <a:pathLst>
                <a:path w="2386" h="53612" extrusionOk="0">
                  <a:moveTo>
                    <a:pt x="1702" y="552"/>
                  </a:moveTo>
                  <a:lnTo>
                    <a:pt x="1842" y="52801"/>
                  </a:lnTo>
                  <a:cubicBezTo>
                    <a:pt x="1846" y="52913"/>
                    <a:pt x="1802" y="52997"/>
                    <a:pt x="1763" y="53036"/>
                  </a:cubicBezTo>
                  <a:cubicBezTo>
                    <a:pt x="1747" y="53053"/>
                    <a:pt x="1723" y="53073"/>
                    <a:pt x="1699" y="53073"/>
                  </a:cubicBezTo>
                  <a:cubicBezTo>
                    <a:pt x="1639" y="53073"/>
                    <a:pt x="1555" y="52969"/>
                    <a:pt x="1551" y="52813"/>
                  </a:cubicBezTo>
                  <a:lnTo>
                    <a:pt x="552" y="592"/>
                  </a:lnTo>
                  <a:lnTo>
                    <a:pt x="1702" y="552"/>
                  </a:lnTo>
                  <a:close/>
                  <a:moveTo>
                    <a:pt x="1975" y="0"/>
                  </a:moveTo>
                  <a:cubicBezTo>
                    <a:pt x="1971" y="0"/>
                    <a:pt x="1966" y="0"/>
                    <a:pt x="1962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7" y="52829"/>
                  </a:lnTo>
                  <a:cubicBezTo>
                    <a:pt x="1020" y="53268"/>
                    <a:pt x="1323" y="53611"/>
                    <a:pt x="1699" y="53611"/>
                  </a:cubicBezTo>
                  <a:cubicBezTo>
                    <a:pt x="1863" y="53611"/>
                    <a:pt x="2023" y="53544"/>
                    <a:pt x="2146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4" y="125"/>
                    <a:pt x="2158" y="77"/>
                  </a:cubicBezTo>
                  <a:cubicBezTo>
                    <a:pt x="2109" y="28"/>
                    <a:pt x="2039" y="0"/>
                    <a:pt x="197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8"/>
            <p:cNvSpPr/>
            <p:nvPr/>
          </p:nvSpPr>
          <p:spPr>
            <a:xfrm>
              <a:off x="6181148" y="3210784"/>
              <a:ext cx="40685" cy="1172228"/>
            </a:xfrm>
            <a:custGeom>
              <a:avLst/>
              <a:gdLst/>
              <a:ahLst/>
              <a:cxnLst/>
              <a:rect l="l" t="t" r="r" b="b"/>
              <a:pathLst>
                <a:path w="1842" h="53072" extrusionOk="0">
                  <a:moveTo>
                    <a:pt x="1698" y="0"/>
                  </a:moveTo>
                  <a:lnTo>
                    <a:pt x="0" y="63"/>
                  </a:lnTo>
                  <a:lnTo>
                    <a:pt x="1007" y="52552"/>
                  </a:lnTo>
                  <a:cubicBezTo>
                    <a:pt x="1015" y="52844"/>
                    <a:pt x="1199" y="53071"/>
                    <a:pt x="1423" y="53071"/>
                  </a:cubicBezTo>
                  <a:cubicBezTo>
                    <a:pt x="1654" y="53071"/>
                    <a:pt x="1842" y="52828"/>
                    <a:pt x="1842" y="52528"/>
                  </a:cubicBezTo>
                  <a:lnTo>
                    <a:pt x="16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8"/>
            <p:cNvSpPr/>
            <p:nvPr/>
          </p:nvSpPr>
          <p:spPr>
            <a:xfrm>
              <a:off x="6175140" y="3204843"/>
              <a:ext cx="52723" cy="1184155"/>
            </a:xfrm>
            <a:custGeom>
              <a:avLst/>
              <a:gdLst/>
              <a:ahLst/>
              <a:cxnLst/>
              <a:rect l="l" t="t" r="r" b="b"/>
              <a:pathLst>
                <a:path w="2387" h="53612" extrusionOk="0">
                  <a:moveTo>
                    <a:pt x="1699" y="552"/>
                  </a:moveTo>
                  <a:lnTo>
                    <a:pt x="1842" y="52801"/>
                  </a:lnTo>
                  <a:cubicBezTo>
                    <a:pt x="1842" y="52913"/>
                    <a:pt x="1798" y="52997"/>
                    <a:pt x="1758" y="53036"/>
                  </a:cubicBezTo>
                  <a:cubicBezTo>
                    <a:pt x="1747" y="53053"/>
                    <a:pt x="1723" y="53073"/>
                    <a:pt x="1695" y="53073"/>
                  </a:cubicBezTo>
                  <a:cubicBezTo>
                    <a:pt x="1638" y="53073"/>
                    <a:pt x="1551" y="52969"/>
                    <a:pt x="1547" y="52813"/>
                  </a:cubicBezTo>
                  <a:lnTo>
                    <a:pt x="548" y="592"/>
                  </a:lnTo>
                  <a:lnTo>
                    <a:pt x="1699" y="552"/>
                  </a:lnTo>
                  <a:close/>
                  <a:moveTo>
                    <a:pt x="1972" y="0"/>
                  </a:moveTo>
                  <a:cubicBezTo>
                    <a:pt x="1967" y="0"/>
                    <a:pt x="1963" y="0"/>
                    <a:pt x="1958" y="1"/>
                  </a:cubicBezTo>
                  <a:lnTo>
                    <a:pt x="265" y="61"/>
                  </a:lnTo>
                  <a:cubicBezTo>
                    <a:pt x="117" y="69"/>
                    <a:pt x="1" y="192"/>
                    <a:pt x="5" y="341"/>
                  </a:cubicBezTo>
                  <a:lnTo>
                    <a:pt x="1008" y="52825"/>
                  </a:lnTo>
                  <a:cubicBezTo>
                    <a:pt x="1020" y="53268"/>
                    <a:pt x="1319" y="53611"/>
                    <a:pt x="1695" y="53611"/>
                  </a:cubicBezTo>
                  <a:cubicBezTo>
                    <a:pt x="1859" y="53611"/>
                    <a:pt x="2018" y="53544"/>
                    <a:pt x="2142" y="53420"/>
                  </a:cubicBezTo>
                  <a:cubicBezTo>
                    <a:pt x="2298" y="53264"/>
                    <a:pt x="2386" y="53036"/>
                    <a:pt x="2386" y="52797"/>
                  </a:cubicBezTo>
                  <a:lnTo>
                    <a:pt x="2242" y="269"/>
                  </a:lnTo>
                  <a:cubicBezTo>
                    <a:pt x="2242" y="197"/>
                    <a:pt x="2210" y="125"/>
                    <a:pt x="2158" y="77"/>
                  </a:cubicBezTo>
                  <a:cubicBezTo>
                    <a:pt x="2109" y="28"/>
                    <a:pt x="2040" y="0"/>
                    <a:pt x="197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8"/>
            <p:cNvSpPr/>
            <p:nvPr/>
          </p:nvSpPr>
          <p:spPr>
            <a:xfrm>
              <a:off x="7004702" y="3253545"/>
              <a:ext cx="48107" cy="1343671"/>
            </a:xfrm>
            <a:custGeom>
              <a:avLst/>
              <a:gdLst/>
              <a:ahLst/>
              <a:cxnLst/>
              <a:rect l="l" t="t" r="r" b="b"/>
              <a:pathLst>
                <a:path w="2178" h="60834" extrusionOk="0">
                  <a:moveTo>
                    <a:pt x="2010" y="1"/>
                  </a:moveTo>
                  <a:lnTo>
                    <a:pt x="1" y="77"/>
                  </a:lnTo>
                  <a:lnTo>
                    <a:pt x="1191" y="60214"/>
                  </a:lnTo>
                  <a:cubicBezTo>
                    <a:pt x="1199" y="60561"/>
                    <a:pt x="1418" y="60833"/>
                    <a:pt x="1682" y="60833"/>
                  </a:cubicBezTo>
                  <a:cubicBezTo>
                    <a:pt x="1958" y="60833"/>
                    <a:pt x="2178" y="60546"/>
                    <a:pt x="2178" y="60190"/>
                  </a:cubicBezTo>
                  <a:lnTo>
                    <a:pt x="20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8"/>
            <p:cNvSpPr/>
            <p:nvPr/>
          </p:nvSpPr>
          <p:spPr>
            <a:xfrm>
              <a:off x="6998717" y="3247560"/>
              <a:ext cx="60078" cy="1355642"/>
            </a:xfrm>
            <a:custGeom>
              <a:avLst/>
              <a:gdLst/>
              <a:ahLst/>
              <a:cxnLst/>
              <a:rect l="l" t="t" r="r" b="b"/>
              <a:pathLst>
                <a:path w="2720" h="61376" extrusionOk="0">
                  <a:moveTo>
                    <a:pt x="2010" y="551"/>
                  </a:moveTo>
                  <a:lnTo>
                    <a:pt x="2177" y="60461"/>
                  </a:lnTo>
                  <a:cubicBezTo>
                    <a:pt x="2177" y="60589"/>
                    <a:pt x="2137" y="60709"/>
                    <a:pt x="2065" y="60780"/>
                  </a:cubicBezTo>
                  <a:cubicBezTo>
                    <a:pt x="2041" y="60804"/>
                    <a:pt x="2001" y="60832"/>
                    <a:pt x="1953" y="60832"/>
                  </a:cubicBezTo>
                  <a:cubicBezTo>
                    <a:pt x="1853" y="60832"/>
                    <a:pt x="1737" y="60688"/>
                    <a:pt x="1730" y="60481"/>
                  </a:cubicBezTo>
                  <a:lnTo>
                    <a:pt x="548" y="607"/>
                  </a:lnTo>
                  <a:lnTo>
                    <a:pt x="2010" y="551"/>
                  </a:lnTo>
                  <a:close/>
                  <a:moveTo>
                    <a:pt x="2269" y="0"/>
                  </a:moveTo>
                  <a:lnTo>
                    <a:pt x="264" y="76"/>
                  </a:lnTo>
                  <a:cubicBezTo>
                    <a:pt x="116" y="80"/>
                    <a:pt x="0" y="204"/>
                    <a:pt x="0" y="352"/>
                  </a:cubicBezTo>
                  <a:lnTo>
                    <a:pt x="1191" y="60493"/>
                  </a:lnTo>
                  <a:cubicBezTo>
                    <a:pt x="1202" y="60988"/>
                    <a:pt x="1538" y="61376"/>
                    <a:pt x="1953" y="61376"/>
                  </a:cubicBezTo>
                  <a:cubicBezTo>
                    <a:pt x="2137" y="61376"/>
                    <a:pt x="2312" y="61300"/>
                    <a:pt x="2449" y="61160"/>
                  </a:cubicBezTo>
                  <a:cubicBezTo>
                    <a:pt x="2620" y="60988"/>
                    <a:pt x="2720" y="60733"/>
                    <a:pt x="2720" y="60461"/>
                  </a:cubicBezTo>
                  <a:lnTo>
                    <a:pt x="2548" y="272"/>
                  </a:lnTo>
                  <a:cubicBezTo>
                    <a:pt x="2548" y="200"/>
                    <a:pt x="2520" y="128"/>
                    <a:pt x="2469" y="76"/>
                  </a:cubicBezTo>
                  <a:cubicBezTo>
                    <a:pt x="2413" y="28"/>
                    <a:pt x="2341" y="4"/>
                    <a:pt x="226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8"/>
            <p:cNvSpPr/>
            <p:nvPr/>
          </p:nvSpPr>
          <p:spPr>
            <a:xfrm>
              <a:off x="6102715" y="3103660"/>
              <a:ext cx="1063646" cy="242985"/>
            </a:xfrm>
            <a:custGeom>
              <a:avLst/>
              <a:gdLst/>
              <a:ahLst/>
              <a:cxnLst/>
              <a:rect l="l" t="t" r="r" b="b"/>
              <a:pathLst>
                <a:path w="48156" h="11001" extrusionOk="0">
                  <a:moveTo>
                    <a:pt x="24078" y="0"/>
                  </a:moveTo>
                  <a:cubicBezTo>
                    <a:pt x="10781" y="0"/>
                    <a:pt x="1" y="2465"/>
                    <a:pt x="1" y="5501"/>
                  </a:cubicBezTo>
                  <a:cubicBezTo>
                    <a:pt x="1" y="8541"/>
                    <a:pt x="10781" y="11001"/>
                    <a:pt x="24078" y="11001"/>
                  </a:cubicBezTo>
                  <a:cubicBezTo>
                    <a:pt x="37375" y="11001"/>
                    <a:pt x="48156" y="8541"/>
                    <a:pt x="48156" y="5501"/>
                  </a:cubicBezTo>
                  <a:cubicBezTo>
                    <a:pt x="48156" y="2465"/>
                    <a:pt x="37375" y="0"/>
                    <a:pt x="24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8"/>
            <p:cNvSpPr/>
            <p:nvPr/>
          </p:nvSpPr>
          <p:spPr>
            <a:xfrm>
              <a:off x="6096730" y="3097674"/>
              <a:ext cx="1075551" cy="254978"/>
            </a:xfrm>
            <a:custGeom>
              <a:avLst/>
              <a:gdLst/>
              <a:ahLst/>
              <a:cxnLst/>
              <a:rect l="l" t="t" r="r" b="b"/>
              <a:pathLst>
                <a:path w="48695" h="11544" extrusionOk="0">
                  <a:moveTo>
                    <a:pt x="24349" y="544"/>
                  </a:moveTo>
                  <a:cubicBezTo>
                    <a:pt x="38588" y="544"/>
                    <a:pt x="48154" y="3247"/>
                    <a:pt x="48154" y="5772"/>
                  </a:cubicBezTo>
                  <a:cubicBezTo>
                    <a:pt x="48154" y="8300"/>
                    <a:pt x="38588" y="11004"/>
                    <a:pt x="24349" y="11004"/>
                  </a:cubicBezTo>
                  <a:cubicBezTo>
                    <a:pt x="10106" y="11004"/>
                    <a:pt x="539" y="8300"/>
                    <a:pt x="539" y="5772"/>
                  </a:cubicBezTo>
                  <a:cubicBezTo>
                    <a:pt x="539" y="3247"/>
                    <a:pt x="10106" y="544"/>
                    <a:pt x="24349" y="544"/>
                  </a:cubicBezTo>
                  <a:close/>
                  <a:moveTo>
                    <a:pt x="24349" y="0"/>
                  </a:moveTo>
                  <a:cubicBezTo>
                    <a:pt x="12378" y="0"/>
                    <a:pt x="0" y="2161"/>
                    <a:pt x="0" y="5772"/>
                  </a:cubicBezTo>
                  <a:cubicBezTo>
                    <a:pt x="0" y="9387"/>
                    <a:pt x="12378" y="11544"/>
                    <a:pt x="24349" y="11544"/>
                  </a:cubicBezTo>
                  <a:cubicBezTo>
                    <a:pt x="36315" y="11544"/>
                    <a:pt x="48694" y="9387"/>
                    <a:pt x="48694" y="5772"/>
                  </a:cubicBezTo>
                  <a:cubicBezTo>
                    <a:pt x="48694" y="2161"/>
                    <a:pt x="36315" y="0"/>
                    <a:pt x="24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8"/>
            <p:cNvSpPr/>
            <p:nvPr/>
          </p:nvSpPr>
          <p:spPr>
            <a:xfrm>
              <a:off x="6318996" y="4226478"/>
              <a:ext cx="178092" cy="408243"/>
            </a:xfrm>
            <a:custGeom>
              <a:avLst/>
              <a:gdLst/>
              <a:ahLst/>
              <a:cxnLst/>
              <a:rect l="l" t="t" r="r" b="b"/>
              <a:pathLst>
                <a:path w="8063" h="18483" extrusionOk="0">
                  <a:moveTo>
                    <a:pt x="6287" y="1"/>
                  </a:moveTo>
                  <a:cubicBezTo>
                    <a:pt x="5050" y="1"/>
                    <a:pt x="3055" y="803"/>
                    <a:pt x="2563" y="1379"/>
                  </a:cubicBezTo>
                  <a:cubicBezTo>
                    <a:pt x="2563" y="1379"/>
                    <a:pt x="1301" y="3180"/>
                    <a:pt x="2200" y="4083"/>
                  </a:cubicBezTo>
                  <a:cubicBezTo>
                    <a:pt x="3102" y="4985"/>
                    <a:pt x="4005" y="4625"/>
                    <a:pt x="3913" y="5525"/>
                  </a:cubicBezTo>
                  <a:cubicBezTo>
                    <a:pt x="3825" y="6428"/>
                    <a:pt x="2383" y="9495"/>
                    <a:pt x="1117" y="12742"/>
                  </a:cubicBezTo>
                  <a:cubicBezTo>
                    <a:pt x="1" y="15611"/>
                    <a:pt x="1919" y="18483"/>
                    <a:pt x="4063" y="18483"/>
                  </a:cubicBezTo>
                  <a:cubicBezTo>
                    <a:pt x="4343" y="18483"/>
                    <a:pt x="4627" y="18434"/>
                    <a:pt x="4908" y="18330"/>
                  </a:cubicBezTo>
                  <a:cubicBezTo>
                    <a:pt x="7340" y="17432"/>
                    <a:pt x="7073" y="8412"/>
                    <a:pt x="7432" y="6787"/>
                  </a:cubicBezTo>
                  <a:cubicBezTo>
                    <a:pt x="7791" y="5165"/>
                    <a:pt x="8063" y="4894"/>
                    <a:pt x="7971" y="3364"/>
                  </a:cubicBezTo>
                  <a:cubicBezTo>
                    <a:pt x="7884" y="1830"/>
                    <a:pt x="7791" y="204"/>
                    <a:pt x="6621" y="24"/>
                  </a:cubicBezTo>
                  <a:cubicBezTo>
                    <a:pt x="6518" y="8"/>
                    <a:pt x="6406" y="1"/>
                    <a:pt x="62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8"/>
            <p:cNvSpPr/>
            <p:nvPr/>
          </p:nvSpPr>
          <p:spPr>
            <a:xfrm>
              <a:off x="6322663" y="4220558"/>
              <a:ext cx="179925" cy="420148"/>
            </a:xfrm>
            <a:custGeom>
              <a:avLst/>
              <a:gdLst/>
              <a:ahLst/>
              <a:cxnLst/>
              <a:rect l="l" t="t" r="r" b="b"/>
              <a:pathLst>
                <a:path w="8146" h="19022" extrusionOk="0">
                  <a:moveTo>
                    <a:pt x="6123" y="541"/>
                  </a:moveTo>
                  <a:cubicBezTo>
                    <a:pt x="6225" y="541"/>
                    <a:pt x="6322" y="547"/>
                    <a:pt x="6411" y="560"/>
                  </a:cubicBezTo>
                  <a:cubicBezTo>
                    <a:pt x="7362" y="708"/>
                    <a:pt x="7450" y="2190"/>
                    <a:pt x="7537" y="3647"/>
                  </a:cubicBezTo>
                  <a:cubicBezTo>
                    <a:pt x="7598" y="4702"/>
                    <a:pt x="7486" y="5121"/>
                    <a:pt x="7282" y="5876"/>
                  </a:cubicBezTo>
                  <a:cubicBezTo>
                    <a:pt x="7198" y="6180"/>
                    <a:pt x="7102" y="6535"/>
                    <a:pt x="7002" y="6998"/>
                  </a:cubicBezTo>
                  <a:cubicBezTo>
                    <a:pt x="6907" y="7426"/>
                    <a:pt x="6855" y="8301"/>
                    <a:pt x="6791" y="9407"/>
                  </a:cubicBezTo>
                  <a:cubicBezTo>
                    <a:pt x="6623" y="12319"/>
                    <a:pt x="6304" y="17731"/>
                    <a:pt x="4646" y="18347"/>
                  </a:cubicBezTo>
                  <a:cubicBezTo>
                    <a:pt x="4404" y="18436"/>
                    <a:pt x="4154" y="18480"/>
                    <a:pt x="3903" y="18480"/>
                  </a:cubicBezTo>
                  <a:cubicBezTo>
                    <a:pt x="3250" y="18480"/>
                    <a:pt x="2588" y="18183"/>
                    <a:pt x="2034" y="17624"/>
                  </a:cubicBezTo>
                  <a:cubicBezTo>
                    <a:pt x="1179" y="16752"/>
                    <a:pt x="447" y="15047"/>
                    <a:pt x="1207" y="13106"/>
                  </a:cubicBezTo>
                  <a:cubicBezTo>
                    <a:pt x="1662" y="11932"/>
                    <a:pt x="2145" y="10770"/>
                    <a:pt x="2573" y="9747"/>
                  </a:cubicBezTo>
                  <a:cubicBezTo>
                    <a:pt x="3376" y="7826"/>
                    <a:pt x="3955" y="6436"/>
                    <a:pt x="4018" y="5820"/>
                  </a:cubicBezTo>
                  <a:cubicBezTo>
                    <a:pt x="4090" y="5105"/>
                    <a:pt x="3631" y="4926"/>
                    <a:pt x="3224" y="4766"/>
                  </a:cubicBezTo>
                  <a:cubicBezTo>
                    <a:pt x="2921" y="4646"/>
                    <a:pt x="2576" y="4510"/>
                    <a:pt x="2226" y="4159"/>
                  </a:cubicBezTo>
                  <a:cubicBezTo>
                    <a:pt x="1538" y="3472"/>
                    <a:pt x="2517" y="1954"/>
                    <a:pt x="2609" y="1810"/>
                  </a:cubicBezTo>
                  <a:cubicBezTo>
                    <a:pt x="3053" y="1315"/>
                    <a:pt x="4973" y="541"/>
                    <a:pt x="6123" y="541"/>
                  </a:cubicBezTo>
                  <a:close/>
                  <a:moveTo>
                    <a:pt x="6143" y="1"/>
                  </a:moveTo>
                  <a:cubicBezTo>
                    <a:pt x="4844" y="1"/>
                    <a:pt x="2750" y="816"/>
                    <a:pt x="2189" y="1471"/>
                  </a:cubicBezTo>
                  <a:cubicBezTo>
                    <a:pt x="2185" y="1475"/>
                    <a:pt x="2178" y="1483"/>
                    <a:pt x="2173" y="1490"/>
                  </a:cubicBezTo>
                  <a:cubicBezTo>
                    <a:pt x="2117" y="1571"/>
                    <a:pt x="795" y="3492"/>
                    <a:pt x="1842" y="4542"/>
                  </a:cubicBezTo>
                  <a:cubicBezTo>
                    <a:pt x="2274" y="4974"/>
                    <a:pt x="2709" y="5145"/>
                    <a:pt x="3028" y="5269"/>
                  </a:cubicBezTo>
                  <a:cubicBezTo>
                    <a:pt x="3439" y="5433"/>
                    <a:pt x="3507" y="5469"/>
                    <a:pt x="3479" y="5769"/>
                  </a:cubicBezTo>
                  <a:cubicBezTo>
                    <a:pt x="3428" y="6303"/>
                    <a:pt x="2801" y="7802"/>
                    <a:pt x="2073" y="9539"/>
                  </a:cubicBezTo>
                  <a:cubicBezTo>
                    <a:pt x="1646" y="10565"/>
                    <a:pt x="1159" y="11728"/>
                    <a:pt x="699" y="12910"/>
                  </a:cubicBezTo>
                  <a:cubicBezTo>
                    <a:pt x="1" y="14708"/>
                    <a:pt x="375" y="16704"/>
                    <a:pt x="1650" y="18002"/>
                  </a:cubicBezTo>
                  <a:cubicBezTo>
                    <a:pt x="2305" y="18670"/>
                    <a:pt x="3104" y="19021"/>
                    <a:pt x="3898" y="19021"/>
                  </a:cubicBezTo>
                  <a:cubicBezTo>
                    <a:pt x="4215" y="19021"/>
                    <a:pt x="4530" y="18966"/>
                    <a:pt x="4833" y="18854"/>
                  </a:cubicBezTo>
                  <a:cubicBezTo>
                    <a:pt x="6827" y="18115"/>
                    <a:pt x="7130" y="12894"/>
                    <a:pt x="7330" y="9439"/>
                  </a:cubicBezTo>
                  <a:cubicBezTo>
                    <a:pt x="7390" y="8401"/>
                    <a:pt x="7445" y="7502"/>
                    <a:pt x="7530" y="7114"/>
                  </a:cubicBezTo>
                  <a:cubicBezTo>
                    <a:pt x="7629" y="6663"/>
                    <a:pt x="7725" y="6316"/>
                    <a:pt x="7805" y="6020"/>
                  </a:cubicBezTo>
                  <a:cubicBezTo>
                    <a:pt x="8017" y="5234"/>
                    <a:pt x="8145" y="4758"/>
                    <a:pt x="8077" y="3592"/>
                  </a:cubicBezTo>
                  <a:cubicBezTo>
                    <a:pt x="7981" y="2022"/>
                    <a:pt x="7877" y="240"/>
                    <a:pt x="6495" y="25"/>
                  </a:cubicBezTo>
                  <a:cubicBezTo>
                    <a:pt x="6387" y="8"/>
                    <a:pt x="6268" y="1"/>
                    <a:pt x="614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8"/>
            <p:cNvSpPr/>
            <p:nvPr/>
          </p:nvSpPr>
          <p:spPr>
            <a:xfrm>
              <a:off x="6339162" y="4566139"/>
              <a:ext cx="121857" cy="68604"/>
            </a:xfrm>
            <a:custGeom>
              <a:avLst/>
              <a:gdLst/>
              <a:ahLst/>
              <a:cxnLst/>
              <a:rect l="l" t="t" r="r" b="b"/>
              <a:pathLst>
                <a:path w="5517" h="3106" extrusionOk="0">
                  <a:moveTo>
                    <a:pt x="2208" y="0"/>
                  </a:moveTo>
                  <a:cubicBezTo>
                    <a:pt x="1377" y="0"/>
                    <a:pt x="593" y="57"/>
                    <a:pt x="0" y="116"/>
                  </a:cubicBezTo>
                  <a:cubicBezTo>
                    <a:pt x="395" y="1823"/>
                    <a:pt x="1719" y="3105"/>
                    <a:pt x="3149" y="3105"/>
                  </a:cubicBezTo>
                  <a:cubicBezTo>
                    <a:pt x="3429" y="3105"/>
                    <a:pt x="3713" y="3056"/>
                    <a:pt x="3995" y="2952"/>
                  </a:cubicBezTo>
                  <a:cubicBezTo>
                    <a:pt x="4705" y="2688"/>
                    <a:pt x="5185" y="1730"/>
                    <a:pt x="5516" y="463"/>
                  </a:cubicBezTo>
                  <a:cubicBezTo>
                    <a:pt x="4578" y="108"/>
                    <a:pt x="3349" y="0"/>
                    <a:pt x="2208" y="0"/>
                  </a:cubicBezTo>
                  <a:close/>
                </a:path>
              </a:pathLst>
            </a:custGeom>
            <a:solidFill>
              <a:srgbClr val="F7B6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7965C"/>
                </a:solidFill>
              </a:endParaRPr>
            </a:p>
          </p:txBody>
        </p:sp>
        <p:sp>
          <p:nvSpPr>
            <p:cNvPr id="225" name="Google Shape;225;p28"/>
            <p:cNvSpPr/>
            <p:nvPr/>
          </p:nvSpPr>
          <p:spPr>
            <a:xfrm>
              <a:off x="6332977" y="4560198"/>
              <a:ext cx="134667" cy="80509"/>
            </a:xfrm>
            <a:custGeom>
              <a:avLst/>
              <a:gdLst/>
              <a:ahLst/>
              <a:cxnLst/>
              <a:rect l="l" t="t" r="r" b="b"/>
              <a:pathLst>
                <a:path w="6097" h="3645" extrusionOk="0">
                  <a:moveTo>
                    <a:pt x="2496" y="540"/>
                  </a:moveTo>
                  <a:cubicBezTo>
                    <a:pt x="3511" y="540"/>
                    <a:pt x="4600" y="626"/>
                    <a:pt x="5468" y="905"/>
                  </a:cubicBezTo>
                  <a:cubicBezTo>
                    <a:pt x="5129" y="2083"/>
                    <a:pt x="4698" y="2778"/>
                    <a:pt x="4179" y="2970"/>
                  </a:cubicBezTo>
                  <a:cubicBezTo>
                    <a:pt x="3935" y="3059"/>
                    <a:pt x="3684" y="3104"/>
                    <a:pt x="3431" y="3104"/>
                  </a:cubicBezTo>
                  <a:cubicBezTo>
                    <a:pt x="3057" y="3104"/>
                    <a:pt x="2679" y="3005"/>
                    <a:pt x="2314" y="2809"/>
                  </a:cubicBezTo>
                  <a:cubicBezTo>
                    <a:pt x="1538" y="2391"/>
                    <a:pt x="924" y="1587"/>
                    <a:pt x="627" y="625"/>
                  </a:cubicBezTo>
                  <a:cubicBezTo>
                    <a:pt x="1155" y="580"/>
                    <a:pt x="1809" y="540"/>
                    <a:pt x="2496" y="540"/>
                  </a:cubicBezTo>
                  <a:close/>
                  <a:moveTo>
                    <a:pt x="2476" y="1"/>
                  </a:moveTo>
                  <a:cubicBezTo>
                    <a:pt x="1628" y="1"/>
                    <a:pt x="836" y="59"/>
                    <a:pt x="256" y="118"/>
                  </a:cubicBezTo>
                  <a:cubicBezTo>
                    <a:pt x="177" y="125"/>
                    <a:pt x="109" y="166"/>
                    <a:pt x="61" y="229"/>
                  </a:cubicBezTo>
                  <a:cubicBezTo>
                    <a:pt x="17" y="289"/>
                    <a:pt x="0" y="369"/>
                    <a:pt x="17" y="445"/>
                  </a:cubicBezTo>
                  <a:cubicBezTo>
                    <a:pt x="304" y="1691"/>
                    <a:pt x="1067" y="2750"/>
                    <a:pt x="2058" y="3285"/>
                  </a:cubicBezTo>
                  <a:cubicBezTo>
                    <a:pt x="2502" y="3525"/>
                    <a:pt x="2968" y="3644"/>
                    <a:pt x="3431" y="3644"/>
                  </a:cubicBezTo>
                  <a:cubicBezTo>
                    <a:pt x="3752" y="3644"/>
                    <a:pt x="4063" y="3589"/>
                    <a:pt x="4366" y="3477"/>
                  </a:cubicBezTo>
                  <a:cubicBezTo>
                    <a:pt x="5105" y="3201"/>
                    <a:pt x="5656" y="2326"/>
                    <a:pt x="6060" y="800"/>
                  </a:cubicBezTo>
                  <a:cubicBezTo>
                    <a:pt x="6096" y="669"/>
                    <a:pt x="6024" y="529"/>
                    <a:pt x="5892" y="481"/>
                  </a:cubicBezTo>
                  <a:cubicBezTo>
                    <a:pt x="4916" y="111"/>
                    <a:pt x="3643" y="1"/>
                    <a:pt x="247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6313828" y="4139409"/>
              <a:ext cx="155408" cy="168572"/>
            </a:xfrm>
            <a:custGeom>
              <a:avLst/>
              <a:gdLst/>
              <a:ahLst/>
              <a:cxnLst/>
              <a:rect l="l" t="t" r="r" b="b"/>
              <a:pathLst>
                <a:path w="7036" h="7632" extrusionOk="0">
                  <a:moveTo>
                    <a:pt x="5773" y="0"/>
                  </a:moveTo>
                  <a:lnTo>
                    <a:pt x="360" y="1350"/>
                  </a:lnTo>
                  <a:lnTo>
                    <a:pt x="1" y="1350"/>
                  </a:lnTo>
                  <a:cubicBezTo>
                    <a:pt x="1" y="1350"/>
                    <a:pt x="2617" y="5772"/>
                    <a:pt x="3336" y="6942"/>
                  </a:cubicBezTo>
                  <a:cubicBezTo>
                    <a:pt x="3622" y="7407"/>
                    <a:pt x="4177" y="7631"/>
                    <a:pt x="4759" y="7631"/>
                  </a:cubicBezTo>
                  <a:cubicBezTo>
                    <a:pt x="5647" y="7631"/>
                    <a:pt x="6599" y="7111"/>
                    <a:pt x="6763" y="6131"/>
                  </a:cubicBezTo>
                  <a:cubicBezTo>
                    <a:pt x="7035" y="4510"/>
                    <a:pt x="5773" y="0"/>
                    <a:pt x="57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8"/>
            <p:cNvSpPr/>
            <p:nvPr/>
          </p:nvSpPr>
          <p:spPr>
            <a:xfrm>
              <a:off x="6307577" y="4133423"/>
              <a:ext cx="167644" cy="180521"/>
            </a:xfrm>
            <a:custGeom>
              <a:avLst/>
              <a:gdLst/>
              <a:ahLst/>
              <a:cxnLst/>
              <a:rect l="l" t="t" r="r" b="b"/>
              <a:pathLst>
                <a:path w="7590" h="8173" extrusionOk="0">
                  <a:moveTo>
                    <a:pt x="5864" y="599"/>
                  </a:moveTo>
                  <a:cubicBezTo>
                    <a:pt x="6120" y="1565"/>
                    <a:pt x="7002" y="5028"/>
                    <a:pt x="6779" y="6358"/>
                  </a:cubicBezTo>
                  <a:cubicBezTo>
                    <a:pt x="6655" y="7101"/>
                    <a:pt x="6008" y="7481"/>
                    <a:pt x="5440" y="7592"/>
                  </a:cubicBezTo>
                  <a:cubicBezTo>
                    <a:pt x="5314" y="7617"/>
                    <a:pt x="5180" y="7631"/>
                    <a:pt x="5045" y="7631"/>
                  </a:cubicBezTo>
                  <a:cubicBezTo>
                    <a:pt x="4578" y="7631"/>
                    <a:pt x="4096" y="7470"/>
                    <a:pt x="3851" y="7074"/>
                  </a:cubicBezTo>
                  <a:cubicBezTo>
                    <a:pt x="3263" y="6123"/>
                    <a:pt x="1403" y="2983"/>
                    <a:pt x="747" y="1877"/>
                  </a:cubicBezTo>
                  <a:lnTo>
                    <a:pt x="5864" y="599"/>
                  </a:lnTo>
                  <a:close/>
                  <a:moveTo>
                    <a:pt x="6051" y="1"/>
                  </a:moveTo>
                  <a:cubicBezTo>
                    <a:pt x="6030" y="1"/>
                    <a:pt x="6009" y="3"/>
                    <a:pt x="5988" y="8"/>
                  </a:cubicBezTo>
                  <a:lnTo>
                    <a:pt x="612" y="1353"/>
                  </a:lnTo>
                  <a:lnTo>
                    <a:pt x="284" y="1353"/>
                  </a:lnTo>
                  <a:cubicBezTo>
                    <a:pt x="184" y="1353"/>
                    <a:pt x="96" y="1405"/>
                    <a:pt x="48" y="1490"/>
                  </a:cubicBezTo>
                  <a:cubicBezTo>
                    <a:pt x="0" y="1573"/>
                    <a:pt x="0" y="1677"/>
                    <a:pt x="52" y="1761"/>
                  </a:cubicBezTo>
                  <a:cubicBezTo>
                    <a:pt x="76" y="1805"/>
                    <a:pt x="2677" y="6194"/>
                    <a:pt x="3392" y="7357"/>
                  </a:cubicBezTo>
                  <a:cubicBezTo>
                    <a:pt x="3707" y="7872"/>
                    <a:pt x="4338" y="8172"/>
                    <a:pt x="5045" y="8172"/>
                  </a:cubicBezTo>
                  <a:cubicBezTo>
                    <a:pt x="5209" y="8172"/>
                    <a:pt x="5377" y="8156"/>
                    <a:pt x="5545" y="8124"/>
                  </a:cubicBezTo>
                  <a:cubicBezTo>
                    <a:pt x="6495" y="7940"/>
                    <a:pt x="7170" y="7297"/>
                    <a:pt x="7313" y="6447"/>
                  </a:cubicBezTo>
                  <a:cubicBezTo>
                    <a:pt x="7590" y="4784"/>
                    <a:pt x="6367" y="383"/>
                    <a:pt x="6316" y="199"/>
                  </a:cubicBezTo>
                  <a:cubicBezTo>
                    <a:pt x="6281" y="77"/>
                    <a:pt x="6171" y="1"/>
                    <a:pt x="605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8"/>
            <p:cNvSpPr/>
            <p:nvPr/>
          </p:nvSpPr>
          <p:spPr>
            <a:xfrm>
              <a:off x="6160408" y="3944155"/>
              <a:ext cx="322743" cy="243117"/>
            </a:xfrm>
            <a:custGeom>
              <a:avLst/>
              <a:gdLst/>
              <a:ahLst/>
              <a:cxnLst/>
              <a:rect l="l" t="t" r="r" b="b"/>
              <a:pathLst>
                <a:path w="14612" h="11007" extrusionOk="0">
                  <a:moveTo>
                    <a:pt x="10641" y="0"/>
                  </a:moveTo>
                  <a:cubicBezTo>
                    <a:pt x="10524" y="0"/>
                    <a:pt x="10404" y="1"/>
                    <a:pt x="10282" y="1"/>
                  </a:cubicBezTo>
                  <a:cubicBezTo>
                    <a:pt x="8661" y="1"/>
                    <a:pt x="2078" y="1894"/>
                    <a:pt x="724" y="3160"/>
                  </a:cubicBezTo>
                  <a:cubicBezTo>
                    <a:pt x="724" y="3160"/>
                    <a:pt x="1" y="4331"/>
                    <a:pt x="364" y="5142"/>
                  </a:cubicBezTo>
                  <a:cubicBezTo>
                    <a:pt x="724" y="5952"/>
                    <a:pt x="1715" y="8297"/>
                    <a:pt x="2346" y="9471"/>
                  </a:cubicBezTo>
                  <a:cubicBezTo>
                    <a:pt x="2831" y="10371"/>
                    <a:pt x="4652" y="11007"/>
                    <a:pt x="6985" y="11007"/>
                  </a:cubicBezTo>
                  <a:cubicBezTo>
                    <a:pt x="7685" y="11007"/>
                    <a:pt x="8430" y="10950"/>
                    <a:pt x="9200" y="10825"/>
                  </a:cubicBezTo>
                  <a:cubicBezTo>
                    <a:pt x="12539" y="10282"/>
                    <a:pt x="14432" y="8748"/>
                    <a:pt x="14520" y="7398"/>
                  </a:cubicBezTo>
                  <a:cubicBezTo>
                    <a:pt x="14612" y="6044"/>
                    <a:pt x="13981" y="4239"/>
                    <a:pt x="13530" y="2078"/>
                  </a:cubicBezTo>
                  <a:cubicBezTo>
                    <a:pt x="13112" y="76"/>
                    <a:pt x="12080" y="0"/>
                    <a:pt x="1064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6153804" y="3938236"/>
              <a:ext cx="334736" cy="254912"/>
            </a:xfrm>
            <a:custGeom>
              <a:avLst/>
              <a:gdLst/>
              <a:ahLst/>
              <a:cxnLst/>
              <a:rect l="l" t="t" r="r" b="b"/>
              <a:pathLst>
                <a:path w="15155" h="11541" extrusionOk="0">
                  <a:moveTo>
                    <a:pt x="10961" y="540"/>
                  </a:moveTo>
                  <a:cubicBezTo>
                    <a:pt x="12345" y="540"/>
                    <a:pt x="13190" y="617"/>
                    <a:pt x="13565" y="2398"/>
                  </a:cubicBezTo>
                  <a:cubicBezTo>
                    <a:pt x="13700" y="3065"/>
                    <a:pt x="13857" y="3700"/>
                    <a:pt x="14004" y="4295"/>
                  </a:cubicBezTo>
                  <a:cubicBezTo>
                    <a:pt x="14328" y="5613"/>
                    <a:pt x="14611" y="6752"/>
                    <a:pt x="14552" y="7646"/>
                  </a:cubicBezTo>
                  <a:cubicBezTo>
                    <a:pt x="14472" y="8828"/>
                    <a:pt x="12699" y="10299"/>
                    <a:pt x="9455" y="10826"/>
                  </a:cubicBezTo>
                  <a:cubicBezTo>
                    <a:pt x="8706" y="10947"/>
                    <a:pt x="7983" y="11002"/>
                    <a:pt x="7306" y="11002"/>
                  </a:cubicBezTo>
                  <a:cubicBezTo>
                    <a:pt x="5043" y="11002"/>
                    <a:pt x="3306" y="10389"/>
                    <a:pt x="2884" y="9611"/>
                  </a:cubicBezTo>
                  <a:cubicBezTo>
                    <a:pt x="2381" y="8677"/>
                    <a:pt x="1634" y="6959"/>
                    <a:pt x="1187" y="5932"/>
                  </a:cubicBezTo>
                  <a:lnTo>
                    <a:pt x="911" y="5302"/>
                  </a:lnTo>
                  <a:cubicBezTo>
                    <a:pt x="672" y="4763"/>
                    <a:pt x="1047" y="3919"/>
                    <a:pt x="1234" y="3600"/>
                  </a:cubicBezTo>
                  <a:cubicBezTo>
                    <a:pt x="2553" y="2426"/>
                    <a:pt x="8960" y="540"/>
                    <a:pt x="10581" y="540"/>
                  </a:cubicBezTo>
                  <a:lnTo>
                    <a:pt x="10769" y="540"/>
                  </a:lnTo>
                  <a:cubicBezTo>
                    <a:pt x="10834" y="540"/>
                    <a:pt x="10898" y="540"/>
                    <a:pt x="10961" y="540"/>
                  </a:cubicBezTo>
                  <a:close/>
                  <a:moveTo>
                    <a:pt x="11016" y="0"/>
                  </a:moveTo>
                  <a:cubicBezTo>
                    <a:pt x="10935" y="0"/>
                    <a:pt x="10852" y="1"/>
                    <a:pt x="10769" y="1"/>
                  </a:cubicBezTo>
                  <a:lnTo>
                    <a:pt x="10581" y="1"/>
                  </a:lnTo>
                  <a:cubicBezTo>
                    <a:pt x="8944" y="1"/>
                    <a:pt x="2298" y="1867"/>
                    <a:pt x="839" y="3229"/>
                  </a:cubicBezTo>
                  <a:cubicBezTo>
                    <a:pt x="819" y="3244"/>
                    <a:pt x="807" y="3264"/>
                    <a:pt x="792" y="3285"/>
                  </a:cubicBezTo>
                  <a:cubicBezTo>
                    <a:pt x="759" y="3336"/>
                    <a:pt x="1" y="4590"/>
                    <a:pt x="416" y="5521"/>
                  </a:cubicBezTo>
                  <a:lnTo>
                    <a:pt x="692" y="6148"/>
                  </a:lnTo>
                  <a:cubicBezTo>
                    <a:pt x="1142" y="7183"/>
                    <a:pt x="1894" y="8913"/>
                    <a:pt x="2409" y="9867"/>
                  </a:cubicBezTo>
                  <a:cubicBezTo>
                    <a:pt x="2972" y="10913"/>
                    <a:pt x="4941" y="11540"/>
                    <a:pt x="7298" y="11540"/>
                  </a:cubicBezTo>
                  <a:cubicBezTo>
                    <a:pt x="8020" y="11540"/>
                    <a:pt x="8776" y="11481"/>
                    <a:pt x="9543" y="11357"/>
                  </a:cubicBezTo>
                  <a:cubicBezTo>
                    <a:pt x="12699" y="10845"/>
                    <a:pt x="14979" y="9335"/>
                    <a:pt x="15090" y="7682"/>
                  </a:cubicBezTo>
                  <a:cubicBezTo>
                    <a:pt x="15154" y="6704"/>
                    <a:pt x="14867" y="5525"/>
                    <a:pt x="14531" y="4164"/>
                  </a:cubicBezTo>
                  <a:cubicBezTo>
                    <a:pt x="14384" y="3576"/>
                    <a:pt x="14232" y="2949"/>
                    <a:pt x="14092" y="2290"/>
                  </a:cubicBezTo>
                  <a:cubicBezTo>
                    <a:pt x="13639" y="119"/>
                    <a:pt x="12433" y="0"/>
                    <a:pt x="1101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8"/>
            <p:cNvSpPr/>
            <p:nvPr/>
          </p:nvSpPr>
          <p:spPr>
            <a:xfrm>
              <a:off x="6006303" y="3114328"/>
              <a:ext cx="421098" cy="954268"/>
            </a:xfrm>
            <a:custGeom>
              <a:avLst/>
              <a:gdLst/>
              <a:ahLst/>
              <a:cxnLst/>
              <a:rect l="l" t="t" r="r" b="b"/>
              <a:pathLst>
                <a:path w="19065" h="43204" extrusionOk="0">
                  <a:moveTo>
                    <a:pt x="15909" y="1"/>
                  </a:moveTo>
                  <a:cubicBezTo>
                    <a:pt x="8815" y="93"/>
                    <a:pt x="3722" y="212"/>
                    <a:pt x="3643" y="240"/>
                  </a:cubicBezTo>
                  <a:cubicBezTo>
                    <a:pt x="3371" y="328"/>
                    <a:pt x="3191" y="1862"/>
                    <a:pt x="3012" y="3125"/>
                  </a:cubicBezTo>
                  <a:cubicBezTo>
                    <a:pt x="3012" y="3125"/>
                    <a:pt x="0" y="3508"/>
                    <a:pt x="544" y="11892"/>
                  </a:cubicBezTo>
                  <a:cubicBezTo>
                    <a:pt x="619" y="13067"/>
                    <a:pt x="3659" y="26587"/>
                    <a:pt x="3879" y="28121"/>
                  </a:cubicBezTo>
                  <a:cubicBezTo>
                    <a:pt x="5228" y="37543"/>
                    <a:pt x="8240" y="42260"/>
                    <a:pt x="8240" y="42260"/>
                  </a:cubicBezTo>
                  <a:cubicBezTo>
                    <a:pt x="8240" y="42260"/>
                    <a:pt x="8458" y="43203"/>
                    <a:pt x="11036" y="43203"/>
                  </a:cubicBezTo>
                  <a:cubicBezTo>
                    <a:pt x="11335" y="43203"/>
                    <a:pt x="11665" y="43191"/>
                    <a:pt x="12031" y="43162"/>
                  </a:cubicBezTo>
                  <a:cubicBezTo>
                    <a:pt x="15546" y="42891"/>
                    <a:pt x="19065" y="40546"/>
                    <a:pt x="19065" y="40546"/>
                  </a:cubicBezTo>
                  <a:cubicBezTo>
                    <a:pt x="19065" y="40546"/>
                    <a:pt x="17259" y="22241"/>
                    <a:pt x="17439" y="14217"/>
                  </a:cubicBezTo>
                  <a:cubicBezTo>
                    <a:pt x="17491" y="11996"/>
                    <a:pt x="18773" y="10905"/>
                    <a:pt x="18868" y="9384"/>
                  </a:cubicBezTo>
                  <a:cubicBezTo>
                    <a:pt x="19060" y="6380"/>
                    <a:pt x="18610" y="4243"/>
                    <a:pt x="18378" y="3376"/>
                  </a:cubicBezTo>
                  <a:lnTo>
                    <a:pt x="15909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8"/>
            <p:cNvSpPr/>
            <p:nvPr/>
          </p:nvSpPr>
          <p:spPr>
            <a:xfrm>
              <a:off x="6001797" y="3108342"/>
              <a:ext cx="431766" cy="966218"/>
            </a:xfrm>
            <a:custGeom>
              <a:avLst/>
              <a:gdLst/>
              <a:ahLst/>
              <a:cxnLst/>
              <a:rect l="l" t="t" r="r" b="b"/>
              <a:pathLst>
                <a:path w="19548" h="43745" extrusionOk="0">
                  <a:moveTo>
                    <a:pt x="15977" y="544"/>
                  </a:moveTo>
                  <a:lnTo>
                    <a:pt x="18334" y="3763"/>
                  </a:lnTo>
                  <a:cubicBezTo>
                    <a:pt x="18550" y="4582"/>
                    <a:pt x="18989" y="6694"/>
                    <a:pt x="18805" y="9638"/>
                  </a:cubicBezTo>
                  <a:cubicBezTo>
                    <a:pt x="18766" y="10258"/>
                    <a:pt x="18510" y="10805"/>
                    <a:pt x="18218" y="11436"/>
                  </a:cubicBezTo>
                  <a:cubicBezTo>
                    <a:pt x="17835" y="12254"/>
                    <a:pt x="17403" y="13185"/>
                    <a:pt x="17376" y="14479"/>
                  </a:cubicBezTo>
                  <a:lnTo>
                    <a:pt x="17376" y="14483"/>
                  </a:lnTo>
                  <a:cubicBezTo>
                    <a:pt x="17203" y="22025"/>
                    <a:pt x="18801" y="38828"/>
                    <a:pt x="18981" y="40682"/>
                  </a:cubicBezTo>
                  <a:cubicBezTo>
                    <a:pt x="18310" y="41101"/>
                    <a:pt x="15234" y="42930"/>
                    <a:pt x="12211" y="43166"/>
                  </a:cubicBezTo>
                  <a:cubicBezTo>
                    <a:pt x="11853" y="43193"/>
                    <a:pt x="11531" y="43205"/>
                    <a:pt x="11241" y="43205"/>
                  </a:cubicBezTo>
                  <a:cubicBezTo>
                    <a:pt x="8985" y="43205"/>
                    <a:pt x="8711" y="42471"/>
                    <a:pt x="8708" y="42471"/>
                  </a:cubicBezTo>
                  <a:cubicBezTo>
                    <a:pt x="8704" y="42443"/>
                    <a:pt x="8692" y="42411"/>
                    <a:pt x="8676" y="42388"/>
                  </a:cubicBezTo>
                  <a:cubicBezTo>
                    <a:pt x="8644" y="42340"/>
                    <a:pt x="5676" y="37598"/>
                    <a:pt x="4350" y="28351"/>
                  </a:cubicBezTo>
                  <a:cubicBezTo>
                    <a:pt x="4250" y="27669"/>
                    <a:pt x="3599" y="24629"/>
                    <a:pt x="2908" y="21414"/>
                  </a:cubicBezTo>
                  <a:cubicBezTo>
                    <a:pt x="2042" y="17368"/>
                    <a:pt x="1059" y="12782"/>
                    <a:pt x="1015" y="12147"/>
                  </a:cubicBezTo>
                  <a:cubicBezTo>
                    <a:pt x="504" y="4190"/>
                    <a:pt x="3227" y="3667"/>
                    <a:pt x="3251" y="3663"/>
                  </a:cubicBezTo>
                  <a:cubicBezTo>
                    <a:pt x="3371" y="3647"/>
                    <a:pt x="3467" y="3555"/>
                    <a:pt x="3483" y="3435"/>
                  </a:cubicBezTo>
                  <a:lnTo>
                    <a:pt x="3548" y="2988"/>
                  </a:lnTo>
                  <a:cubicBezTo>
                    <a:pt x="3655" y="2209"/>
                    <a:pt x="3815" y="1059"/>
                    <a:pt x="3967" y="771"/>
                  </a:cubicBezTo>
                  <a:cubicBezTo>
                    <a:pt x="4654" y="739"/>
                    <a:pt x="9319" y="631"/>
                    <a:pt x="15977" y="544"/>
                  </a:cubicBezTo>
                  <a:close/>
                  <a:moveTo>
                    <a:pt x="16109" y="0"/>
                  </a:moveTo>
                  <a:cubicBezTo>
                    <a:pt x="11783" y="56"/>
                    <a:pt x="3955" y="188"/>
                    <a:pt x="3763" y="252"/>
                  </a:cubicBezTo>
                  <a:cubicBezTo>
                    <a:pt x="3412" y="367"/>
                    <a:pt x="3288" y="923"/>
                    <a:pt x="3012" y="2913"/>
                  </a:cubicBezTo>
                  <a:lnTo>
                    <a:pt x="2973" y="3180"/>
                  </a:lnTo>
                  <a:cubicBezTo>
                    <a:pt x="2257" y="3435"/>
                    <a:pt x="1" y="4821"/>
                    <a:pt x="475" y="12182"/>
                  </a:cubicBezTo>
                  <a:cubicBezTo>
                    <a:pt x="519" y="12858"/>
                    <a:pt x="1467" y="17263"/>
                    <a:pt x="2381" y="21525"/>
                  </a:cubicBezTo>
                  <a:cubicBezTo>
                    <a:pt x="3068" y="24733"/>
                    <a:pt x="3719" y="27765"/>
                    <a:pt x="3815" y="28427"/>
                  </a:cubicBezTo>
                  <a:cubicBezTo>
                    <a:pt x="5101" y="37403"/>
                    <a:pt x="7933" y="42211"/>
                    <a:pt x="8197" y="42647"/>
                  </a:cubicBezTo>
                  <a:cubicBezTo>
                    <a:pt x="8288" y="42891"/>
                    <a:pt x="8772" y="43745"/>
                    <a:pt x="11252" y="43745"/>
                  </a:cubicBezTo>
                  <a:cubicBezTo>
                    <a:pt x="11556" y="43745"/>
                    <a:pt x="11888" y="43733"/>
                    <a:pt x="12255" y="43706"/>
                  </a:cubicBezTo>
                  <a:cubicBezTo>
                    <a:pt x="15802" y="43430"/>
                    <a:pt x="19273" y="41141"/>
                    <a:pt x="19417" y="41045"/>
                  </a:cubicBezTo>
                  <a:cubicBezTo>
                    <a:pt x="19500" y="40989"/>
                    <a:pt x="19548" y="40893"/>
                    <a:pt x="19536" y="40793"/>
                  </a:cubicBezTo>
                  <a:cubicBezTo>
                    <a:pt x="19520" y="40610"/>
                    <a:pt x="17739" y="22412"/>
                    <a:pt x="17914" y="14496"/>
                  </a:cubicBezTo>
                  <a:cubicBezTo>
                    <a:pt x="17942" y="13309"/>
                    <a:pt x="18330" y="12475"/>
                    <a:pt x="18705" y="11664"/>
                  </a:cubicBezTo>
                  <a:cubicBezTo>
                    <a:pt x="19013" y="11013"/>
                    <a:pt x="19297" y="10394"/>
                    <a:pt x="19345" y="9675"/>
                  </a:cubicBezTo>
                  <a:cubicBezTo>
                    <a:pt x="19540" y="6587"/>
                    <a:pt x="19061" y="4382"/>
                    <a:pt x="18845" y="3575"/>
                  </a:cubicBezTo>
                  <a:cubicBezTo>
                    <a:pt x="18838" y="3543"/>
                    <a:pt x="18821" y="3512"/>
                    <a:pt x="18801" y="3488"/>
                  </a:cubicBezTo>
                  <a:lnTo>
                    <a:pt x="16333" y="112"/>
                  </a:lnTo>
                  <a:cubicBezTo>
                    <a:pt x="16281" y="41"/>
                    <a:pt x="16185" y="0"/>
                    <a:pt x="1610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8"/>
            <p:cNvSpPr/>
            <p:nvPr/>
          </p:nvSpPr>
          <p:spPr>
            <a:xfrm>
              <a:off x="5884314" y="3143439"/>
              <a:ext cx="355012" cy="166076"/>
            </a:xfrm>
            <a:custGeom>
              <a:avLst/>
              <a:gdLst/>
              <a:ahLst/>
              <a:cxnLst/>
              <a:rect l="l" t="t" r="r" b="b"/>
              <a:pathLst>
                <a:path w="16073" h="7519" extrusionOk="0">
                  <a:moveTo>
                    <a:pt x="10116" y="0"/>
                  </a:moveTo>
                  <a:cubicBezTo>
                    <a:pt x="9398" y="0"/>
                    <a:pt x="8690" y="125"/>
                    <a:pt x="8047" y="432"/>
                  </a:cubicBezTo>
                  <a:cubicBezTo>
                    <a:pt x="8047" y="432"/>
                    <a:pt x="4321" y="992"/>
                    <a:pt x="2037" y="3580"/>
                  </a:cubicBezTo>
                  <a:cubicBezTo>
                    <a:pt x="0" y="5890"/>
                    <a:pt x="1324" y="7519"/>
                    <a:pt x="4787" y="7519"/>
                  </a:cubicBezTo>
                  <a:cubicBezTo>
                    <a:pt x="5204" y="7519"/>
                    <a:pt x="5653" y="7495"/>
                    <a:pt x="6130" y="7446"/>
                  </a:cubicBezTo>
                  <a:cubicBezTo>
                    <a:pt x="10568" y="6987"/>
                    <a:pt x="15684" y="2438"/>
                    <a:pt x="15900" y="2194"/>
                  </a:cubicBezTo>
                  <a:cubicBezTo>
                    <a:pt x="16073" y="2002"/>
                    <a:pt x="13002" y="0"/>
                    <a:pt x="101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8"/>
            <p:cNvSpPr/>
            <p:nvPr/>
          </p:nvSpPr>
          <p:spPr>
            <a:xfrm>
              <a:off x="5897611" y="3137454"/>
              <a:ext cx="345934" cy="178047"/>
            </a:xfrm>
            <a:custGeom>
              <a:avLst/>
              <a:gdLst/>
              <a:ahLst/>
              <a:cxnLst/>
              <a:rect l="l" t="t" r="r" b="b"/>
              <a:pathLst>
                <a:path w="15662" h="8061" extrusionOk="0">
                  <a:moveTo>
                    <a:pt x="9491" y="548"/>
                  </a:moveTo>
                  <a:cubicBezTo>
                    <a:pt x="11823" y="548"/>
                    <a:pt x="14343" y="1910"/>
                    <a:pt x="14942" y="2425"/>
                  </a:cubicBezTo>
                  <a:cubicBezTo>
                    <a:pt x="14059" y="3208"/>
                    <a:pt x="9526" y="7035"/>
                    <a:pt x="5500" y="7450"/>
                  </a:cubicBezTo>
                  <a:cubicBezTo>
                    <a:pt x="5046" y="7496"/>
                    <a:pt x="4614" y="7519"/>
                    <a:pt x="4209" y="7519"/>
                  </a:cubicBezTo>
                  <a:cubicBezTo>
                    <a:pt x="2485" y="7519"/>
                    <a:pt x="1249" y="7108"/>
                    <a:pt x="867" y="6368"/>
                  </a:cubicBezTo>
                  <a:cubicBezTo>
                    <a:pt x="559" y="5772"/>
                    <a:pt x="835" y="4941"/>
                    <a:pt x="1638" y="4030"/>
                  </a:cubicBezTo>
                  <a:cubicBezTo>
                    <a:pt x="3826" y="1551"/>
                    <a:pt x="7445" y="975"/>
                    <a:pt x="7485" y="972"/>
                  </a:cubicBezTo>
                  <a:cubicBezTo>
                    <a:pt x="7509" y="967"/>
                    <a:pt x="7537" y="959"/>
                    <a:pt x="7561" y="948"/>
                  </a:cubicBezTo>
                  <a:cubicBezTo>
                    <a:pt x="8153" y="664"/>
                    <a:pt x="8816" y="548"/>
                    <a:pt x="9491" y="548"/>
                  </a:cubicBezTo>
                  <a:close/>
                  <a:moveTo>
                    <a:pt x="9523" y="1"/>
                  </a:moveTo>
                  <a:cubicBezTo>
                    <a:pt x="8776" y="1"/>
                    <a:pt x="8038" y="129"/>
                    <a:pt x="7362" y="444"/>
                  </a:cubicBezTo>
                  <a:cubicBezTo>
                    <a:pt x="6926" y="516"/>
                    <a:pt x="3455" y="1155"/>
                    <a:pt x="1234" y="3671"/>
                  </a:cubicBezTo>
                  <a:cubicBezTo>
                    <a:pt x="0" y="5070"/>
                    <a:pt x="92" y="6044"/>
                    <a:pt x="388" y="6619"/>
                  </a:cubicBezTo>
                  <a:cubicBezTo>
                    <a:pt x="871" y="7557"/>
                    <a:pt x="2221" y="8060"/>
                    <a:pt x="4170" y="8060"/>
                  </a:cubicBezTo>
                  <a:cubicBezTo>
                    <a:pt x="4606" y="8060"/>
                    <a:pt x="5065" y="8037"/>
                    <a:pt x="5557" y="7985"/>
                  </a:cubicBezTo>
                  <a:cubicBezTo>
                    <a:pt x="9926" y="7538"/>
                    <a:pt x="15086" y="3112"/>
                    <a:pt x="15502" y="2649"/>
                  </a:cubicBezTo>
                  <a:cubicBezTo>
                    <a:pt x="15530" y="2616"/>
                    <a:pt x="15661" y="2445"/>
                    <a:pt x="15490" y="2218"/>
                  </a:cubicBezTo>
                  <a:cubicBezTo>
                    <a:pt x="15119" y="1724"/>
                    <a:pt x="12263" y="1"/>
                    <a:pt x="952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8"/>
            <p:cNvSpPr/>
            <p:nvPr/>
          </p:nvSpPr>
          <p:spPr>
            <a:xfrm>
              <a:off x="6152478" y="3117619"/>
              <a:ext cx="454185" cy="155363"/>
            </a:xfrm>
            <a:custGeom>
              <a:avLst/>
              <a:gdLst/>
              <a:ahLst/>
              <a:cxnLst/>
              <a:rect l="l" t="t" r="r" b="b"/>
              <a:pathLst>
                <a:path w="20563" h="7034" extrusionOk="0">
                  <a:moveTo>
                    <a:pt x="1986" y="0"/>
                  </a:moveTo>
                  <a:cubicBezTo>
                    <a:pt x="0" y="0"/>
                    <a:pt x="2525" y="3247"/>
                    <a:pt x="2525" y="3247"/>
                  </a:cubicBezTo>
                  <a:cubicBezTo>
                    <a:pt x="2525" y="3247"/>
                    <a:pt x="6495" y="3427"/>
                    <a:pt x="9559" y="4329"/>
                  </a:cubicBezTo>
                  <a:cubicBezTo>
                    <a:pt x="12626" y="5229"/>
                    <a:pt x="18035" y="7034"/>
                    <a:pt x="19301" y="7034"/>
                  </a:cubicBezTo>
                  <a:cubicBezTo>
                    <a:pt x="20563" y="7034"/>
                    <a:pt x="20199" y="2344"/>
                    <a:pt x="20199" y="1442"/>
                  </a:cubicBezTo>
                  <a:cubicBezTo>
                    <a:pt x="20199" y="539"/>
                    <a:pt x="3967" y="0"/>
                    <a:pt x="1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8"/>
            <p:cNvSpPr/>
            <p:nvPr/>
          </p:nvSpPr>
          <p:spPr>
            <a:xfrm>
              <a:off x="6165532" y="3111589"/>
              <a:ext cx="441132" cy="167379"/>
            </a:xfrm>
            <a:custGeom>
              <a:avLst/>
              <a:gdLst/>
              <a:ahLst/>
              <a:cxnLst/>
              <a:rect l="l" t="t" r="r" b="b"/>
              <a:pathLst>
                <a:path w="19972" h="7578" extrusionOk="0">
                  <a:moveTo>
                    <a:pt x="1395" y="544"/>
                  </a:moveTo>
                  <a:cubicBezTo>
                    <a:pt x="3915" y="544"/>
                    <a:pt x="18130" y="1096"/>
                    <a:pt x="19341" y="1807"/>
                  </a:cubicBezTo>
                  <a:cubicBezTo>
                    <a:pt x="19341" y="1927"/>
                    <a:pt x="19348" y="2086"/>
                    <a:pt x="19352" y="2282"/>
                  </a:cubicBezTo>
                  <a:cubicBezTo>
                    <a:pt x="19393" y="3384"/>
                    <a:pt x="19492" y="6316"/>
                    <a:pt x="18882" y="6951"/>
                  </a:cubicBezTo>
                  <a:cubicBezTo>
                    <a:pt x="18810" y="7027"/>
                    <a:pt x="18749" y="7035"/>
                    <a:pt x="18710" y="7035"/>
                  </a:cubicBezTo>
                  <a:cubicBezTo>
                    <a:pt x="17807" y="7035"/>
                    <a:pt x="14436" y="5996"/>
                    <a:pt x="11724" y="5157"/>
                  </a:cubicBezTo>
                  <a:cubicBezTo>
                    <a:pt x="10754" y="4858"/>
                    <a:pt x="9823" y="4571"/>
                    <a:pt x="9043" y="4343"/>
                  </a:cubicBezTo>
                  <a:cubicBezTo>
                    <a:pt x="6291" y="3533"/>
                    <a:pt x="2781" y="3297"/>
                    <a:pt x="2073" y="3256"/>
                  </a:cubicBezTo>
                  <a:cubicBezTo>
                    <a:pt x="1450" y="2430"/>
                    <a:pt x="724" y="1155"/>
                    <a:pt x="939" y="712"/>
                  </a:cubicBezTo>
                  <a:cubicBezTo>
                    <a:pt x="995" y="600"/>
                    <a:pt x="1147" y="544"/>
                    <a:pt x="1395" y="544"/>
                  </a:cubicBezTo>
                  <a:close/>
                  <a:moveTo>
                    <a:pt x="1395" y="1"/>
                  </a:moveTo>
                  <a:cubicBezTo>
                    <a:pt x="808" y="1"/>
                    <a:pt x="560" y="261"/>
                    <a:pt x="452" y="473"/>
                  </a:cubicBezTo>
                  <a:cubicBezTo>
                    <a:pt x="1" y="1400"/>
                    <a:pt x="1431" y="3312"/>
                    <a:pt x="1722" y="3684"/>
                  </a:cubicBezTo>
                  <a:cubicBezTo>
                    <a:pt x="1770" y="3748"/>
                    <a:pt x="1842" y="3787"/>
                    <a:pt x="1922" y="3787"/>
                  </a:cubicBezTo>
                  <a:cubicBezTo>
                    <a:pt x="1962" y="3791"/>
                    <a:pt x="5892" y="3979"/>
                    <a:pt x="8892" y="4862"/>
                  </a:cubicBezTo>
                  <a:cubicBezTo>
                    <a:pt x="9666" y="5090"/>
                    <a:pt x="10593" y="5373"/>
                    <a:pt x="11568" y="5673"/>
                  </a:cubicBezTo>
                  <a:cubicBezTo>
                    <a:pt x="14596" y="6612"/>
                    <a:pt x="17723" y="7578"/>
                    <a:pt x="18710" y="7578"/>
                  </a:cubicBezTo>
                  <a:cubicBezTo>
                    <a:pt x="18917" y="7578"/>
                    <a:pt x="19113" y="7491"/>
                    <a:pt x="19273" y="7327"/>
                  </a:cubicBezTo>
                  <a:cubicBezTo>
                    <a:pt x="19948" y="6624"/>
                    <a:pt x="19972" y="4479"/>
                    <a:pt x="19896" y="2262"/>
                  </a:cubicBezTo>
                  <a:cubicBezTo>
                    <a:pt x="19888" y="2027"/>
                    <a:pt x="19880" y="1835"/>
                    <a:pt x="19880" y="1715"/>
                  </a:cubicBezTo>
                  <a:cubicBezTo>
                    <a:pt x="19880" y="1343"/>
                    <a:pt x="19880" y="884"/>
                    <a:pt x="11261" y="384"/>
                  </a:cubicBezTo>
                  <a:cubicBezTo>
                    <a:pt x="6866" y="133"/>
                    <a:pt x="2353" y="1"/>
                    <a:pt x="1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8"/>
            <p:cNvSpPr/>
            <p:nvPr/>
          </p:nvSpPr>
          <p:spPr>
            <a:xfrm>
              <a:off x="6526994" y="3149381"/>
              <a:ext cx="241924" cy="202830"/>
            </a:xfrm>
            <a:custGeom>
              <a:avLst/>
              <a:gdLst/>
              <a:ahLst/>
              <a:cxnLst/>
              <a:rect l="l" t="t" r="r" b="b"/>
              <a:pathLst>
                <a:path w="10953" h="9183" extrusionOk="0">
                  <a:moveTo>
                    <a:pt x="3619" y="1"/>
                  </a:moveTo>
                  <a:cubicBezTo>
                    <a:pt x="3381" y="1"/>
                    <a:pt x="3243" y="4"/>
                    <a:pt x="3243" y="4"/>
                  </a:cubicBezTo>
                  <a:cubicBezTo>
                    <a:pt x="3243" y="4"/>
                    <a:pt x="1802" y="727"/>
                    <a:pt x="1262" y="3431"/>
                  </a:cubicBezTo>
                  <a:cubicBezTo>
                    <a:pt x="719" y="6135"/>
                    <a:pt x="0" y="7581"/>
                    <a:pt x="1079" y="8300"/>
                  </a:cubicBezTo>
                  <a:cubicBezTo>
                    <a:pt x="1801" y="8782"/>
                    <a:pt x="4127" y="9183"/>
                    <a:pt x="5812" y="9183"/>
                  </a:cubicBezTo>
                  <a:cubicBezTo>
                    <a:pt x="6652" y="9183"/>
                    <a:pt x="7333" y="9083"/>
                    <a:pt x="7573" y="8843"/>
                  </a:cubicBezTo>
                  <a:cubicBezTo>
                    <a:pt x="8296" y="8120"/>
                    <a:pt x="10278" y="4513"/>
                    <a:pt x="10641" y="2169"/>
                  </a:cubicBezTo>
                  <a:cubicBezTo>
                    <a:pt x="10953" y="136"/>
                    <a:pt x="5166" y="1"/>
                    <a:pt x="361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8"/>
            <p:cNvSpPr/>
            <p:nvPr/>
          </p:nvSpPr>
          <p:spPr>
            <a:xfrm>
              <a:off x="6525647" y="3143439"/>
              <a:ext cx="243515" cy="214779"/>
            </a:xfrm>
            <a:custGeom>
              <a:avLst/>
              <a:gdLst/>
              <a:ahLst/>
              <a:cxnLst/>
              <a:rect l="l" t="t" r="r" b="b"/>
              <a:pathLst>
                <a:path w="11025" h="9724" extrusionOk="0">
                  <a:moveTo>
                    <a:pt x="3760" y="541"/>
                  </a:moveTo>
                  <a:cubicBezTo>
                    <a:pt x="5595" y="541"/>
                    <a:pt x="9325" y="759"/>
                    <a:pt x="10250" y="1811"/>
                  </a:cubicBezTo>
                  <a:cubicBezTo>
                    <a:pt x="10406" y="1990"/>
                    <a:pt x="10466" y="2178"/>
                    <a:pt x="10434" y="2397"/>
                  </a:cubicBezTo>
                  <a:cubicBezTo>
                    <a:pt x="10075" y="4722"/>
                    <a:pt x="8105" y="8257"/>
                    <a:pt x="7443" y="8921"/>
                  </a:cubicBezTo>
                  <a:cubicBezTo>
                    <a:pt x="7257" y="9107"/>
                    <a:pt x="6659" y="9189"/>
                    <a:pt x="5899" y="9189"/>
                  </a:cubicBezTo>
                  <a:cubicBezTo>
                    <a:pt x="4317" y="9189"/>
                    <a:pt x="2031" y="8836"/>
                    <a:pt x="1291" y="8345"/>
                  </a:cubicBezTo>
                  <a:cubicBezTo>
                    <a:pt x="640" y="7914"/>
                    <a:pt x="796" y="7139"/>
                    <a:pt x="1208" y="5433"/>
                  </a:cubicBezTo>
                  <a:cubicBezTo>
                    <a:pt x="1328" y="4934"/>
                    <a:pt x="1463" y="4379"/>
                    <a:pt x="1586" y="3752"/>
                  </a:cubicBezTo>
                  <a:cubicBezTo>
                    <a:pt x="2038" y="1503"/>
                    <a:pt x="3140" y="696"/>
                    <a:pt x="3380" y="544"/>
                  </a:cubicBezTo>
                  <a:cubicBezTo>
                    <a:pt x="3495" y="542"/>
                    <a:pt x="3622" y="541"/>
                    <a:pt x="3760" y="541"/>
                  </a:cubicBezTo>
                  <a:close/>
                  <a:moveTo>
                    <a:pt x="3752" y="0"/>
                  </a:moveTo>
                  <a:cubicBezTo>
                    <a:pt x="3499" y="0"/>
                    <a:pt x="3337" y="4"/>
                    <a:pt x="3300" y="6"/>
                  </a:cubicBezTo>
                  <a:cubicBezTo>
                    <a:pt x="3260" y="6"/>
                    <a:pt x="3221" y="13"/>
                    <a:pt x="3184" y="33"/>
                  </a:cubicBezTo>
                  <a:cubicBezTo>
                    <a:pt x="3120" y="65"/>
                    <a:pt x="1619" y="844"/>
                    <a:pt x="1055" y="3648"/>
                  </a:cubicBezTo>
                  <a:cubicBezTo>
                    <a:pt x="932" y="4263"/>
                    <a:pt x="800" y="4814"/>
                    <a:pt x="681" y="5306"/>
                  </a:cubicBezTo>
                  <a:cubicBezTo>
                    <a:pt x="273" y="7011"/>
                    <a:pt x="1" y="8134"/>
                    <a:pt x="992" y="8796"/>
                  </a:cubicBezTo>
                  <a:cubicBezTo>
                    <a:pt x="1726" y="9288"/>
                    <a:pt x="4060" y="9723"/>
                    <a:pt x="5821" y="9723"/>
                  </a:cubicBezTo>
                  <a:cubicBezTo>
                    <a:pt x="6751" y="9723"/>
                    <a:pt x="7526" y="9603"/>
                    <a:pt x="7826" y="9304"/>
                  </a:cubicBezTo>
                  <a:cubicBezTo>
                    <a:pt x="8641" y="8489"/>
                    <a:pt x="10606" y="4814"/>
                    <a:pt x="10969" y="2478"/>
                  </a:cubicBezTo>
                  <a:cubicBezTo>
                    <a:pt x="11025" y="2102"/>
                    <a:pt x="10921" y="1755"/>
                    <a:pt x="10654" y="1455"/>
                  </a:cubicBezTo>
                  <a:cubicBezTo>
                    <a:pt x="9484" y="119"/>
                    <a:pt x="5175" y="0"/>
                    <a:pt x="375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8"/>
            <p:cNvSpPr/>
            <p:nvPr/>
          </p:nvSpPr>
          <p:spPr>
            <a:xfrm>
              <a:off x="6670364" y="3063505"/>
              <a:ext cx="744967" cy="420590"/>
            </a:xfrm>
            <a:custGeom>
              <a:avLst/>
              <a:gdLst/>
              <a:ahLst/>
              <a:cxnLst/>
              <a:rect l="l" t="t" r="r" b="b"/>
              <a:pathLst>
                <a:path w="33728" h="19042" extrusionOk="0">
                  <a:moveTo>
                    <a:pt x="12459" y="1"/>
                  </a:moveTo>
                  <a:cubicBezTo>
                    <a:pt x="11864" y="1"/>
                    <a:pt x="11421" y="34"/>
                    <a:pt x="11183" y="105"/>
                  </a:cubicBezTo>
                  <a:cubicBezTo>
                    <a:pt x="9378" y="644"/>
                    <a:pt x="2887" y="4794"/>
                    <a:pt x="2887" y="4794"/>
                  </a:cubicBezTo>
                  <a:cubicBezTo>
                    <a:pt x="2887" y="4794"/>
                    <a:pt x="1442" y="6416"/>
                    <a:pt x="902" y="8042"/>
                  </a:cubicBezTo>
                  <a:cubicBezTo>
                    <a:pt x="360" y="9664"/>
                    <a:pt x="0" y="11828"/>
                    <a:pt x="0" y="11828"/>
                  </a:cubicBezTo>
                  <a:cubicBezTo>
                    <a:pt x="0" y="11828"/>
                    <a:pt x="2165" y="12367"/>
                    <a:pt x="5048" y="13633"/>
                  </a:cubicBezTo>
                  <a:cubicBezTo>
                    <a:pt x="7936" y="14896"/>
                    <a:pt x="12805" y="15794"/>
                    <a:pt x="17495" y="16877"/>
                  </a:cubicBezTo>
                  <a:cubicBezTo>
                    <a:pt x="22183" y="17960"/>
                    <a:pt x="23446" y="19042"/>
                    <a:pt x="25068" y="19042"/>
                  </a:cubicBezTo>
                  <a:cubicBezTo>
                    <a:pt x="26693" y="19042"/>
                    <a:pt x="28674" y="17779"/>
                    <a:pt x="31203" y="14712"/>
                  </a:cubicBezTo>
                  <a:cubicBezTo>
                    <a:pt x="33727" y="11648"/>
                    <a:pt x="31562" y="5154"/>
                    <a:pt x="29037" y="3173"/>
                  </a:cubicBezTo>
                  <a:cubicBezTo>
                    <a:pt x="26847" y="1450"/>
                    <a:pt x="16367" y="1"/>
                    <a:pt x="1245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8"/>
            <p:cNvSpPr/>
            <p:nvPr/>
          </p:nvSpPr>
          <p:spPr>
            <a:xfrm>
              <a:off x="6663892" y="3057629"/>
              <a:ext cx="728578" cy="432473"/>
            </a:xfrm>
            <a:custGeom>
              <a:avLst/>
              <a:gdLst/>
              <a:ahLst/>
              <a:cxnLst/>
              <a:rect l="l" t="t" r="r" b="b"/>
              <a:pathLst>
                <a:path w="32986" h="19580" extrusionOk="0">
                  <a:moveTo>
                    <a:pt x="12712" y="538"/>
                  </a:moveTo>
                  <a:cubicBezTo>
                    <a:pt x="16456" y="538"/>
                    <a:pt x="26982" y="1936"/>
                    <a:pt x="29163" y="3651"/>
                  </a:cubicBezTo>
                  <a:cubicBezTo>
                    <a:pt x="30665" y="4829"/>
                    <a:pt x="32011" y="7685"/>
                    <a:pt x="32291" y="10289"/>
                  </a:cubicBezTo>
                  <a:cubicBezTo>
                    <a:pt x="32434" y="11619"/>
                    <a:pt x="32378" y="13481"/>
                    <a:pt x="31284" y="14806"/>
                  </a:cubicBezTo>
                  <a:cubicBezTo>
                    <a:pt x="28939" y="17654"/>
                    <a:pt x="27002" y="19037"/>
                    <a:pt x="25361" y="19037"/>
                  </a:cubicBezTo>
                  <a:cubicBezTo>
                    <a:pt x="24613" y="19037"/>
                    <a:pt x="23923" y="18785"/>
                    <a:pt x="22876" y="18401"/>
                  </a:cubicBezTo>
                  <a:cubicBezTo>
                    <a:pt x="21770" y="17994"/>
                    <a:pt x="20251" y="17435"/>
                    <a:pt x="17847" y="16880"/>
                  </a:cubicBezTo>
                  <a:cubicBezTo>
                    <a:pt x="16833" y="16648"/>
                    <a:pt x="15810" y="16420"/>
                    <a:pt x="14800" y="16196"/>
                  </a:cubicBezTo>
                  <a:cubicBezTo>
                    <a:pt x="11145" y="15389"/>
                    <a:pt x="7690" y="14631"/>
                    <a:pt x="5449" y="13652"/>
                  </a:cubicBezTo>
                  <a:cubicBezTo>
                    <a:pt x="3132" y="12633"/>
                    <a:pt x="1252" y="12078"/>
                    <a:pt x="605" y="11899"/>
                  </a:cubicBezTo>
                  <a:cubicBezTo>
                    <a:pt x="712" y="11291"/>
                    <a:pt x="1027" y="9661"/>
                    <a:pt x="1451" y="8391"/>
                  </a:cubicBezTo>
                  <a:cubicBezTo>
                    <a:pt x="1930" y="6953"/>
                    <a:pt x="3169" y="5484"/>
                    <a:pt x="3356" y="5268"/>
                  </a:cubicBezTo>
                  <a:cubicBezTo>
                    <a:pt x="3855" y="4949"/>
                    <a:pt x="9871" y="1134"/>
                    <a:pt x="11552" y="631"/>
                  </a:cubicBezTo>
                  <a:cubicBezTo>
                    <a:pt x="11762" y="568"/>
                    <a:pt x="12165" y="538"/>
                    <a:pt x="12712" y="538"/>
                  </a:cubicBezTo>
                  <a:close/>
                  <a:moveTo>
                    <a:pt x="12743" y="0"/>
                  </a:moveTo>
                  <a:cubicBezTo>
                    <a:pt x="12116" y="0"/>
                    <a:pt x="11649" y="36"/>
                    <a:pt x="11397" y="112"/>
                  </a:cubicBezTo>
                  <a:cubicBezTo>
                    <a:pt x="9579" y="659"/>
                    <a:pt x="3300" y="4661"/>
                    <a:pt x="3033" y="4833"/>
                  </a:cubicBezTo>
                  <a:cubicBezTo>
                    <a:pt x="3013" y="4844"/>
                    <a:pt x="2993" y="4861"/>
                    <a:pt x="2977" y="4881"/>
                  </a:cubicBezTo>
                  <a:cubicBezTo>
                    <a:pt x="2917" y="4949"/>
                    <a:pt x="1491" y="6562"/>
                    <a:pt x="940" y="8220"/>
                  </a:cubicBezTo>
                  <a:cubicBezTo>
                    <a:pt x="397" y="9845"/>
                    <a:pt x="41" y="11958"/>
                    <a:pt x="25" y="12050"/>
                  </a:cubicBezTo>
                  <a:cubicBezTo>
                    <a:pt x="1" y="12190"/>
                    <a:pt x="89" y="12322"/>
                    <a:pt x="229" y="12358"/>
                  </a:cubicBezTo>
                  <a:cubicBezTo>
                    <a:pt x="249" y="12362"/>
                    <a:pt x="2406" y="12909"/>
                    <a:pt x="5234" y="14148"/>
                  </a:cubicBezTo>
                  <a:cubicBezTo>
                    <a:pt x="7522" y="15146"/>
                    <a:pt x="11001" y="15913"/>
                    <a:pt x="14684" y="16727"/>
                  </a:cubicBezTo>
                  <a:cubicBezTo>
                    <a:pt x="15694" y="16947"/>
                    <a:pt x="16713" y="17175"/>
                    <a:pt x="17727" y="17407"/>
                  </a:cubicBezTo>
                  <a:cubicBezTo>
                    <a:pt x="20096" y="17953"/>
                    <a:pt x="21593" y="18505"/>
                    <a:pt x="22688" y="18908"/>
                  </a:cubicBezTo>
                  <a:cubicBezTo>
                    <a:pt x="23791" y="19312"/>
                    <a:pt x="24517" y="19579"/>
                    <a:pt x="25361" y="19579"/>
                  </a:cubicBezTo>
                  <a:cubicBezTo>
                    <a:pt x="27174" y="19579"/>
                    <a:pt x="29251" y="18130"/>
                    <a:pt x="31703" y="15149"/>
                  </a:cubicBezTo>
                  <a:cubicBezTo>
                    <a:pt x="32914" y="13680"/>
                    <a:pt x="32986" y="11663"/>
                    <a:pt x="32829" y="10233"/>
                  </a:cubicBezTo>
                  <a:cubicBezTo>
                    <a:pt x="32530" y="7453"/>
                    <a:pt x="31128" y="4505"/>
                    <a:pt x="29498" y="3223"/>
                  </a:cubicBezTo>
                  <a:cubicBezTo>
                    <a:pt x="27247" y="1455"/>
                    <a:pt x="16748" y="0"/>
                    <a:pt x="127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5884999" y="3211469"/>
              <a:ext cx="101735" cy="98046"/>
            </a:xfrm>
            <a:custGeom>
              <a:avLst/>
              <a:gdLst/>
              <a:ahLst/>
              <a:cxnLst/>
              <a:rect l="l" t="t" r="r" b="b"/>
              <a:pathLst>
                <a:path w="4606" h="4439" extrusionOk="0">
                  <a:moveTo>
                    <a:pt x="2493" y="1"/>
                  </a:moveTo>
                  <a:cubicBezTo>
                    <a:pt x="2325" y="161"/>
                    <a:pt x="2161" y="324"/>
                    <a:pt x="2006" y="500"/>
                  </a:cubicBezTo>
                  <a:cubicBezTo>
                    <a:pt x="0" y="2777"/>
                    <a:pt x="1254" y="4390"/>
                    <a:pt x="4605" y="4438"/>
                  </a:cubicBezTo>
                  <a:cubicBezTo>
                    <a:pt x="4246" y="2521"/>
                    <a:pt x="3175" y="884"/>
                    <a:pt x="2493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8"/>
            <p:cNvSpPr/>
            <p:nvPr/>
          </p:nvSpPr>
          <p:spPr>
            <a:xfrm>
              <a:off x="5898671" y="3205527"/>
              <a:ext cx="94247" cy="109885"/>
            </a:xfrm>
            <a:custGeom>
              <a:avLst/>
              <a:gdLst/>
              <a:ahLst/>
              <a:cxnLst/>
              <a:rect l="l" t="t" r="r" b="b"/>
              <a:pathLst>
                <a:path w="4267" h="4975" extrusionOk="0">
                  <a:moveTo>
                    <a:pt x="1842" y="681"/>
                  </a:moveTo>
                  <a:cubicBezTo>
                    <a:pt x="2432" y="1484"/>
                    <a:pt x="3280" y="2842"/>
                    <a:pt x="3651" y="4423"/>
                  </a:cubicBezTo>
                  <a:cubicBezTo>
                    <a:pt x="2133" y="4352"/>
                    <a:pt x="1099" y="3920"/>
                    <a:pt x="791" y="3225"/>
                  </a:cubicBezTo>
                  <a:cubicBezTo>
                    <a:pt x="528" y="2630"/>
                    <a:pt x="803" y="1839"/>
                    <a:pt x="1590" y="948"/>
                  </a:cubicBezTo>
                  <a:cubicBezTo>
                    <a:pt x="1674" y="856"/>
                    <a:pt x="1758" y="765"/>
                    <a:pt x="1842" y="681"/>
                  </a:cubicBezTo>
                  <a:close/>
                  <a:moveTo>
                    <a:pt x="1867" y="1"/>
                  </a:moveTo>
                  <a:cubicBezTo>
                    <a:pt x="1800" y="1"/>
                    <a:pt x="1735" y="29"/>
                    <a:pt x="1689" y="74"/>
                  </a:cubicBezTo>
                  <a:cubicBezTo>
                    <a:pt x="1514" y="238"/>
                    <a:pt x="1346" y="410"/>
                    <a:pt x="1186" y="589"/>
                  </a:cubicBezTo>
                  <a:cubicBezTo>
                    <a:pt x="0" y="1931"/>
                    <a:pt x="48" y="2886"/>
                    <a:pt x="296" y="3445"/>
                  </a:cubicBezTo>
                  <a:cubicBezTo>
                    <a:pt x="723" y="4408"/>
                    <a:pt x="2029" y="4951"/>
                    <a:pt x="3982" y="4975"/>
                  </a:cubicBezTo>
                  <a:lnTo>
                    <a:pt x="3986" y="4975"/>
                  </a:lnTo>
                  <a:cubicBezTo>
                    <a:pt x="4066" y="4975"/>
                    <a:pt x="4143" y="4943"/>
                    <a:pt x="4194" y="4879"/>
                  </a:cubicBezTo>
                  <a:cubicBezTo>
                    <a:pt x="4246" y="4819"/>
                    <a:pt x="4266" y="4735"/>
                    <a:pt x="4250" y="4655"/>
                  </a:cubicBezTo>
                  <a:cubicBezTo>
                    <a:pt x="3874" y="2646"/>
                    <a:pt x="2732" y="941"/>
                    <a:pt x="2089" y="106"/>
                  </a:cubicBezTo>
                  <a:cubicBezTo>
                    <a:pt x="2041" y="46"/>
                    <a:pt x="1969" y="6"/>
                    <a:pt x="1894" y="2"/>
                  </a:cubicBezTo>
                  <a:cubicBezTo>
                    <a:pt x="1885" y="1"/>
                    <a:pt x="1876" y="1"/>
                    <a:pt x="186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8"/>
            <p:cNvSpPr/>
            <p:nvPr/>
          </p:nvSpPr>
          <p:spPr>
            <a:xfrm>
              <a:off x="6257019" y="3337964"/>
              <a:ext cx="131553" cy="514396"/>
            </a:xfrm>
            <a:custGeom>
              <a:avLst/>
              <a:gdLst/>
              <a:ahLst/>
              <a:cxnLst/>
              <a:rect l="l" t="t" r="r" b="b"/>
              <a:pathLst>
                <a:path w="5956" h="23289" extrusionOk="0">
                  <a:moveTo>
                    <a:pt x="5814" y="1"/>
                  </a:moveTo>
                  <a:cubicBezTo>
                    <a:pt x="5745" y="1"/>
                    <a:pt x="5688" y="54"/>
                    <a:pt x="5681" y="125"/>
                  </a:cubicBezTo>
                  <a:cubicBezTo>
                    <a:pt x="5664" y="325"/>
                    <a:pt x="3784" y="20016"/>
                    <a:pt x="69" y="23049"/>
                  </a:cubicBezTo>
                  <a:cubicBezTo>
                    <a:pt x="12" y="23097"/>
                    <a:pt x="1" y="23180"/>
                    <a:pt x="49" y="23240"/>
                  </a:cubicBezTo>
                  <a:cubicBezTo>
                    <a:pt x="77" y="23272"/>
                    <a:pt x="117" y="23288"/>
                    <a:pt x="156" y="23288"/>
                  </a:cubicBezTo>
                  <a:cubicBezTo>
                    <a:pt x="184" y="23288"/>
                    <a:pt x="217" y="23280"/>
                    <a:pt x="241" y="23256"/>
                  </a:cubicBezTo>
                  <a:cubicBezTo>
                    <a:pt x="4039" y="20156"/>
                    <a:pt x="5876" y="964"/>
                    <a:pt x="5952" y="149"/>
                  </a:cubicBezTo>
                  <a:cubicBezTo>
                    <a:pt x="5956" y="77"/>
                    <a:pt x="5904" y="9"/>
                    <a:pt x="5828" y="1"/>
                  </a:cubicBezTo>
                  <a:cubicBezTo>
                    <a:pt x="5824" y="1"/>
                    <a:pt x="5819" y="1"/>
                    <a:pt x="58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8"/>
            <p:cNvSpPr/>
            <p:nvPr/>
          </p:nvSpPr>
          <p:spPr>
            <a:xfrm>
              <a:off x="6234798" y="3755550"/>
              <a:ext cx="124861" cy="206452"/>
            </a:xfrm>
            <a:custGeom>
              <a:avLst/>
              <a:gdLst/>
              <a:ahLst/>
              <a:cxnLst/>
              <a:rect l="l" t="t" r="r" b="b"/>
              <a:pathLst>
                <a:path w="5653" h="9347" extrusionOk="0">
                  <a:moveTo>
                    <a:pt x="5503" y="1"/>
                  </a:moveTo>
                  <a:cubicBezTo>
                    <a:pt x="5442" y="1"/>
                    <a:pt x="5387" y="43"/>
                    <a:pt x="5372" y="108"/>
                  </a:cubicBezTo>
                  <a:cubicBezTo>
                    <a:pt x="5356" y="172"/>
                    <a:pt x="3863" y="6599"/>
                    <a:pt x="76" y="9095"/>
                  </a:cubicBezTo>
                  <a:cubicBezTo>
                    <a:pt x="16" y="9139"/>
                    <a:pt x="0" y="9223"/>
                    <a:pt x="40" y="9283"/>
                  </a:cubicBezTo>
                  <a:cubicBezTo>
                    <a:pt x="64" y="9323"/>
                    <a:pt x="108" y="9347"/>
                    <a:pt x="152" y="9347"/>
                  </a:cubicBezTo>
                  <a:cubicBezTo>
                    <a:pt x="180" y="9347"/>
                    <a:pt x="204" y="9338"/>
                    <a:pt x="228" y="9323"/>
                  </a:cubicBezTo>
                  <a:cubicBezTo>
                    <a:pt x="4106" y="6762"/>
                    <a:pt x="5620" y="231"/>
                    <a:pt x="5636" y="168"/>
                  </a:cubicBezTo>
                  <a:cubicBezTo>
                    <a:pt x="5652" y="92"/>
                    <a:pt x="5608" y="21"/>
                    <a:pt x="5533" y="4"/>
                  </a:cubicBezTo>
                  <a:cubicBezTo>
                    <a:pt x="5523" y="2"/>
                    <a:pt x="5513" y="1"/>
                    <a:pt x="55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8"/>
            <p:cNvSpPr/>
            <p:nvPr/>
          </p:nvSpPr>
          <p:spPr>
            <a:xfrm>
              <a:off x="6807616" y="3258029"/>
              <a:ext cx="272361" cy="161327"/>
            </a:xfrm>
            <a:custGeom>
              <a:avLst/>
              <a:gdLst/>
              <a:ahLst/>
              <a:cxnLst/>
              <a:rect l="l" t="t" r="r" b="b"/>
              <a:pathLst>
                <a:path w="12331" h="7304" extrusionOk="0">
                  <a:moveTo>
                    <a:pt x="3535" y="0"/>
                  </a:moveTo>
                  <a:cubicBezTo>
                    <a:pt x="3529" y="0"/>
                    <a:pt x="3522" y="1"/>
                    <a:pt x="3516" y="2"/>
                  </a:cubicBezTo>
                  <a:cubicBezTo>
                    <a:pt x="3204" y="22"/>
                    <a:pt x="440" y="225"/>
                    <a:pt x="145" y="1324"/>
                  </a:cubicBezTo>
                  <a:cubicBezTo>
                    <a:pt x="1" y="1855"/>
                    <a:pt x="432" y="2446"/>
                    <a:pt x="1466" y="3134"/>
                  </a:cubicBezTo>
                  <a:cubicBezTo>
                    <a:pt x="5229" y="5641"/>
                    <a:pt x="12083" y="7283"/>
                    <a:pt x="12151" y="7299"/>
                  </a:cubicBezTo>
                  <a:cubicBezTo>
                    <a:pt x="12163" y="7304"/>
                    <a:pt x="12171" y="7304"/>
                    <a:pt x="12183" y="7304"/>
                  </a:cubicBezTo>
                  <a:cubicBezTo>
                    <a:pt x="12243" y="7304"/>
                    <a:pt x="12299" y="7263"/>
                    <a:pt x="12315" y="7199"/>
                  </a:cubicBezTo>
                  <a:cubicBezTo>
                    <a:pt x="12330" y="7127"/>
                    <a:pt x="12287" y="7055"/>
                    <a:pt x="12211" y="7040"/>
                  </a:cubicBezTo>
                  <a:cubicBezTo>
                    <a:pt x="12144" y="7020"/>
                    <a:pt x="5341" y="5390"/>
                    <a:pt x="1614" y="2909"/>
                  </a:cubicBezTo>
                  <a:cubicBezTo>
                    <a:pt x="720" y="2310"/>
                    <a:pt x="300" y="1787"/>
                    <a:pt x="404" y="1396"/>
                  </a:cubicBezTo>
                  <a:cubicBezTo>
                    <a:pt x="611" y="621"/>
                    <a:pt x="2733" y="321"/>
                    <a:pt x="3531" y="269"/>
                  </a:cubicBezTo>
                  <a:cubicBezTo>
                    <a:pt x="3607" y="265"/>
                    <a:pt x="3664" y="201"/>
                    <a:pt x="3660" y="125"/>
                  </a:cubicBezTo>
                  <a:cubicBezTo>
                    <a:pt x="3655" y="60"/>
                    <a:pt x="3602" y="0"/>
                    <a:pt x="35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8"/>
            <p:cNvSpPr/>
            <p:nvPr/>
          </p:nvSpPr>
          <p:spPr>
            <a:xfrm>
              <a:off x="5488771" y="2824363"/>
              <a:ext cx="2323472" cy="382445"/>
            </a:xfrm>
            <a:custGeom>
              <a:avLst/>
              <a:gdLst/>
              <a:ahLst/>
              <a:cxnLst/>
              <a:rect l="l" t="t" r="r" b="b"/>
              <a:pathLst>
                <a:path w="105194" h="17315" extrusionOk="0">
                  <a:moveTo>
                    <a:pt x="8900" y="0"/>
                  </a:moveTo>
                  <a:cubicBezTo>
                    <a:pt x="7877" y="0"/>
                    <a:pt x="6947" y="576"/>
                    <a:pt x="6535" y="1466"/>
                  </a:cubicBezTo>
                  <a:lnTo>
                    <a:pt x="924" y="13596"/>
                  </a:lnTo>
                  <a:lnTo>
                    <a:pt x="1" y="13257"/>
                  </a:lnTo>
                  <a:lnTo>
                    <a:pt x="1" y="16033"/>
                  </a:lnTo>
                  <a:lnTo>
                    <a:pt x="48" y="15997"/>
                  </a:lnTo>
                  <a:cubicBezTo>
                    <a:pt x="133" y="16708"/>
                    <a:pt x="764" y="17315"/>
                    <a:pt x="1599" y="17315"/>
                  </a:cubicBezTo>
                  <a:lnTo>
                    <a:pt x="103635" y="17315"/>
                  </a:lnTo>
                  <a:cubicBezTo>
                    <a:pt x="104518" y="17315"/>
                    <a:pt x="105161" y="16644"/>
                    <a:pt x="105193" y="15881"/>
                  </a:cubicBezTo>
                  <a:lnTo>
                    <a:pt x="105149" y="12946"/>
                  </a:lnTo>
                  <a:lnTo>
                    <a:pt x="103200" y="11192"/>
                  </a:lnTo>
                  <a:lnTo>
                    <a:pt x="98699" y="1466"/>
                  </a:lnTo>
                  <a:cubicBezTo>
                    <a:pt x="98287" y="576"/>
                    <a:pt x="97360" y="0"/>
                    <a:pt x="9633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8"/>
            <p:cNvSpPr/>
            <p:nvPr/>
          </p:nvSpPr>
          <p:spPr>
            <a:xfrm>
              <a:off x="5482785" y="2818422"/>
              <a:ext cx="2335356" cy="394394"/>
            </a:xfrm>
            <a:custGeom>
              <a:avLst/>
              <a:gdLst/>
              <a:ahLst/>
              <a:cxnLst/>
              <a:rect l="l" t="t" r="r" b="b"/>
              <a:pathLst>
                <a:path w="105732" h="17856" extrusionOk="0">
                  <a:moveTo>
                    <a:pt x="96605" y="541"/>
                  </a:moveTo>
                  <a:cubicBezTo>
                    <a:pt x="97523" y="541"/>
                    <a:pt x="98354" y="1055"/>
                    <a:pt x="98726" y="1851"/>
                  </a:cubicBezTo>
                  <a:lnTo>
                    <a:pt x="103223" y="11572"/>
                  </a:lnTo>
                  <a:cubicBezTo>
                    <a:pt x="103239" y="11609"/>
                    <a:pt x="103259" y="11637"/>
                    <a:pt x="103287" y="11661"/>
                  </a:cubicBezTo>
                  <a:lnTo>
                    <a:pt x="105149" y="13338"/>
                  </a:lnTo>
                  <a:lnTo>
                    <a:pt x="105192" y="16138"/>
                  </a:lnTo>
                  <a:cubicBezTo>
                    <a:pt x="105168" y="16717"/>
                    <a:pt x="104681" y="17313"/>
                    <a:pt x="103906" y="17313"/>
                  </a:cubicBezTo>
                  <a:lnTo>
                    <a:pt x="1870" y="17313"/>
                  </a:lnTo>
                  <a:cubicBezTo>
                    <a:pt x="1215" y="17313"/>
                    <a:pt x="664" y="16849"/>
                    <a:pt x="588" y="16234"/>
                  </a:cubicBezTo>
                  <a:cubicBezTo>
                    <a:pt x="583" y="16190"/>
                    <a:pt x="568" y="16150"/>
                    <a:pt x="544" y="16114"/>
                  </a:cubicBezTo>
                  <a:lnTo>
                    <a:pt x="544" y="13913"/>
                  </a:lnTo>
                  <a:lnTo>
                    <a:pt x="1103" y="14117"/>
                  </a:lnTo>
                  <a:cubicBezTo>
                    <a:pt x="1134" y="14129"/>
                    <a:pt x="1167" y="14135"/>
                    <a:pt x="1199" y="14135"/>
                  </a:cubicBezTo>
                  <a:cubicBezTo>
                    <a:pt x="1300" y="14135"/>
                    <a:pt x="1397" y="14075"/>
                    <a:pt x="1442" y="13978"/>
                  </a:cubicBezTo>
                  <a:lnTo>
                    <a:pt x="7054" y="1851"/>
                  </a:lnTo>
                  <a:cubicBezTo>
                    <a:pt x="7422" y="1055"/>
                    <a:pt x="8252" y="541"/>
                    <a:pt x="9171" y="541"/>
                  </a:cubicBezTo>
                  <a:close/>
                  <a:moveTo>
                    <a:pt x="9171" y="1"/>
                  </a:moveTo>
                  <a:cubicBezTo>
                    <a:pt x="8041" y="1"/>
                    <a:pt x="7018" y="636"/>
                    <a:pt x="6563" y="1623"/>
                  </a:cubicBezTo>
                  <a:lnTo>
                    <a:pt x="1055" y="13526"/>
                  </a:lnTo>
                  <a:lnTo>
                    <a:pt x="367" y="13270"/>
                  </a:lnTo>
                  <a:cubicBezTo>
                    <a:pt x="336" y="13258"/>
                    <a:pt x="304" y="13253"/>
                    <a:pt x="272" y="13253"/>
                  </a:cubicBezTo>
                  <a:cubicBezTo>
                    <a:pt x="218" y="13253"/>
                    <a:pt x="164" y="13269"/>
                    <a:pt x="116" y="13302"/>
                  </a:cubicBezTo>
                  <a:cubicBezTo>
                    <a:pt x="44" y="13354"/>
                    <a:pt x="0" y="13434"/>
                    <a:pt x="0" y="13526"/>
                  </a:cubicBezTo>
                  <a:lnTo>
                    <a:pt x="0" y="16302"/>
                  </a:lnTo>
                  <a:cubicBezTo>
                    <a:pt x="0" y="16374"/>
                    <a:pt x="32" y="16446"/>
                    <a:pt x="85" y="16498"/>
                  </a:cubicBezTo>
                  <a:cubicBezTo>
                    <a:pt x="276" y="17285"/>
                    <a:pt x="1011" y="17855"/>
                    <a:pt x="1870" y="17855"/>
                  </a:cubicBezTo>
                  <a:lnTo>
                    <a:pt x="103906" y="17855"/>
                  </a:lnTo>
                  <a:cubicBezTo>
                    <a:pt x="104893" y="17855"/>
                    <a:pt x="105695" y="17112"/>
                    <a:pt x="105732" y="16146"/>
                  </a:cubicBezTo>
                  <a:lnTo>
                    <a:pt x="105688" y="13211"/>
                  </a:lnTo>
                  <a:cubicBezTo>
                    <a:pt x="105688" y="13134"/>
                    <a:pt x="105656" y="13067"/>
                    <a:pt x="105599" y="13014"/>
                  </a:cubicBezTo>
                  <a:lnTo>
                    <a:pt x="103691" y="11297"/>
                  </a:lnTo>
                  <a:lnTo>
                    <a:pt x="99217" y="1623"/>
                  </a:lnTo>
                  <a:cubicBezTo>
                    <a:pt x="98758" y="636"/>
                    <a:pt x="97735" y="1"/>
                    <a:pt x="9660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8"/>
            <p:cNvSpPr/>
            <p:nvPr/>
          </p:nvSpPr>
          <p:spPr>
            <a:xfrm>
              <a:off x="5482410" y="2768062"/>
              <a:ext cx="2337056" cy="382467"/>
            </a:xfrm>
            <a:custGeom>
              <a:avLst/>
              <a:gdLst/>
              <a:ahLst/>
              <a:cxnLst/>
              <a:rect l="l" t="t" r="r" b="b"/>
              <a:pathLst>
                <a:path w="105809" h="17316" extrusionOk="0">
                  <a:moveTo>
                    <a:pt x="9188" y="0"/>
                  </a:moveTo>
                  <a:cubicBezTo>
                    <a:pt x="8165" y="0"/>
                    <a:pt x="7235" y="576"/>
                    <a:pt x="6823" y="1466"/>
                  </a:cubicBezTo>
                  <a:lnTo>
                    <a:pt x="456" y="15227"/>
                  </a:lnTo>
                  <a:cubicBezTo>
                    <a:pt x="1" y="16210"/>
                    <a:pt x="760" y="17316"/>
                    <a:pt x="1887" y="17316"/>
                  </a:cubicBezTo>
                  <a:lnTo>
                    <a:pt x="103923" y="17316"/>
                  </a:lnTo>
                  <a:cubicBezTo>
                    <a:pt x="105054" y="17316"/>
                    <a:pt x="105808" y="16210"/>
                    <a:pt x="105353" y="15227"/>
                  </a:cubicBezTo>
                  <a:lnTo>
                    <a:pt x="98987" y="1466"/>
                  </a:lnTo>
                  <a:cubicBezTo>
                    <a:pt x="98575" y="576"/>
                    <a:pt x="97648" y="0"/>
                    <a:pt x="966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8"/>
            <p:cNvSpPr/>
            <p:nvPr/>
          </p:nvSpPr>
          <p:spPr>
            <a:xfrm>
              <a:off x="5481548" y="2762076"/>
              <a:ext cx="2338801" cy="394372"/>
            </a:xfrm>
            <a:custGeom>
              <a:avLst/>
              <a:gdLst/>
              <a:ahLst/>
              <a:cxnLst/>
              <a:rect l="l" t="t" r="r" b="b"/>
              <a:pathLst>
                <a:path w="105888" h="17855" extrusionOk="0">
                  <a:moveTo>
                    <a:pt x="96661" y="544"/>
                  </a:moveTo>
                  <a:cubicBezTo>
                    <a:pt x="97579" y="544"/>
                    <a:pt x="98410" y="1055"/>
                    <a:pt x="98782" y="1849"/>
                  </a:cubicBezTo>
                  <a:lnTo>
                    <a:pt x="105148" y="15613"/>
                  </a:lnTo>
                  <a:cubicBezTo>
                    <a:pt x="105316" y="15977"/>
                    <a:pt x="105288" y="16385"/>
                    <a:pt x="105073" y="16724"/>
                  </a:cubicBezTo>
                  <a:cubicBezTo>
                    <a:pt x="104833" y="17091"/>
                    <a:pt x="104422" y="17315"/>
                    <a:pt x="103962" y="17315"/>
                  </a:cubicBezTo>
                  <a:lnTo>
                    <a:pt x="1926" y="17315"/>
                  </a:lnTo>
                  <a:cubicBezTo>
                    <a:pt x="1470" y="17315"/>
                    <a:pt x="1055" y="17091"/>
                    <a:pt x="819" y="16724"/>
                  </a:cubicBezTo>
                  <a:cubicBezTo>
                    <a:pt x="600" y="16385"/>
                    <a:pt x="572" y="15977"/>
                    <a:pt x="740" y="15613"/>
                  </a:cubicBezTo>
                  <a:lnTo>
                    <a:pt x="7110" y="1849"/>
                  </a:lnTo>
                  <a:cubicBezTo>
                    <a:pt x="7478" y="1055"/>
                    <a:pt x="8308" y="544"/>
                    <a:pt x="9227" y="544"/>
                  </a:cubicBezTo>
                  <a:close/>
                  <a:moveTo>
                    <a:pt x="9227" y="0"/>
                  </a:moveTo>
                  <a:cubicBezTo>
                    <a:pt x="8097" y="0"/>
                    <a:pt x="7074" y="639"/>
                    <a:pt x="6619" y="1622"/>
                  </a:cubicBezTo>
                  <a:lnTo>
                    <a:pt x="248" y="15386"/>
                  </a:lnTo>
                  <a:cubicBezTo>
                    <a:pt x="1" y="15921"/>
                    <a:pt x="45" y="16516"/>
                    <a:pt x="360" y="17016"/>
                  </a:cubicBezTo>
                  <a:cubicBezTo>
                    <a:pt x="699" y="17543"/>
                    <a:pt x="1282" y="17854"/>
                    <a:pt x="1926" y="17854"/>
                  </a:cubicBezTo>
                  <a:lnTo>
                    <a:pt x="103962" y="17854"/>
                  </a:lnTo>
                  <a:cubicBezTo>
                    <a:pt x="104606" y="17854"/>
                    <a:pt x="105192" y="17543"/>
                    <a:pt x="105528" y="17016"/>
                  </a:cubicBezTo>
                  <a:cubicBezTo>
                    <a:pt x="105847" y="16516"/>
                    <a:pt x="105887" y="15921"/>
                    <a:pt x="105640" y="15386"/>
                  </a:cubicBezTo>
                  <a:lnTo>
                    <a:pt x="99273" y="1622"/>
                  </a:lnTo>
                  <a:cubicBezTo>
                    <a:pt x="98814" y="639"/>
                    <a:pt x="97791" y="0"/>
                    <a:pt x="9666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5587149" y="2800752"/>
              <a:ext cx="571006" cy="199494"/>
            </a:xfrm>
            <a:custGeom>
              <a:avLst/>
              <a:gdLst/>
              <a:ahLst/>
              <a:cxnLst/>
              <a:rect l="l" t="t" r="r" b="b"/>
              <a:pathLst>
                <a:path w="25852" h="9032" extrusionOk="0">
                  <a:moveTo>
                    <a:pt x="21743" y="0"/>
                  </a:moveTo>
                  <a:cubicBezTo>
                    <a:pt x="19986" y="0"/>
                    <a:pt x="6643" y="817"/>
                    <a:pt x="6643" y="817"/>
                  </a:cubicBezTo>
                  <a:lnTo>
                    <a:pt x="2313" y="6593"/>
                  </a:lnTo>
                  <a:cubicBezTo>
                    <a:pt x="2313" y="6593"/>
                    <a:pt x="0" y="8178"/>
                    <a:pt x="1447" y="8757"/>
                  </a:cubicBezTo>
                  <a:cubicBezTo>
                    <a:pt x="1929" y="8951"/>
                    <a:pt x="4095" y="9031"/>
                    <a:pt x="6844" y="9031"/>
                  </a:cubicBezTo>
                  <a:cubicBezTo>
                    <a:pt x="12341" y="9031"/>
                    <a:pt x="20170" y="8710"/>
                    <a:pt x="21517" y="8326"/>
                  </a:cubicBezTo>
                  <a:cubicBezTo>
                    <a:pt x="23538" y="7747"/>
                    <a:pt x="25851" y="2403"/>
                    <a:pt x="25851" y="1536"/>
                  </a:cubicBezTo>
                  <a:cubicBezTo>
                    <a:pt x="25851" y="670"/>
                    <a:pt x="22944" y="50"/>
                    <a:pt x="21869" y="2"/>
                  </a:cubicBezTo>
                  <a:cubicBezTo>
                    <a:pt x="21838" y="1"/>
                    <a:pt x="21796" y="0"/>
                    <a:pt x="2174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7331840" y="2898467"/>
              <a:ext cx="261516" cy="108538"/>
            </a:xfrm>
            <a:custGeom>
              <a:avLst/>
              <a:gdLst/>
              <a:ahLst/>
              <a:cxnLst/>
              <a:rect l="l" t="t" r="r" b="b"/>
              <a:pathLst>
                <a:path w="11840" h="4914" extrusionOk="0">
                  <a:moveTo>
                    <a:pt x="5920" y="1"/>
                  </a:moveTo>
                  <a:cubicBezTo>
                    <a:pt x="2653" y="1"/>
                    <a:pt x="0" y="1103"/>
                    <a:pt x="0" y="2456"/>
                  </a:cubicBezTo>
                  <a:cubicBezTo>
                    <a:pt x="0" y="3811"/>
                    <a:pt x="2653" y="4913"/>
                    <a:pt x="5920" y="4913"/>
                  </a:cubicBezTo>
                  <a:cubicBezTo>
                    <a:pt x="9191" y="4913"/>
                    <a:pt x="11839" y="3811"/>
                    <a:pt x="11839" y="2456"/>
                  </a:cubicBezTo>
                  <a:cubicBezTo>
                    <a:pt x="11839" y="1103"/>
                    <a:pt x="9191" y="1"/>
                    <a:pt x="592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6161313" y="2898467"/>
              <a:ext cx="937725" cy="175485"/>
            </a:xfrm>
            <a:custGeom>
              <a:avLst/>
              <a:gdLst/>
              <a:ahLst/>
              <a:cxnLst/>
              <a:rect l="l" t="t" r="r" b="b"/>
              <a:pathLst>
                <a:path w="42455" h="7945" extrusionOk="0">
                  <a:moveTo>
                    <a:pt x="21226" y="1"/>
                  </a:moveTo>
                  <a:cubicBezTo>
                    <a:pt x="9502" y="1"/>
                    <a:pt x="0" y="1782"/>
                    <a:pt x="0" y="3974"/>
                  </a:cubicBezTo>
                  <a:cubicBezTo>
                    <a:pt x="0" y="6167"/>
                    <a:pt x="9502" y="7945"/>
                    <a:pt x="21226" y="7945"/>
                  </a:cubicBezTo>
                  <a:cubicBezTo>
                    <a:pt x="32949" y="7945"/>
                    <a:pt x="42454" y="6167"/>
                    <a:pt x="42454" y="3974"/>
                  </a:cubicBezTo>
                  <a:cubicBezTo>
                    <a:pt x="42454" y="1782"/>
                    <a:pt x="32949" y="1"/>
                    <a:pt x="2122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8"/>
            <p:cNvSpPr/>
            <p:nvPr/>
          </p:nvSpPr>
          <p:spPr>
            <a:xfrm>
              <a:off x="7301139" y="2714058"/>
              <a:ext cx="65843" cy="159980"/>
            </a:xfrm>
            <a:custGeom>
              <a:avLst/>
              <a:gdLst/>
              <a:ahLst/>
              <a:cxnLst/>
              <a:rect l="l" t="t" r="r" b="b"/>
              <a:pathLst>
                <a:path w="2981" h="7243" extrusionOk="0">
                  <a:moveTo>
                    <a:pt x="1797" y="1"/>
                  </a:moveTo>
                  <a:cubicBezTo>
                    <a:pt x="1648" y="1"/>
                    <a:pt x="1482" y="32"/>
                    <a:pt x="1298" y="105"/>
                  </a:cubicBezTo>
                  <a:cubicBezTo>
                    <a:pt x="0" y="624"/>
                    <a:pt x="132" y="4055"/>
                    <a:pt x="392" y="5996"/>
                  </a:cubicBezTo>
                  <a:cubicBezTo>
                    <a:pt x="526" y="7000"/>
                    <a:pt x="1058" y="7243"/>
                    <a:pt x="1540" y="7243"/>
                  </a:cubicBezTo>
                  <a:cubicBezTo>
                    <a:pt x="1990" y="7243"/>
                    <a:pt x="2397" y="7031"/>
                    <a:pt x="2397" y="7031"/>
                  </a:cubicBezTo>
                  <a:lnTo>
                    <a:pt x="2397" y="5869"/>
                  </a:lnTo>
                  <a:cubicBezTo>
                    <a:pt x="2397" y="5869"/>
                    <a:pt x="2170" y="6049"/>
                    <a:pt x="1918" y="6049"/>
                  </a:cubicBezTo>
                  <a:cubicBezTo>
                    <a:pt x="1744" y="6049"/>
                    <a:pt x="1558" y="5963"/>
                    <a:pt x="1427" y="5673"/>
                  </a:cubicBezTo>
                  <a:cubicBezTo>
                    <a:pt x="1105" y="4968"/>
                    <a:pt x="1166" y="1466"/>
                    <a:pt x="1481" y="1466"/>
                  </a:cubicBezTo>
                  <a:cubicBezTo>
                    <a:pt x="1484" y="1466"/>
                    <a:pt x="1487" y="1466"/>
                    <a:pt x="1490" y="1467"/>
                  </a:cubicBezTo>
                  <a:cubicBezTo>
                    <a:pt x="1814" y="1531"/>
                    <a:pt x="2461" y="2629"/>
                    <a:pt x="2461" y="2629"/>
                  </a:cubicBezTo>
                  <a:cubicBezTo>
                    <a:pt x="2461" y="2629"/>
                    <a:pt x="2656" y="2502"/>
                    <a:pt x="2981" y="1144"/>
                  </a:cubicBezTo>
                  <a:cubicBezTo>
                    <a:pt x="2981" y="1144"/>
                    <a:pt x="2695" y="1"/>
                    <a:pt x="1797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7289525" y="2708095"/>
              <a:ext cx="83292" cy="171951"/>
            </a:xfrm>
            <a:custGeom>
              <a:avLst/>
              <a:gdLst/>
              <a:ahLst/>
              <a:cxnLst/>
              <a:rect l="l" t="t" r="r" b="b"/>
              <a:pathLst>
                <a:path w="3771" h="7785" extrusionOk="0">
                  <a:moveTo>
                    <a:pt x="2317" y="543"/>
                  </a:moveTo>
                  <a:cubicBezTo>
                    <a:pt x="2429" y="543"/>
                    <a:pt x="2536" y="567"/>
                    <a:pt x="2632" y="615"/>
                  </a:cubicBezTo>
                  <a:cubicBezTo>
                    <a:pt x="2988" y="798"/>
                    <a:pt x="3168" y="1257"/>
                    <a:pt x="3220" y="1421"/>
                  </a:cubicBezTo>
                  <a:cubicBezTo>
                    <a:pt x="3111" y="1861"/>
                    <a:pt x="3020" y="2157"/>
                    <a:pt x="2956" y="2352"/>
                  </a:cubicBezTo>
                  <a:cubicBezTo>
                    <a:pt x="2689" y="1948"/>
                    <a:pt x="2344" y="1526"/>
                    <a:pt x="2065" y="1469"/>
                  </a:cubicBezTo>
                  <a:cubicBezTo>
                    <a:pt x="2044" y="1465"/>
                    <a:pt x="2024" y="1463"/>
                    <a:pt x="2003" y="1463"/>
                  </a:cubicBezTo>
                  <a:cubicBezTo>
                    <a:pt x="1902" y="1463"/>
                    <a:pt x="1808" y="1511"/>
                    <a:pt x="1741" y="1598"/>
                  </a:cubicBezTo>
                  <a:cubicBezTo>
                    <a:pt x="1367" y="2068"/>
                    <a:pt x="1398" y="5392"/>
                    <a:pt x="1697" y="6055"/>
                  </a:cubicBezTo>
                  <a:cubicBezTo>
                    <a:pt x="1857" y="6406"/>
                    <a:pt x="2093" y="6530"/>
                    <a:pt x="2261" y="6570"/>
                  </a:cubicBezTo>
                  <a:cubicBezTo>
                    <a:pt x="2321" y="6584"/>
                    <a:pt x="2380" y="6590"/>
                    <a:pt x="2437" y="6590"/>
                  </a:cubicBezTo>
                  <a:cubicBezTo>
                    <a:pt x="2510" y="6590"/>
                    <a:pt x="2579" y="6580"/>
                    <a:pt x="2644" y="6562"/>
                  </a:cubicBezTo>
                  <a:lnTo>
                    <a:pt x="2644" y="7125"/>
                  </a:lnTo>
                  <a:cubicBezTo>
                    <a:pt x="2507" y="7178"/>
                    <a:pt x="2285" y="7245"/>
                    <a:pt x="2058" y="7245"/>
                  </a:cubicBezTo>
                  <a:cubicBezTo>
                    <a:pt x="1924" y="7245"/>
                    <a:pt x="1788" y="7221"/>
                    <a:pt x="1666" y="7158"/>
                  </a:cubicBezTo>
                  <a:cubicBezTo>
                    <a:pt x="1406" y="7021"/>
                    <a:pt x="1242" y="6710"/>
                    <a:pt x="1179" y="6231"/>
                  </a:cubicBezTo>
                  <a:cubicBezTo>
                    <a:pt x="855" y="3806"/>
                    <a:pt x="947" y="1014"/>
                    <a:pt x="1918" y="627"/>
                  </a:cubicBezTo>
                  <a:cubicBezTo>
                    <a:pt x="2062" y="571"/>
                    <a:pt x="2193" y="543"/>
                    <a:pt x="2317" y="543"/>
                  </a:cubicBezTo>
                  <a:close/>
                  <a:moveTo>
                    <a:pt x="2316" y="1"/>
                  </a:moveTo>
                  <a:cubicBezTo>
                    <a:pt x="2125" y="1"/>
                    <a:pt x="1924" y="43"/>
                    <a:pt x="1714" y="127"/>
                  </a:cubicBezTo>
                  <a:cubicBezTo>
                    <a:pt x="1" y="811"/>
                    <a:pt x="519" y="5392"/>
                    <a:pt x="639" y="6303"/>
                  </a:cubicBezTo>
                  <a:cubicBezTo>
                    <a:pt x="731" y="6966"/>
                    <a:pt x="991" y="7416"/>
                    <a:pt x="1418" y="7637"/>
                  </a:cubicBezTo>
                  <a:cubicBezTo>
                    <a:pt x="1625" y="7744"/>
                    <a:pt x="1846" y="7785"/>
                    <a:pt x="2057" y="7785"/>
                  </a:cubicBezTo>
                  <a:cubicBezTo>
                    <a:pt x="2569" y="7785"/>
                    <a:pt x="3015" y="7556"/>
                    <a:pt x="3039" y="7541"/>
                  </a:cubicBezTo>
                  <a:cubicBezTo>
                    <a:pt x="3131" y="7497"/>
                    <a:pt x="3188" y="7405"/>
                    <a:pt x="3188" y="7301"/>
                  </a:cubicBezTo>
                  <a:lnTo>
                    <a:pt x="3188" y="6139"/>
                  </a:lnTo>
                  <a:cubicBezTo>
                    <a:pt x="3188" y="6035"/>
                    <a:pt x="3128" y="5939"/>
                    <a:pt x="3032" y="5895"/>
                  </a:cubicBezTo>
                  <a:cubicBezTo>
                    <a:pt x="2994" y="5876"/>
                    <a:pt x="2954" y="5866"/>
                    <a:pt x="2913" y="5866"/>
                  </a:cubicBezTo>
                  <a:cubicBezTo>
                    <a:pt x="2854" y="5866"/>
                    <a:pt x="2796" y="5886"/>
                    <a:pt x="2748" y="5927"/>
                  </a:cubicBezTo>
                  <a:cubicBezTo>
                    <a:pt x="2713" y="5955"/>
                    <a:pt x="2566" y="6048"/>
                    <a:pt x="2439" y="6048"/>
                  </a:cubicBezTo>
                  <a:cubicBezTo>
                    <a:pt x="2422" y="6048"/>
                    <a:pt x="2405" y="6047"/>
                    <a:pt x="2388" y="6043"/>
                  </a:cubicBezTo>
                  <a:cubicBezTo>
                    <a:pt x="2313" y="6026"/>
                    <a:pt x="2249" y="5955"/>
                    <a:pt x="2193" y="5831"/>
                  </a:cubicBezTo>
                  <a:cubicBezTo>
                    <a:pt x="1953" y="5307"/>
                    <a:pt x="1953" y="2916"/>
                    <a:pt x="2105" y="2136"/>
                  </a:cubicBezTo>
                  <a:lnTo>
                    <a:pt x="2105" y="2136"/>
                  </a:lnTo>
                  <a:cubicBezTo>
                    <a:pt x="2281" y="2324"/>
                    <a:pt x="2536" y="2676"/>
                    <a:pt x="2748" y="3039"/>
                  </a:cubicBezTo>
                  <a:cubicBezTo>
                    <a:pt x="2784" y="3103"/>
                    <a:pt x="2848" y="3147"/>
                    <a:pt x="2920" y="3167"/>
                  </a:cubicBezTo>
                  <a:cubicBezTo>
                    <a:pt x="2938" y="3171"/>
                    <a:pt x="2957" y="3173"/>
                    <a:pt x="2976" y="3173"/>
                  </a:cubicBezTo>
                  <a:cubicBezTo>
                    <a:pt x="3030" y="3173"/>
                    <a:pt x="3085" y="3156"/>
                    <a:pt x="3131" y="3127"/>
                  </a:cubicBezTo>
                  <a:cubicBezTo>
                    <a:pt x="3319" y="3003"/>
                    <a:pt x="3531" y="2444"/>
                    <a:pt x="3763" y="1473"/>
                  </a:cubicBezTo>
                  <a:cubicBezTo>
                    <a:pt x="3771" y="1434"/>
                    <a:pt x="3771" y="1390"/>
                    <a:pt x="3763" y="1346"/>
                  </a:cubicBezTo>
                  <a:cubicBezTo>
                    <a:pt x="3751" y="1310"/>
                    <a:pt x="3535" y="471"/>
                    <a:pt x="2880" y="136"/>
                  </a:cubicBezTo>
                  <a:cubicBezTo>
                    <a:pt x="2703" y="46"/>
                    <a:pt x="2515" y="1"/>
                    <a:pt x="2316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8"/>
            <p:cNvSpPr/>
            <p:nvPr/>
          </p:nvSpPr>
          <p:spPr>
            <a:xfrm>
              <a:off x="7346396" y="2745047"/>
              <a:ext cx="227015" cy="227810"/>
            </a:xfrm>
            <a:custGeom>
              <a:avLst/>
              <a:gdLst/>
              <a:ahLst/>
              <a:cxnLst/>
              <a:rect l="l" t="t" r="r" b="b"/>
              <a:pathLst>
                <a:path w="10278" h="10314" extrusionOk="0">
                  <a:moveTo>
                    <a:pt x="1" y="0"/>
                  </a:moveTo>
                  <a:lnTo>
                    <a:pt x="1" y="8504"/>
                  </a:lnTo>
                  <a:cubicBezTo>
                    <a:pt x="1" y="9502"/>
                    <a:pt x="2301" y="10313"/>
                    <a:pt x="5137" y="10313"/>
                  </a:cubicBezTo>
                  <a:cubicBezTo>
                    <a:pt x="7977" y="10313"/>
                    <a:pt x="10278" y="9502"/>
                    <a:pt x="10278" y="8504"/>
                  </a:cubicBezTo>
                  <a:lnTo>
                    <a:pt x="10278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8"/>
            <p:cNvSpPr/>
            <p:nvPr/>
          </p:nvSpPr>
          <p:spPr>
            <a:xfrm>
              <a:off x="7340388" y="2739039"/>
              <a:ext cx="238943" cy="239804"/>
            </a:xfrm>
            <a:custGeom>
              <a:avLst/>
              <a:gdLst/>
              <a:ahLst/>
              <a:cxnLst/>
              <a:rect l="l" t="t" r="r" b="b"/>
              <a:pathLst>
                <a:path w="10818" h="10857" extrusionOk="0">
                  <a:moveTo>
                    <a:pt x="10278" y="540"/>
                  </a:moveTo>
                  <a:lnTo>
                    <a:pt x="10278" y="8776"/>
                  </a:lnTo>
                  <a:cubicBezTo>
                    <a:pt x="10278" y="9503"/>
                    <a:pt x="8197" y="10314"/>
                    <a:pt x="5409" y="10314"/>
                  </a:cubicBezTo>
                  <a:cubicBezTo>
                    <a:pt x="2625" y="10314"/>
                    <a:pt x="544" y="9503"/>
                    <a:pt x="544" y="8776"/>
                  </a:cubicBezTo>
                  <a:lnTo>
                    <a:pt x="544" y="540"/>
                  </a:lnTo>
                  <a:close/>
                  <a:moveTo>
                    <a:pt x="273" y="0"/>
                  </a:moveTo>
                  <a:cubicBezTo>
                    <a:pt x="125" y="0"/>
                    <a:pt x="0" y="120"/>
                    <a:pt x="0" y="272"/>
                  </a:cubicBezTo>
                  <a:lnTo>
                    <a:pt x="0" y="8776"/>
                  </a:lnTo>
                  <a:cubicBezTo>
                    <a:pt x="0" y="10126"/>
                    <a:pt x="2789" y="10856"/>
                    <a:pt x="5409" y="10856"/>
                  </a:cubicBezTo>
                  <a:cubicBezTo>
                    <a:pt x="8034" y="10856"/>
                    <a:pt x="10817" y="10126"/>
                    <a:pt x="10817" y="8776"/>
                  </a:cubicBezTo>
                  <a:lnTo>
                    <a:pt x="10817" y="272"/>
                  </a:lnTo>
                  <a:cubicBezTo>
                    <a:pt x="10817" y="120"/>
                    <a:pt x="10698" y="0"/>
                    <a:pt x="105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8"/>
            <p:cNvSpPr/>
            <p:nvPr/>
          </p:nvSpPr>
          <p:spPr>
            <a:xfrm>
              <a:off x="7346396" y="2710436"/>
              <a:ext cx="227015" cy="69112"/>
            </a:xfrm>
            <a:custGeom>
              <a:avLst/>
              <a:gdLst/>
              <a:ahLst/>
              <a:cxnLst/>
              <a:rect l="l" t="t" r="r" b="b"/>
              <a:pathLst>
                <a:path w="10278" h="3129" extrusionOk="0">
                  <a:moveTo>
                    <a:pt x="5137" y="1"/>
                  </a:moveTo>
                  <a:cubicBezTo>
                    <a:pt x="2301" y="1"/>
                    <a:pt x="1" y="701"/>
                    <a:pt x="1" y="1567"/>
                  </a:cubicBezTo>
                  <a:cubicBezTo>
                    <a:pt x="1" y="2430"/>
                    <a:pt x="2301" y="3129"/>
                    <a:pt x="5137" y="3129"/>
                  </a:cubicBezTo>
                  <a:cubicBezTo>
                    <a:pt x="7977" y="3129"/>
                    <a:pt x="10278" y="2430"/>
                    <a:pt x="10278" y="1567"/>
                  </a:cubicBezTo>
                  <a:cubicBezTo>
                    <a:pt x="10278" y="701"/>
                    <a:pt x="7977" y="1"/>
                    <a:pt x="5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8"/>
            <p:cNvSpPr/>
            <p:nvPr/>
          </p:nvSpPr>
          <p:spPr>
            <a:xfrm>
              <a:off x="7340388" y="2704450"/>
              <a:ext cx="238943" cy="81105"/>
            </a:xfrm>
            <a:custGeom>
              <a:avLst/>
              <a:gdLst/>
              <a:ahLst/>
              <a:cxnLst/>
              <a:rect l="l" t="t" r="r" b="b"/>
              <a:pathLst>
                <a:path w="10818" h="3672" extrusionOk="0">
                  <a:moveTo>
                    <a:pt x="5409" y="544"/>
                  </a:moveTo>
                  <a:cubicBezTo>
                    <a:pt x="8381" y="544"/>
                    <a:pt x="10278" y="1311"/>
                    <a:pt x="10278" y="1838"/>
                  </a:cubicBezTo>
                  <a:cubicBezTo>
                    <a:pt x="10278" y="2366"/>
                    <a:pt x="8381" y="3129"/>
                    <a:pt x="5409" y="3129"/>
                  </a:cubicBezTo>
                  <a:cubicBezTo>
                    <a:pt x="2437" y="3129"/>
                    <a:pt x="544" y="2366"/>
                    <a:pt x="544" y="1838"/>
                  </a:cubicBezTo>
                  <a:cubicBezTo>
                    <a:pt x="544" y="1311"/>
                    <a:pt x="2437" y="544"/>
                    <a:pt x="5409" y="544"/>
                  </a:cubicBezTo>
                  <a:close/>
                  <a:moveTo>
                    <a:pt x="5409" y="1"/>
                  </a:moveTo>
                  <a:cubicBezTo>
                    <a:pt x="2721" y="1"/>
                    <a:pt x="0" y="631"/>
                    <a:pt x="0" y="1838"/>
                  </a:cubicBezTo>
                  <a:cubicBezTo>
                    <a:pt x="0" y="3040"/>
                    <a:pt x="2721" y="3671"/>
                    <a:pt x="5409" y="3671"/>
                  </a:cubicBezTo>
                  <a:cubicBezTo>
                    <a:pt x="8097" y="3671"/>
                    <a:pt x="10817" y="3040"/>
                    <a:pt x="10817" y="1838"/>
                  </a:cubicBezTo>
                  <a:cubicBezTo>
                    <a:pt x="10817" y="631"/>
                    <a:pt x="8097" y="1"/>
                    <a:pt x="540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8"/>
            <p:cNvSpPr/>
            <p:nvPr/>
          </p:nvSpPr>
          <p:spPr>
            <a:xfrm>
              <a:off x="7361217" y="2714964"/>
              <a:ext cx="197374" cy="60078"/>
            </a:xfrm>
            <a:custGeom>
              <a:avLst/>
              <a:gdLst/>
              <a:ahLst/>
              <a:cxnLst/>
              <a:rect l="l" t="t" r="r" b="b"/>
              <a:pathLst>
                <a:path w="8936" h="2720" extrusionOk="0">
                  <a:moveTo>
                    <a:pt x="4466" y="0"/>
                  </a:moveTo>
                  <a:cubicBezTo>
                    <a:pt x="2001" y="0"/>
                    <a:pt x="1" y="611"/>
                    <a:pt x="1" y="1362"/>
                  </a:cubicBezTo>
                  <a:cubicBezTo>
                    <a:pt x="1" y="2113"/>
                    <a:pt x="2001" y="2720"/>
                    <a:pt x="4466" y="2720"/>
                  </a:cubicBezTo>
                  <a:cubicBezTo>
                    <a:pt x="6934" y="2720"/>
                    <a:pt x="8936" y="2113"/>
                    <a:pt x="8936" y="1362"/>
                  </a:cubicBezTo>
                  <a:cubicBezTo>
                    <a:pt x="8936" y="611"/>
                    <a:pt x="6934" y="0"/>
                    <a:pt x="446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8"/>
            <p:cNvSpPr/>
            <p:nvPr/>
          </p:nvSpPr>
          <p:spPr>
            <a:xfrm>
              <a:off x="7383790" y="2754076"/>
              <a:ext cx="152227" cy="21800"/>
            </a:xfrm>
            <a:custGeom>
              <a:avLst/>
              <a:gdLst/>
              <a:ahLst/>
              <a:cxnLst/>
              <a:rect l="l" t="t" r="r" b="b"/>
              <a:pathLst>
                <a:path w="6892" h="987" extrusionOk="0">
                  <a:moveTo>
                    <a:pt x="3444" y="0"/>
                  </a:moveTo>
                  <a:cubicBezTo>
                    <a:pt x="2058" y="0"/>
                    <a:pt x="820" y="192"/>
                    <a:pt x="1" y="492"/>
                  </a:cubicBezTo>
                  <a:cubicBezTo>
                    <a:pt x="820" y="795"/>
                    <a:pt x="2058" y="987"/>
                    <a:pt x="3444" y="987"/>
                  </a:cubicBezTo>
                  <a:cubicBezTo>
                    <a:pt x="4830" y="987"/>
                    <a:pt x="6072" y="795"/>
                    <a:pt x="6891" y="492"/>
                  </a:cubicBezTo>
                  <a:cubicBezTo>
                    <a:pt x="6072" y="192"/>
                    <a:pt x="4830" y="0"/>
                    <a:pt x="3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8"/>
            <p:cNvSpPr/>
            <p:nvPr/>
          </p:nvSpPr>
          <p:spPr>
            <a:xfrm>
              <a:off x="5624123" y="2825048"/>
              <a:ext cx="434594" cy="74391"/>
            </a:xfrm>
            <a:custGeom>
              <a:avLst/>
              <a:gdLst/>
              <a:ahLst/>
              <a:cxnLst/>
              <a:rect l="l" t="t" r="r" b="b"/>
              <a:pathLst>
                <a:path w="19676" h="3368" extrusionOk="0">
                  <a:moveTo>
                    <a:pt x="19676" y="1"/>
                  </a:moveTo>
                  <a:lnTo>
                    <a:pt x="0" y="261"/>
                  </a:lnTo>
                  <a:lnTo>
                    <a:pt x="64" y="3172"/>
                  </a:lnTo>
                  <a:lnTo>
                    <a:pt x="19676" y="3368"/>
                  </a:lnTo>
                  <a:lnTo>
                    <a:pt x="196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8"/>
            <p:cNvSpPr/>
            <p:nvPr/>
          </p:nvSpPr>
          <p:spPr>
            <a:xfrm>
              <a:off x="5618115" y="2819062"/>
              <a:ext cx="446587" cy="86384"/>
            </a:xfrm>
            <a:custGeom>
              <a:avLst/>
              <a:gdLst/>
              <a:ahLst/>
              <a:cxnLst/>
              <a:rect l="l" t="t" r="r" b="b"/>
              <a:pathLst>
                <a:path w="20219" h="3911" extrusionOk="0">
                  <a:moveTo>
                    <a:pt x="19680" y="547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9"/>
                  </a:lnTo>
                  <a:lnTo>
                    <a:pt x="19680" y="547"/>
                  </a:lnTo>
                  <a:close/>
                  <a:moveTo>
                    <a:pt x="19948" y="1"/>
                  </a:moveTo>
                  <a:lnTo>
                    <a:pt x="268" y="260"/>
                  </a:lnTo>
                  <a:cubicBezTo>
                    <a:pt x="196" y="264"/>
                    <a:pt x="128" y="292"/>
                    <a:pt x="76" y="344"/>
                  </a:cubicBezTo>
                  <a:cubicBezTo>
                    <a:pt x="25" y="396"/>
                    <a:pt x="1" y="464"/>
                    <a:pt x="1" y="536"/>
                  </a:cubicBezTo>
                  <a:lnTo>
                    <a:pt x="64" y="3452"/>
                  </a:lnTo>
                  <a:cubicBezTo>
                    <a:pt x="69" y="3596"/>
                    <a:pt x="189" y="3715"/>
                    <a:pt x="332" y="3715"/>
                  </a:cubicBezTo>
                  <a:lnTo>
                    <a:pt x="19948" y="3911"/>
                  </a:lnTo>
                  <a:cubicBezTo>
                    <a:pt x="20019" y="3911"/>
                    <a:pt x="20088" y="3883"/>
                    <a:pt x="20139" y="3830"/>
                  </a:cubicBezTo>
                  <a:cubicBezTo>
                    <a:pt x="20191" y="3779"/>
                    <a:pt x="20219" y="3711"/>
                    <a:pt x="20219" y="3639"/>
                  </a:cubicBezTo>
                  <a:lnTo>
                    <a:pt x="20219" y="272"/>
                  </a:lnTo>
                  <a:cubicBezTo>
                    <a:pt x="20219" y="200"/>
                    <a:pt x="20191" y="132"/>
                    <a:pt x="20139" y="80"/>
                  </a:cubicBezTo>
                  <a:cubicBezTo>
                    <a:pt x="20088" y="28"/>
                    <a:pt x="20016" y="5"/>
                    <a:pt x="1994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8"/>
            <p:cNvSpPr/>
            <p:nvPr/>
          </p:nvSpPr>
          <p:spPr>
            <a:xfrm>
              <a:off x="6055890" y="2723512"/>
              <a:ext cx="65732" cy="175927"/>
            </a:xfrm>
            <a:custGeom>
              <a:avLst/>
              <a:gdLst/>
              <a:ahLst/>
              <a:cxnLst/>
              <a:rect l="l" t="t" r="r" b="b"/>
              <a:pathLst>
                <a:path w="2976" h="7965" extrusionOk="0">
                  <a:moveTo>
                    <a:pt x="2976" y="0"/>
                  </a:moveTo>
                  <a:lnTo>
                    <a:pt x="0" y="5181"/>
                  </a:lnTo>
                  <a:lnTo>
                    <a:pt x="128" y="7965"/>
                  </a:lnTo>
                  <a:lnTo>
                    <a:pt x="2976" y="181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6049860" y="2717592"/>
              <a:ext cx="77748" cy="187854"/>
            </a:xfrm>
            <a:custGeom>
              <a:avLst/>
              <a:gdLst/>
              <a:ahLst/>
              <a:cxnLst/>
              <a:rect l="l" t="t" r="r" b="b"/>
              <a:pathLst>
                <a:path w="3520" h="8505" extrusionOk="0">
                  <a:moveTo>
                    <a:pt x="2981" y="1283"/>
                  </a:moveTo>
                  <a:lnTo>
                    <a:pt x="2981" y="2022"/>
                  </a:lnTo>
                  <a:lnTo>
                    <a:pt x="620" y="7115"/>
                  </a:lnTo>
                  <a:lnTo>
                    <a:pt x="548" y="5517"/>
                  </a:lnTo>
                  <a:lnTo>
                    <a:pt x="2981" y="1283"/>
                  </a:lnTo>
                  <a:close/>
                  <a:moveTo>
                    <a:pt x="3253" y="1"/>
                  </a:moveTo>
                  <a:cubicBezTo>
                    <a:pt x="3157" y="1"/>
                    <a:pt x="3066" y="49"/>
                    <a:pt x="3017" y="137"/>
                  </a:cubicBezTo>
                  <a:lnTo>
                    <a:pt x="37" y="5314"/>
                  </a:lnTo>
                  <a:cubicBezTo>
                    <a:pt x="13" y="5357"/>
                    <a:pt x="1" y="5410"/>
                    <a:pt x="1" y="5461"/>
                  </a:cubicBezTo>
                  <a:lnTo>
                    <a:pt x="133" y="8245"/>
                  </a:lnTo>
                  <a:cubicBezTo>
                    <a:pt x="137" y="8369"/>
                    <a:pt x="229" y="8472"/>
                    <a:pt x="349" y="8496"/>
                  </a:cubicBezTo>
                  <a:cubicBezTo>
                    <a:pt x="369" y="8501"/>
                    <a:pt x="384" y="8505"/>
                    <a:pt x="401" y="8505"/>
                  </a:cubicBezTo>
                  <a:cubicBezTo>
                    <a:pt x="504" y="8505"/>
                    <a:pt x="605" y="8445"/>
                    <a:pt x="648" y="8345"/>
                  </a:cubicBezTo>
                  <a:lnTo>
                    <a:pt x="3496" y="2198"/>
                  </a:lnTo>
                  <a:cubicBezTo>
                    <a:pt x="3512" y="2162"/>
                    <a:pt x="3520" y="2121"/>
                    <a:pt x="3520" y="2082"/>
                  </a:cubicBezTo>
                  <a:lnTo>
                    <a:pt x="3520" y="272"/>
                  </a:lnTo>
                  <a:cubicBezTo>
                    <a:pt x="3520" y="149"/>
                    <a:pt x="3440" y="41"/>
                    <a:pt x="3321" y="9"/>
                  </a:cubicBezTo>
                  <a:cubicBezTo>
                    <a:pt x="3298" y="3"/>
                    <a:pt x="3276" y="1"/>
                    <a:pt x="325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8"/>
            <p:cNvSpPr/>
            <p:nvPr/>
          </p:nvSpPr>
          <p:spPr>
            <a:xfrm>
              <a:off x="5624123" y="2883734"/>
              <a:ext cx="434594" cy="74302"/>
            </a:xfrm>
            <a:custGeom>
              <a:avLst/>
              <a:gdLst/>
              <a:ahLst/>
              <a:cxnLst/>
              <a:rect l="l" t="t" r="r" b="b"/>
              <a:pathLst>
                <a:path w="19676" h="3364" extrusionOk="0">
                  <a:moveTo>
                    <a:pt x="19676" y="0"/>
                  </a:moveTo>
                  <a:lnTo>
                    <a:pt x="0" y="255"/>
                  </a:lnTo>
                  <a:lnTo>
                    <a:pt x="64" y="3171"/>
                  </a:lnTo>
                  <a:lnTo>
                    <a:pt x="19676" y="3363"/>
                  </a:lnTo>
                  <a:lnTo>
                    <a:pt x="19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8"/>
            <p:cNvSpPr/>
            <p:nvPr/>
          </p:nvSpPr>
          <p:spPr>
            <a:xfrm>
              <a:off x="5618115" y="2877727"/>
              <a:ext cx="446587" cy="86296"/>
            </a:xfrm>
            <a:custGeom>
              <a:avLst/>
              <a:gdLst/>
              <a:ahLst/>
              <a:cxnLst/>
              <a:rect l="l" t="t" r="r" b="b"/>
              <a:pathLst>
                <a:path w="20219" h="3907" extrusionOk="0">
                  <a:moveTo>
                    <a:pt x="19680" y="544"/>
                  </a:moveTo>
                  <a:lnTo>
                    <a:pt x="19680" y="3364"/>
                  </a:lnTo>
                  <a:lnTo>
                    <a:pt x="600" y="3176"/>
                  </a:lnTo>
                  <a:lnTo>
                    <a:pt x="548" y="796"/>
                  </a:lnTo>
                  <a:lnTo>
                    <a:pt x="19680" y="544"/>
                  </a:lnTo>
                  <a:close/>
                  <a:moveTo>
                    <a:pt x="19948" y="0"/>
                  </a:moveTo>
                  <a:lnTo>
                    <a:pt x="268" y="260"/>
                  </a:lnTo>
                  <a:cubicBezTo>
                    <a:pt x="196" y="260"/>
                    <a:pt x="128" y="288"/>
                    <a:pt x="76" y="340"/>
                  </a:cubicBezTo>
                  <a:cubicBezTo>
                    <a:pt x="25" y="392"/>
                    <a:pt x="1" y="464"/>
                    <a:pt x="1" y="536"/>
                  </a:cubicBezTo>
                  <a:lnTo>
                    <a:pt x="64" y="3447"/>
                  </a:lnTo>
                  <a:cubicBezTo>
                    <a:pt x="69" y="3595"/>
                    <a:pt x="189" y="3711"/>
                    <a:pt x="332" y="3711"/>
                  </a:cubicBezTo>
                  <a:lnTo>
                    <a:pt x="19948" y="3906"/>
                  </a:lnTo>
                  <a:cubicBezTo>
                    <a:pt x="20019" y="3906"/>
                    <a:pt x="20088" y="3879"/>
                    <a:pt x="20139" y="3827"/>
                  </a:cubicBezTo>
                  <a:cubicBezTo>
                    <a:pt x="20191" y="3779"/>
                    <a:pt x="20219" y="3707"/>
                    <a:pt x="20219" y="3635"/>
                  </a:cubicBezTo>
                  <a:lnTo>
                    <a:pt x="20219" y="272"/>
                  </a:lnTo>
                  <a:cubicBezTo>
                    <a:pt x="20219" y="197"/>
                    <a:pt x="20191" y="129"/>
                    <a:pt x="20139" y="77"/>
                  </a:cubicBezTo>
                  <a:cubicBezTo>
                    <a:pt x="20088" y="29"/>
                    <a:pt x="20016" y="0"/>
                    <a:pt x="199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8"/>
            <p:cNvSpPr/>
            <p:nvPr/>
          </p:nvSpPr>
          <p:spPr>
            <a:xfrm>
              <a:off x="6055890" y="2782176"/>
              <a:ext cx="65732" cy="175861"/>
            </a:xfrm>
            <a:custGeom>
              <a:avLst/>
              <a:gdLst/>
              <a:ahLst/>
              <a:cxnLst/>
              <a:rect l="l" t="t" r="r" b="b"/>
              <a:pathLst>
                <a:path w="2976" h="7962" extrusionOk="0">
                  <a:moveTo>
                    <a:pt x="2976" y="1"/>
                  </a:moveTo>
                  <a:lnTo>
                    <a:pt x="0" y="5177"/>
                  </a:lnTo>
                  <a:lnTo>
                    <a:pt x="128" y="7961"/>
                  </a:lnTo>
                  <a:lnTo>
                    <a:pt x="2976" y="1814"/>
                  </a:lnTo>
                  <a:lnTo>
                    <a:pt x="29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8"/>
            <p:cNvSpPr/>
            <p:nvPr/>
          </p:nvSpPr>
          <p:spPr>
            <a:xfrm>
              <a:off x="6049860" y="2776190"/>
              <a:ext cx="77748" cy="187832"/>
            </a:xfrm>
            <a:custGeom>
              <a:avLst/>
              <a:gdLst/>
              <a:ahLst/>
              <a:cxnLst/>
              <a:rect l="l" t="t" r="r" b="b"/>
              <a:pathLst>
                <a:path w="3520" h="8504" extrusionOk="0">
                  <a:moveTo>
                    <a:pt x="2981" y="1286"/>
                  </a:moveTo>
                  <a:lnTo>
                    <a:pt x="2981" y="2025"/>
                  </a:lnTo>
                  <a:lnTo>
                    <a:pt x="620" y="7118"/>
                  </a:lnTo>
                  <a:lnTo>
                    <a:pt x="548" y="5516"/>
                  </a:lnTo>
                  <a:lnTo>
                    <a:pt x="2981" y="1286"/>
                  </a:lnTo>
                  <a:close/>
                  <a:moveTo>
                    <a:pt x="3253" y="0"/>
                  </a:moveTo>
                  <a:cubicBezTo>
                    <a:pt x="3157" y="0"/>
                    <a:pt x="3066" y="48"/>
                    <a:pt x="3017" y="136"/>
                  </a:cubicBezTo>
                  <a:lnTo>
                    <a:pt x="37" y="5316"/>
                  </a:lnTo>
                  <a:cubicBezTo>
                    <a:pt x="13" y="5360"/>
                    <a:pt x="1" y="5412"/>
                    <a:pt x="1" y="5465"/>
                  </a:cubicBezTo>
                  <a:lnTo>
                    <a:pt x="133" y="8245"/>
                  </a:lnTo>
                  <a:cubicBezTo>
                    <a:pt x="137" y="8372"/>
                    <a:pt x="229" y="8476"/>
                    <a:pt x="349" y="8500"/>
                  </a:cubicBezTo>
                  <a:cubicBezTo>
                    <a:pt x="369" y="8503"/>
                    <a:pt x="384" y="8503"/>
                    <a:pt x="401" y="8503"/>
                  </a:cubicBezTo>
                  <a:cubicBezTo>
                    <a:pt x="504" y="8503"/>
                    <a:pt x="605" y="8444"/>
                    <a:pt x="648" y="8348"/>
                  </a:cubicBezTo>
                  <a:lnTo>
                    <a:pt x="3496" y="2197"/>
                  </a:lnTo>
                  <a:cubicBezTo>
                    <a:pt x="3512" y="2161"/>
                    <a:pt x="3520" y="2125"/>
                    <a:pt x="3520" y="2085"/>
                  </a:cubicBezTo>
                  <a:lnTo>
                    <a:pt x="3520" y="272"/>
                  </a:lnTo>
                  <a:cubicBezTo>
                    <a:pt x="3520" y="148"/>
                    <a:pt x="3440" y="40"/>
                    <a:pt x="3321" y="8"/>
                  </a:cubicBezTo>
                  <a:cubicBezTo>
                    <a:pt x="3298" y="3"/>
                    <a:pt x="3276" y="0"/>
                    <a:pt x="32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8"/>
            <p:cNvSpPr/>
            <p:nvPr/>
          </p:nvSpPr>
          <p:spPr>
            <a:xfrm>
              <a:off x="5548341" y="2637083"/>
              <a:ext cx="277375" cy="229931"/>
            </a:xfrm>
            <a:custGeom>
              <a:avLst/>
              <a:gdLst/>
              <a:ahLst/>
              <a:cxnLst/>
              <a:rect l="l" t="t" r="r" b="b"/>
              <a:pathLst>
                <a:path w="12558" h="10410" extrusionOk="0">
                  <a:moveTo>
                    <a:pt x="10473" y="1"/>
                  </a:moveTo>
                  <a:cubicBezTo>
                    <a:pt x="9928" y="1"/>
                    <a:pt x="9384" y="669"/>
                    <a:pt x="9063" y="938"/>
                  </a:cubicBezTo>
                  <a:cubicBezTo>
                    <a:pt x="8672" y="1261"/>
                    <a:pt x="515" y="6634"/>
                    <a:pt x="260" y="7477"/>
                  </a:cubicBezTo>
                  <a:cubicBezTo>
                    <a:pt x="0" y="8315"/>
                    <a:pt x="260" y="10192"/>
                    <a:pt x="2006" y="10388"/>
                  </a:cubicBezTo>
                  <a:cubicBezTo>
                    <a:pt x="2140" y="10403"/>
                    <a:pt x="2273" y="10410"/>
                    <a:pt x="2405" y="10410"/>
                  </a:cubicBezTo>
                  <a:cubicBezTo>
                    <a:pt x="3989" y="10410"/>
                    <a:pt x="5368" y="9403"/>
                    <a:pt x="6084" y="9222"/>
                  </a:cubicBezTo>
                  <a:cubicBezTo>
                    <a:pt x="6862" y="9031"/>
                    <a:pt x="7186" y="8966"/>
                    <a:pt x="7186" y="8966"/>
                  </a:cubicBezTo>
                  <a:lnTo>
                    <a:pt x="12558" y="1712"/>
                  </a:lnTo>
                  <a:lnTo>
                    <a:pt x="11004" y="1389"/>
                  </a:lnTo>
                  <a:cubicBezTo>
                    <a:pt x="11004" y="1389"/>
                    <a:pt x="11456" y="486"/>
                    <a:pt x="10809" y="95"/>
                  </a:cubicBezTo>
                  <a:cubicBezTo>
                    <a:pt x="10698" y="29"/>
                    <a:pt x="10585" y="1"/>
                    <a:pt x="10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8"/>
            <p:cNvSpPr/>
            <p:nvPr/>
          </p:nvSpPr>
          <p:spPr>
            <a:xfrm>
              <a:off x="5544343" y="2631076"/>
              <a:ext cx="287646" cy="241902"/>
            </a:xfrm>
            <a:custGeom>
              <a:avLst/>
              <a:gdLst/>
              <a:ahLst/>
              <a:cxnLst/>
              <a:rect l="l" t="t" r="r" b="b"/>
              <a:pathLst>
                <a:path w="13023" h="10952" extrusionOk="0">
                  <a:moveTo>
                    <a:pt x="10654" y="547"/>
                  </a:moveTo>
                  <a:cubicBezTo>
                    <a:pt x="10722" y="547"/>
                    <a:pt x="10790" y="563"/>
                    <a:pt x="10850" y="598"/>
                  </a:cubicBezTo>
                  <a:cubicBezTo>
                    <a:pt x="11273" y="854"/>
                    <a:pt x="10958" y="1514"/>
                    <a:pt x="10942" y="1542"/>
                  </a:cubicBezTo>
                  <a:cubicBezTo>
                    <a:pt x="10905" y="1617"/>
                    <a:pt x="10905" y="1706"/>
                    <a:pt x="10942" y="1781"/>
                  </a:cubicBezTo>
                  <a:cubicBezTo>
                    <a:pt x="10977" y="1857"/>
                    <a:pt x="11049" y="1913"/>
                    <a:pt x="11129" y="1929"/>
                  </a:cubicBezTo>
                  <a:lnTo>
                    <a:pt x="12267" y="2165"/>
                  </a:lnTo>
                  <a:lnTo>
                    <a:pt x="7211" y="8995"/>
                  </a:lnTo>
                  <a:cubicBezTo>
                    <a:pt x="7059" y="9026"/>
                    <a:pt x="6735" y="9098"/>
                    <a:pt x="6200" y="9234"/>
                  </a:cubicBezTo>
                  <a:cubicBezTo>
                    <a:pt x="5944" y="9294"/>
                    <a:pt x="5638" y="9442"/>
                    <a:pt x="5282" y="9614"/>
                  </a:cubicBezTo>
                  <a:cubicBezTo>
                    <a:pt x="4563" y="9957"/>
                    <a:pt x="3604" y="10412"/>
                    <a:pt x="2580" y="10412"/>
                  </a:cubicBezTo>
                  <a:cubicBezTo>
                    <a:pt x="2460" y="10412"/>
                    <a:pt x="2339" y="10406"/>
                    <a:pt x="2218" y="10393"/>
                  </a:cubicBezTo>
                  <a:cubicBezTo>
                    <a:pt x="1675" y="10333"/>
                    <a:pt x="1256" y="10085"/>
                    <a:pt x="980" y="9662"/>
                  </a:cubicBezTo>
                  <a:cubicBezTo>
                    <a:pt x="605" y="9091"/>
                    <a:pt x="557" y="8291"/>
                    <a:pt x="696" y="7832"/>
                  </a:cubicBezTo>
                  <a:cubicBezTo>
                    <a:pt x="960" y="7209"/>
                    <a:pt x="6145" y="3666"/>
                    <a:pt x="8094" y="2336"/>
                  </a:cubicBezTo>
                  <a:cubicBezTo>
                    <a:pt x="8921" y="1769"/>
                    <a:pt x="9320" y="1497"/>
                    <a:pt x="9415" y="1418"/>
                  </a:cubicBezTo>
                  <a:cubicBezTo>
                    <a:pt x="9491" y="1354"/>
                    <a:pt x="9576" y="1274"/>
                    <a:pt x="9671" y="1182"/>
                  </a:cubicBezTo>
                  <a:cubicBezTo>
                    <a:pt x="10023" y="847"/>
                    <a:pt x="10363" y="547"/>
                    <a:pt x="10654" y="547"/>
                  </a:cubicBezTo>
                  <a:close/>
                  <a:moveTo>
                    <a:pt x="10657" y="1"/>
                  </a:moveTo>
                  <a:cubicBezTo>
                    <a:pt x="10120" y="1"/>
                    <a:pt x="9621" y="478"/>
                    <a:pt x="9296" y="790"/>
                  </a:cubicBezTo>
                  <a:cubicBezTo>
                    <a:pt x="9212" y="874"/>
                    <a:pt x="9137" y="946"/>
                    <a:pt x="9068" y="1002"/>
                  </a:cubicBezTo>
                  <a:cubicBezTo>
                    <a:pt x="8988" y="1066"/>
                    <a:pt x="8433" y="1450"/>
                    <a:pt x="7790" y="1889"/>
                  </a:cubicBezTo>
                  <a:cubicBezTo>
                    <a:pt x="2410" y="5564"/>
                    <a:pt x="345" y="7129"/>
                    <a:pt x="181" y="7668"/>
                  </a:cubicBezTo>
                  <a:cubicBezTo>
                    <a:pt x="1" y="8248"/>
                    <a:pt x="34" y="9211"/>
                    <a:pt x="524" y="9957"/>
                  </a:cubicBezTo>
                  <a:cubicBezTo>
                    <a:pt x="892" y="10516"/>
                    <a:pt x="1455" y="10852"/>
                    <a:pt x="2158" y="10927"/>
                  </a:cubicBezTo>
                  <a:cubicBezTo>
                    <a:pt x="2302" y="10944"/>
                    <a:pt x="2445" y="10951"/>
                    <a:pt x="2585" y="10951"/>
                  </a:cubicBezTo>
                  <a:cubicBezTo>
                    <a:pt x="3728" y="10951"/>
                    <a:pt x="4746" y="10468"/>
                    <a:pt x="5513" y="10101"/>
                  </a:cubicBezTo>
                  <a:cubicBezTo>
                    <a:pt x="5845" y="9945"/>
                    <a:pt x="6128" y="9810"/>
                    <a:pt x="6333" y="9758"/>
                  </a:cubicBezTo>
                  <a:cubicBezTo>
                    <a:pt x="7091" y="9566"/>
                    <a:pt x="7415" y="9502"/>
                    <a:pt x="7419" y="9502"/>
                  </a:cubicBezTo>
                  <a:cubicBezTo>
                    <a:pt x="7483" y="9489"/>
                    <a:pt x="7542" y="9450"/>
                    <a:pt x="7583" y="9398"/>
                  </a:cubicBezTo>
                  <a:lnTo>
                    <a:pt x="12955" y="2148"/>
                  </a:lnTo>
                  <a:cubicBezTo>
                    <a:pt x="13010" y="2073"/>
                    <a:pt x="13023" y="1977"/>
                    <a:pt x="12990" y="1889"/>
                  </a:cubicBezTo>
                  <a:cubicBezTo>
                    <a:pt x="12959" y="1805"/>
                    <a:pt x="12883" y="1741"/>
                    <a:pt x="12795" y="1721"/>
                  </a:cubicBezTo>
                  <a:lnTo>
                    <a:pt x="11548" y="1461"/>
                  </a:lnTo>
                  <a:cubicBezTo>
                    <a:pt x="11664" y="1034"/>
                    <a:pt x="11661" y="455"/>
                    <a:pt x="11129" y="135"/>
                  </a:cubicBezTo>
                  <a:cubicBezTo>
                    <a:pt x="10971" y="40"/>
                    <a:pt x="10813" y="1"/>
                    <a:pt x="1065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8"/>
            <p:cNvSpPr/>
            <p:nvPr/>
          </p:nvSpPr>
          <p:spPr>
            <a:xfrm>
              <a:off x="5548341" y="2796180"/>
              <a:ext cx="162962" cy="70835"/>
            </a:xfrm>
            <a:custGeom>
              <a:avLst/>
              <a:gdLst/>
              <a:ahLst/>
              <a:cxnLst/>
              <a:rect l="l" t="t" r="r" b="b"/>
              <a:pathLst>
                <a:path w="7378" h="3207" extrusionOk="0">
                  <a:moveTo>
                    <a:pt x="1169" y="1"/>
                  </a:moveTo>
                  <a:cubicBezTo>
                    <a:pt x="896" y="1"/>
                    <a:pt x="588" y="73"/>
                    <a:pt x="260" y="274"/>
                  </a:cubicBezTo>
                  <a:cubicBezTo>
                    <a:pt x="0" y="1112"/>
                    <a:pt x="260" y="2989"/>
                    <a:pt x="2006" y="3185"/>
                  </a:cubicBezTo>
                  <a:cubicBezTo>
                    <a:pt x="2140" y="3200"/>
                    <a:pt x="2273" y="3207"/>
                    <a:pt x="2405" y="3207"/>
                  </a:cubicBezTo>
                  <a:cubicBezTo>
                    <a:pt x="3989" y="3207"/>
                    <a:pt x="5368" y="2200"/>
                    <a:pt x="6084" y="2019"/>
                  </a:cubicBezTo>
                  <a:cubicBezTo>
                    <a:pt x="6862" y="1828"/>
                    <a:pt x="7186" y="1763"/>
                    <a:pt x="7186" y="1763"/>
                  </a:cubicBezTo>
                  <a:lnTo>
                    <a:pt x="7378" y="1500"/>
                  </a:lnTo>
                  <a:lnTo>
                    <a:pt x="2329" y="465"/>
                  </a:lnTo>
                  <a:cubicBezTo>
                    <a:pt x="2329" y="465"/>
                    <a:pt x="1862" y="1"/>
                    <a:pt x="11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8"/>
            <p:cNvSpPr/>
            <p:nvPr/>
          </p:nvSpPr>
          <p:spPr>
            <a:xfrm>
              <a:off x="5544343" y="2790216"/>
              <a:ext cx="173321" cy="82762"/>
            </a:xfrm>
            <a:custGeom>
              <a:avLst/>
              <a:gdLst/>
              <a:ahLst/>
              <a:cxnLst/>
              <a:rect l="l" t="t" r="r" b="b"/>
              <a:pathLst>
                <a:path w="7847" h="3747" extrusionOk="0">
                  <a:moveTo>
                    <a:pt x="1350" y="542"/>
                  </a:moveTo>
                  <a:cubicBezTo>
                    <a:pt x="1915" y="542"/>
                    <a:pt x="2297" y="907"/>
                    <a:pt x="2318" y="927"/>
                  </a:cubicBezTo>
                  <a:cubicBezTo>
                    <a:pt x="2358" y="966"/>
                    <a:pt x="2406" y="990"/>
                    <a:pt x="2458" y="1003"/>
                  </a:cubicBezTo>
                  <a:lnTo>
                    <a:pt x="6783" y="1886"/>
                  </a:lnTo>
                  <a:cubicBezTo>
                    <a:pt x="6628" y="1921"/>
                    <a:pt x="6432" y="1969"/>
                    <a:pt x="6200" y="2029"/>
                  </a:cubicBezTo>
                  <a:cubicBezTo>
                    <a:pt x="5944" y="2089"/>
                    <a:pt x="5638" y="2237"/>
                    <a:pt x="5282" y="2409"/>
                  </a:cubicBezTo>
                  <a:cubicBezTo>
                    <a:pt x="4563" y="2752"/>
                    <a:pt x="3607" y="3207"/>
                    <a:pt x="2581" y="3207"/>
                  </a:cubicBezTo>
                  <a:cubicBezTo>
                    <a:pt x="2461" y="3207"/>
                    <a:pt x="2340" y="3201"/>
                    <a:pt x="2218" y="3188"/>
                  </a:cubicBezTo>
                  <a:cubicBezTo>
                    <a:pt x="1675" y="3128"/>
                    <a:pt x="1256" y="2880"/>
                    <a:pt x="980" y="2457"/>
                  </a:cubicBezTo>
                  <a:cubicBezTo>
                    <a:pt x="629" y="1925"/>
                    <a:pt x="565" y="1195"/>
                    <a:pt x="672" y="719"/>
                  </a:cubicBezTo>
                  <a:cubicBezTo>
                    <a:pt x="916" y="590"/>
                    <a:pt x="1145" y="542"/>
                    <a:pt x="1350" y="542"/>
                  </a:cubicBezTo>
                  <a:close/>
                  <a:moveTo>
                    <a:pt x="1349" y="0"/>
                  </a:moveTo>
                  <a:cubicBezTo>
                    <a:pt x="1024" y="0"/>
                    <a:pt x="666" y="86"/>
                    <a:pt x="297" y="312"/>
                  </a:cubicBezTo>
                  <a:cubicBezTo>
                    <a:pt x="241" y="348"/>
                    <a:pt x="201" y="400"/>
                    <a:pt x="181" y="463"/>
                  </a:cubicBezTo>
                  <a:cubicBezTo>
                    <a:pt x="1" y="1043"/>
                    <a:pt x="34" y="2006"/>
                    <a:pt x="524" y="2752"/>
                  </a:cubicBezTo>
                  <a:cubicBezTo>
                    <a:pt x="892" y="3311"/>
                    <a:pt x="1455" y="3647"/>
                    <a:pt x="2158" y="3722"/>
                  </a:cubicBezTo>
                  <a:cubicBezTo>
                    <a:pt x="2302" y="3739"/>
                    <a:pt x="2445" y="3746"/>
                    <a:pt x="2585" y="3746"/>
                  </a:cubicBezTo>
                  <a:cubicBezTo>
                    <a:pt x="3728" y="3746"/>
                    <a:pt x="4746" y="3263"/>
                    <a:pt x="5513" y="2896"/>
                  </a:cubicBezTo>
                  <a:cubicBezTo>
                    <a:pt x="5845" y="2740"/>
                    <a:pt x="6128" y="2605"/>
                    <a:pt x="6333" y="2553"/>
                  </a:cubicBezTo>
                  <a:cubicBezTo>
                    <a:pt x="7091" y="2361"/>
                    <a:pt x="7415" y="2297"/>
                    <a:pt x="7419" y="2297"/>
                  </a:cubicBezTo>
                  <a:cubicBezTo>
                    <a:pt x="7483" y="2284"/>
                    <a:pt x="7542" y="2245"/>
                    <a:pt x="7583" y="2193"/>
                  </a:cubicBezTo>
                  <a:lnTo>
                    <a:pt x="7778" y="1930"/>
                  </a:lnTo>
                  <a:cubicBezTo>
                    <a:pt x="7834" y="1853"/>
                    <a:pt x="7846" y="1757"/>
                    <a:pt x="7814" y="1674"/>
                  </a:cubicBezTo>
                  <a:cubicBezTo>
                    <a:pt x="7778" y="1586"/>
                    <a:pt x="7706" y="1522"/>
                    <a:pt x="7614" y="1502"/>
                  </a:cubicBezTo>
                  <a:lnTo>
                    <a:pt x="2642" y="487"/>
                  </a:lnTo>
                  <a:cubicBezTo>
                    <a:pt x="2383" y="259"/>
                    <a:pt x="1915" y="0"/>
                    <a:pt x="134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8"/>
            <p:cNvSpPr/>
            <p:nvPr/>
          </p:nvSpPr>
          <p:spPr>
            <a:xfrm>
              <a:off x="5599761" y="2667763"/>
              <a:ext cx="534738" cy="138710"/>
            </a:xfrm>
            <a:custGeom>
              <a:avLst/>
              <a:gdLst/>
              <a:ahLst/>
              <a:cxnLst/>
              <a:rect l="l" t="t" r="r" b="b"/>
              <a:pathLst>
                <a:path w="24210" h="6280" extrusionOk="0">
                  <a:moveTo>
                    <a:pt x="8676" y="0"/>
                  </a:moveTo>
                  <a:lnTo>
                    <a:pt x="1" y="6279"/>
                  </a:lnTo>
                  <a:lnTo>
                    <a:pt x="15147" y="6279"/>
                  </a:lnTo>
                  <a:cubicBezTo>
                    <a:pt x="19872" y="6279"/>
                    <a:pt x="21298" y="6023"/>
                    <a:pt x="21298" y="6023"/>
                  </a:cubicBezTo>
                  <a:lnTo>
                    <a:pt x="24209" y="0"/>
                  </a:lnTo>
                  <a:lnTo>
                    <a:pt x="24209" y="0"/>
                  </a:lnTo>
                  <a:cubicBezTo>
                    <a:pt x="24209" y="0"/>
                    <a:pt x="17432" y="430"/>
                    <a:pt x="13714" y="430"/>
                  </a:cubicBezTo>
                  <a:cubicBezTo>
                    <a:pt x="13102" y="430"/>
                    <a:pt x="12573" y="419"/>
                    <a:pt x="12171" y="392"/>
                  </a:cubicBezTo>
                  <a:cubicBezTo>
                    <a:pt x="9323" y="196"/>
                    <a:pt x="8676" y="0"/>
                    <a:pt x="86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8"/>
            <p:cNvSpPr/>
            <p:nvPr/>
          </p:nvSpPr>
          <p:spPr>
            <a:xfrm>
              <a:off x="5593333" y="2661821"/>
              <a:ext cx="547527" cy="150637"/>
            </a:xfrm>
            <a:custGeom>
              <a:avLst/>
              <a:gdLst/>
              <a:ahLst/>
              <a:cxnLst/>
              <a:rect l="l" t="t" r="r" b="b"/>
              <a:pathLst>
                <a:path w="24789" h="6820" extrusionOk="0">
                  <a:moveTo>
                    <a:pt x="9027" y="561"/>
                  </a:moveTo>
                  <a:cubicBezTo>
                    <a:pt x="9334" y="629"/>
                    <a:pt x="10241" y="780"/>
                    <a:pt x="12442" y="928"/>
                  </a:cubicBezTo>
                  <a:cubicBezTo>
                    <a:pt x="12861" y="957"/>
                    <a:pt x="13411" y="969"/>
                    <a:pt x="14046" y="969"/>
                  </a:cubicBezTo>
                  <a:cubicBezTo>
                    <a:pt x="17204" y="969"/>
                    <a:pt x="22461" y="665"/>
                    <a:pt x="24058" y="568"/>
                  </a:cubicBezTo>
                  <a:lnTo>
                    <a:pt x="24058" y="568"/>
                  </a:lnTo>
                  <a:lnTo>
                    <a:pt x="21409" y="6045"/>
                  </a:lnTo>
                  <a:cubicBezTo>
                    <a:pt x="20957" y="6105"/>
                    <a:pt x="19300" y="6281"/>
                    <a:pt x="15438" y="6281"/>
                  </a:cubicBezTo>
                  <a:lnTo>
                    <a:pt x="1127" y="6281"/>
                  </a:lnTo>
                  <a:lnTo>
                    <a:pt x="9027" y="561"/>
                  </a:lnTo>
                  <a:close/>
                  <a:moveTo>
                    <a:pt x="8963" y="0"/>
                  </a:moveTo>
                  <a:cubicBezTo>
                    <a:pt x="8908" y="0"/>
                    <a:pt x="8853" y="19"/>
                    <a:pt x="8807" y="54"/>
                  </a:cubicBezTo>
                  <a:lnTo>
                    <a:pt x="136" y="6333"/>
                  </a:lnTo>
                  <a:cubicBezTo>
                    <a:pt x="40" y="6401"/>
                    <a:pt x="0" y="6521"/>
                    <a:pt x="36" y="6632"/>
                  </a:cubicBezTo>
                  <a:cubicBezTo>
                    <a:pt x="72" y="6744"/>
                    <a:pt x="176" y="6820"/>
                    <a:pt x="292" y="6820"/>
                  </a:cubicBezTo>
                  <a:lnTo>
                    <a:pt x="15438" y="6820"/>
                  </a:lnTo>
                  <a:cubicBezTo>
                    <a:pt x="20135" y="6820"/>
                    <a:pt x="21577" y="6568"/>
                    <a:pt x="21637" y="6556"/>
                  </a:cubicBezTo>
                  <a:cubicBezTo>
                    <a:pt x="21720" y="6540"/>
                    <a:pt x="21796" y="6488"/>
                    <a:pt x="21833" y="6408"/>
                  </a:cubicBezTo>
                  <a:lnTo>
                    <a:pt x="24744" y="389"/>
                  </a:lnTo>
                  <a:cubicBezTo>
                    <a:pt x="24788" y="301"/>
                    <a:pt x="24780" y="201"/>
                    <a:pt x="24729" y="122"/>
                  </a:cubicBezTo>
                  <a:cubicBezTo>
                    <a:pt x="24678" y="49"/>
                    <a:pt x="24602" y="0"/>
                    <a:pt x="24515" y="0"/>
                  </a:cubicBezTo>
                  <a:cubicBezTo>
                    <a:pt x="24505" y="0"/>
                    <a:pt x="24495" y="1"/>
                    <a:pt x="24485" y="2"/>
                  </a:cubicBezTo>
                  <a:cubicBezTo>
                    <a:pt x="24406" y="5"/>
                    <a:pt x="17697" y="428"/>
                    <a:pt x="14022" y="428"/>
                  </a:cubicBezTo>
                  <a:cubicBezTo>
                    <a:pt x="13409" y="428"/>
                    <a:pt x="12881" y="417"/>
                    <a:pt x="12482" y="389"/>
                  </a:cubicBezTo>
                  <a:cubicBezTo>
                    <a:pt x="9734" y="201"/>
                    <a:pt x="9047" y="13"/>
                    <a:pt x="9043" y="13"/>
                  </a:cubicBezTo>
                  <a:cubicBezTo>
                    <a:pt x="9017" y="4"/>
                    <a:pt x="8990" y="0"/>
                    <a:pt x="896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8"/>
            <p:cNvSpPr/>
            <p:nvPr/>
          </p:nvSpPr>
          <p:spPr>
            <a:xfrm>
              <a:off x="5599761" y="2800796"/>
              <a:ext cx="474749" cy="35760"/>
            </a:xfrm>
            <a:custGeom>
              <a:avLst/>
              <a:gdLst/>
              <a:ahLst/>
              <a:cxnLst/>
              <a:rect l="l" t="t" r="r" b="b"/>
              <a:pathLst>
                <a:path w="21494" h="1619" extrusionOk="0">
                  <a:moveTo>
                    <a:pt x="21298" y="0"/>
                  </a:moveTo>
                  <a:lnTo>
                    <a:pt x="1" y="256"/>
                  </a:lnTo>
                  <a:lnTo>
                    <a:pt x="260" y="1422"/>
                  </a:lnTo>
                  <a:cubicBezTo>
                    <a:pt x="260" y="1422"/>
                    <a:pt x="12558" y="1486"/>
                    <a:pt x="15798" y="1486"/>
                  </a:cubicBezTo>
                  <a:cubicBezTo>
                    <a:pt x="19033" y="1486"/>
                    <a:pt x="21494" y="1619"/>
                    <a:pt x="21494" y="1619"/>
                  </a:cubicBezTo>
                  <a:lnTo>
                    <a:pt x="212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8"/>
            <p:cNvSpPr/>
            <p:nvPr/>
          </p:nvSpPr>
          <p:spPr>
            <a:xfrm>
              <a:off x="5593576" y="2794766"/>
              <a:ext cx="487007" cy="47775"/>
            </a:xfrm>
            <a:custGeom>
              <a:avLst/>
              <a:gdLst/>
              <a:ahLst/>
              <a:cxnLst/>
              <a:rect l="l" t="t" r="r" b="b"/>
              <a:pathLst>
                <a:path w="22049" h="2163" extrusionOk="0">
                  <a:moveTo>
                    <a:pt x="21339" y="545"/>
                  </a:moveTo>
                  <a:lnTo>
                    <a:pt x="21466" y="1604"/>
                  </a:lnTo>
                  <a:cubicBezTo>
                    <a:pt x="20695" y="1571"/>
                    <a:pt x="18614" y="1492"/>
                    <a:pt x="16078" y="1492"/>
                  </a:cubicBezTo>
                  <a:cubicBezTo>
                    <a:pt x="13115" y="1492"/>
                    <a:pt x="2417" y="1436"/>
                    <a:pt x="756" y="1428"/>
                  </a:cubicBezTo>
                  <a:lnTo>
                    <a:pt x="616" y="797"/>
                  </a:lnTo>
                  <a:lnTo>
                    <a:pt x="21339" y="545"/>
                  </a:lnTo>
                  <a:close/>
                  <a:moveTo>
                    <a:pt x="21602" y="1"/>
                  </a:moveTo>
                  <a:cubicBezTo>
                    <a:pt x="21593" y="1"/>
                    <a:pt x="21584" y="1"/>
                    <a:pt x="21574" y="2"/>
                  </a:cubicBezTo>
                  <a:lnTo>
                    <a:pt x="277" y="262"/>
                  </a:lnTo>
                  <a:cubicBezTo>
                    <a:pt x="197" y="262"/>
                    <a:pt x="121" y="297"/>
                    <a:pt x="69" y="362"/>
                  </a:cubicBezTo>
                  <a:cubicBezTo>
                    <a:pt x="21" y="425"/>
                    <a:pt x="1" y="509"/>
                    <a:pt x="17" y="589"/>
                  </a:cubicBezTo>
                  <a:lnTo>
                    <a:pt x="277" y="1755"/>
                  </a:lnTo>
                  <a:cubicBezTo>
                    <a:pt x="305" y="1879"/>
                    <a:pt x="413" y="1967"/>
                    <a:pt x="540" y="1967"/>
                  </a:cubicBezTo>
                  <a:cubicBezTo>
                    <a:pt x="660" y="1967"/>
                    <a:pt x="12875" y="2031"/>
                    <a:pt x="16078" y="2031"/>
                  </a:cubicBezTo>
                  <a:cubicBezTo>
                    <a:pt x="19269" y="2031"/>
                    <a:pt x="21733" y="2159"/>
                    <a:pt x="21757" y="2159"/>
                  </a:cubicBezTo>
                  <a:cubicBezTo>
                    <a:pt x="21761" y="2163"/>
                    <a:pt x="21766" y="2163"/>
                    <a:pt x="21774" y="2163"/>
                  </a:cubicBezTo>
                  <a:cubicBezTo>
                    <a:pt x="21846" y="2163"/>
                    <a:pt x="21918" y="2131"/>
                    <a:pt x="21969" y="2075"/>
                  </a:cubicBezTo>
                  <a:cubicBezTo>
                    <a:pt x="22025" y="2015"/>
                    <a:pt x="22049" y="1939"/>
                    <a:pt x="22041" y="1859"/>
                  </a:cubicBezTo>
                  <a:lnTo>
                    <a:pt x="21846" y="242"/>
                  </a:lnTo>
                  <a:cubicBezTo>
                    <a:pt x="21830" y="111"/>
                    <a:pt x="21735" y="1"/>
                    <a:pt x="21602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8"/>
            <p:cNvSpPr/>
            <p:nvPr/>
          </p:nvSpPr>
          <p:spPr>
            <a:xfrm>
              <a:off x="6070180" y="2667763"/>
              <a:ext cx="64319" cy="168793"/>
            </a:xfrm>
            <a:custGeom>
              <a:avLst/>
              <a:gdLst/>
              <a:ahLst/>
              <a:cxnLst/>
              <a:rect l="l" t="t" r="r" b="b"/>
              <a:pathLst>
                <a:path w="2912" h="7642" extrusionOk="0">
                  <a:moveTo>
                    <a:pt x="2911" y="0"/>
                  </a:moveTo>
                  <a:lnTo>
                    <a:pt x="0" y="6023"/>
                  </a:lnTo>
                  <a:lnTo>
                    <a:pt x="196" y="7642"/>
                  </a:lnTo>
                  <a:lnTo>
                    <a:pt x="2911" y="1426"/>
                  </a:lnTo>
                  <a:lnTo>
                    <a:pt x="29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8"/>
            <p:cNvSpPr/>
            <p:nvPr/>
          </p:nvSpPr>
          <p:spPr>
            <a:xfrm>
              <a:off x="6064084" y="2661799"/>
              <a:ext cx="76423" cy="180742"/>
            </a:xfrm>
            <a:custGeom>
              <a:avLst/>
              <a:gdLst/>
              <a:ahLst/>
              <a:cxnLst/>
              <a:rect l="l" t="t" r="r" b="b"/>
              <a:pathLst>
                <a:path w="3460" h="8183" extrusionOk="0">
                  <a:moveTo>
                    <a:pt x="2920" y="1452"/>
                  </a:moveTo>
                  <a:lnTo>
                    <a:pt x="2920" y="1640"/>
                  </a:lnTo>
                  <a:lnTo>
                    <a:pt x="619" y="6893"/>
                  </a:lnTo>
                  <a:lnTo>
                    <a:pt x="555" y="6338"/>
                  </a:lnTo>
                  <a:lnTo>
                    <a:pt x="2920" y="1452"/>
                  </a:lnTo>
                  <a:close/>
                  <a:moveTo>
                    <a:pt x="3189" y="0"/>
                  </a:moveTo>
                  <a:cubicBezTo>
                    <a:pt x="3086" y="0"/>
                    <a:pt x="2991" y="60"/>
                    <a:pt x="2944" y="154"/>
                  </a:cubicBezTo>
                  <a:lnTo>
                    <a:pt x="33" y="6174"/>
                  </a:lnTo>
                  <a:cubicBezTo>
                    <a:pt x="9" y="6222"/>
                    <a:pt x="0" y="6273"/>
                    <a:pt x="9" y="6325"/>
                  </a:cubicBezTo>
                  <a:lnTo>
                    <a:pt x="200" y="7943"/>
                  </a:lnTo>
                  <a:cubicBezTo>
                    <a:pt x="216" y="8063"/>
                    <a:pt x="312" y="8159"/>
                    <a:pt x="431" y="8179"/>
                  </a:cubicBezTo>
                  <a:cubicBezTo>
                    <a:pt x="444" y="8179"/>
                    <a:pt x="455" y="8183"/>
                    <a:pt x="472" y="8183"/>
                  </a:cubicBezTo>
                  <a:cubicBezTo>
                    <a:pt x="575" y="8183"/>
                    <a:pt x="675" y="8119"/>
                    <a:pt x="719" y="8019"/>
                  </a:cubicBezTo>
                  <a:lnTo>
                    <a:pt x="3436" y="1804"/>
                  </a:lnTo>
                  <a:cubicBezTo>
                    <a:pt x="3451" y="1772"/>
                    <a:pt x="3460" y="1732"/>
                    <a:pt x="3460" y="1696"/>
                  </a:cubicBezTo>
                  <a:lnTo>
                    <a:pt x="3460" y="270"/>
                  </a:lnTo>
                  <a:cubicBezTo>
                    <a:pt x="3460" y="147"/>
                    <a:pt x="3372" y="35"/>
                    <a:pt x="3248" y="7"/>
                  </a:cubicBezTo>
                  <a:cubicBezTo>
                    <a:pt x="3228" y="2"/>
                    <a:pt x="3209" y="0"/>
                    <a:pt x="31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8"/>
            <p:cNvSpPr/>
            <p:nvPr/>
          </p:nvSpPr>
          <p:spPr>
            <a:xfrm>
              <a:off x="6206549" y="2969655"/>
              <a:ext cx="846879" cy="27543"/>
            </a:xfrm>
            <a:custGeom>
              <a:avLst/>
              <a:gdLst/>
              <a:ahLst/>
              <a:cxnLst/>
              <a:rect l="l" t="t" r="r" b="b"/>
              <a:pathLst>
                <a:path w="38342" h="1247" extrusionOk="0">
                  <a:moveTo>
                    <a:pt x="624" y="0"/>
                  </a:moveTo>
                  <a:cubicBezTo>
                    <a:pt x="281" y="0"/>
                    <a:pt x="1" y="276"/>
                    <a:pt x="1" y="623"/>
                  </a:cubicBezTo>
                  <a:cubicBezTo>
                    <a:pt x="1" y="967"/>
                    <a:pt x="281" y="1247"/>
                    <a:pt x="624" y="1247"/>
                  </a:cubicBezTo>
                  <a:lnTo>
                    <a:pt x="37718" y="1247"/>
                  </a:lnTo>
                  <a:cubicBezTo>
                    <a:pt x="38062" y="1247"/>
                    <a:pt x="38341" y="967"/>
                    <a:pt x="38341" y="623"/>
                  </a:cubicBezTo>
                  <a:cubicBezTo>
                    <a:pt x="38341" y="276"/>
                    <a:pt x="38062" y="0"/>
                    <a:pt x="377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8"/>
            <p:cNvSpPr/>
            <p:nvPr/>
          </p:nvSpPr>
          <p:spPr>
            <a:xfrm>
              <a:off x="6200563" y="2963669"/>
              <a:ext cx="858872" cy="39448"/>
            </a:xfrm>
            <a:custGeom>
              <a:avLst/>
              <a:gdLst/>
              <a:ahLst/>
              <a:cxnLst/>
              <a:rect l="l" t="t" r="r" b="b"/>
              <a:pathLst>
                <a:path w="38885" h="1786" extrusionOk="0">
                  <a:moveTo>
                    <a:pt x="37989" y="539"/>
                  </a:moveTo>
                  <a:cubicBezTo>
                    <a:pt x="38181" y="539"/>
                    <a:pt x="38341" y="699"/>
                    <a:pt x="38341" y="894"/>
                  </a:cubicBezTo>
                  <a:cubicBezTo>
                    <a:pt x="38341" y="1086"/>
                    <a:pt x="38181" y="1246"/>
                    <a:pt x="37989" y="1246"/>
                  </a:cubicBezTo>
                  <a:lnTo>
                    <a:pt x="895" y="1246"/>
                  </a:lnTo>
                  <a:cubicBezTo>
                    <a:pt x="703" y="1246"/>
                    <a:pt x="544" y="1086"/>
                    <a:pt x="544" y="894"/>
                  </a:cubicBezTo>
                  <a:cubicBezTo>
                    <a:pt x="544" y="699"/>
                    <a:pt x="703" y="539"/>
                    <a:pt x="895" y="539"/>
                  </a:cubicBezTo>
                  <a:close/>
                  <a:moveTo>
                    <a:pt x="895" y="0"/>
                  </a:moveTo>
                  <a:cubicBezTo>
                    <a:pt x="404" y="0"/>
                    <a:pt x="0" y="399"/>
                    <a:pt x="0" y="894"/>
                  </a:cubicBezTo>
                  <a:cubicBezTo>
                    <a:pt x="0" y="1386"/>
                    <a:pt x="404" y="1785"/>
                    <a:pt x="895" y="1785"/>
                  </a:cubicBezTo>
                  <a:lnTo>
                    <a:pt x="37989" y="1785"/>
                  </a:lnTo>
                  <a:cubicBezTo>
                    <a:pt x="38481" y="1785"/>
                    <a:pt x="38885" y="1386"/>
                    <a:pt x="38885" y="894"/>
                  </a:cubicBezTo>
                  <a:cubicBezTo>
                    <a:pt x="38885" y="399"/>
                    <a:pt x="38481" y="0"/>
                    <a:pt x="3798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8"/>
            <p:cNvSpPr/>
            <p:nvPr/>
          </p:nvSpPr>
          <p:spPr>
            <a:xfrm>
              <a:off x="6155041" y="2400438"/>
              <a:ext cx="949740" cy="569062"/>
            </a:xfrm>
            <a:custGeom>
              <a:avLst/>
              <a:gdLst/>
              <a:ahLst/>
              <a:cxnLst/>
              <a:rect l="l" t="t" r="r" b="b"/>
              <a:pathLst>
                <a:path w="42999" h="25764" extrusionOk="0">
                  <a:moveTo>
                    <a:pt x="583" y="1"/>
                  </a:moveTo>
                  <a:cubicBezTo>
                    <a:pt x="256" y="1"/>
                    <a:pt x="0" y="280"/>
                    <a:pt x="28" y="608"/>
                  </a:cubicBezTo>
                  <a:lnTo>
                    <a:pt x="2081" y="25248"/>
                  </a:lnTo>
                  <a:cubicBezTo>
                    <a:pt x="2105" y="25539"/>
                    <a:pt x="2349" y="25764"/>
                    <a:pt x="2636" y="25764"/>
                  </a:cubicBezTo>
                  <a:lnTo>
                    <a:pt x="40362" y="25764"/>
                  </a:lnTo>
                  <a:cubicBezTo>
                    <a:pt x="40653" y="25764"/>
                    <a:pt x="40898" y="25539"/>
                    <a:pt x="40922" y="25248"/>
                  </a:cubicBezTo>
                  <a:lnTo>
                    <a:pt x="42974" y="608"/>
                  </a:lnTo>
                  <a:cubicBezTo>
                    <a:pt x="42998" y="280"/>
                    <a:pt x="42743" y="1"/>
                    <a:pt x="424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8"/>
            <p:cNvSpPr/>
            <p:nvPr/>
          </p:nvSpPr>
          <p:spPr>
            <a:xfrm>
              <a:off x="6149298" y="2394430"/>
              <a:ext cx="961292" cy="581056"/>
            </a:xfrm>
            <a:custGeom>
              <a:avLst/>
              <a:gdLst/>
              <a:ahLst/>
              <a:cxnLst/>
              <a:rect l="l" t="t" r="r" b="b"/>
              <a:pathLst>
                <a:path w="43522" h="26307" extrusionOk="0">
                  <a:moveTo>
                    <a:pt x="42675" y="544"/>
                  </a:moveTo>
                  <a:cubicBezTo>
                    <a:pt x="42755" y="544"/>
                    <a:pt x="42830" y="576"/>
                    <a:pt x="42887" y="636"/>
                  </a:cubicBezTo>
                  <a:cubicBezTo>
                    <a:pt x="42943" y="696"/>
                    <a:pt x="42970" y="776"/>
                    <a:pt x="42963" y="856"/>
                  </a:cubicBezTo>
                  <a:lnTo>
                    <a:pt x="40909" y="25500"/>
                  </a:lnTo>
                  <a:cubicBezTo>
                    <a:pt x="40898" y="25648"/>
                    <a:pt x="40769" y="25763"/>
                    <a:pt x="40622" y="25763"/>
                  </a:cubicBezTo>
                  <a:lnTo>
                    <a:pt x="2896" y="25763"/>
                  </a:lnTo>
                  <a:cubicBezTo>
                    <a:pt x="2749" y="25763"/>
                    <a:pt x="2621" y="25648"/>
                    <a:pt x="2609" y="25500"/>
                  </a:cubicBezTo>
                  <a:lnTo>
                    <a:pt x="556" y="856"/>
                  </a:lnTo>
                  <a:cubicBezTo>
                    <a:pt x="552" y="776"/>
                    <a:pt x="576" y="696"/>
                    <a:pt x="632" y="636"/>
                  </a:cubicBezTo>
                  <a:cubicBezTo>
                    <a:pt x="688" y="576"/>
                    <a:pt x="764" y="544"/>
                    <a:pt x="843" y="544"/>
                  </a:cubicBezTo>
                  <a:close/>
                  <a:moveTo>
                    <a:pt x="843" y="1"/>
                  </a:moveTo>
                  <a:cubicBezTo>
                    <a:pt x="612" y="1"/>
                    <a:pt x="393" y="101"/>
                    <a:pt x="232" y="269"/>
                  </a:cubicBezTo>
                  <a:cubicBezTo>
                    <a:pt x="76" y="441"/>
                    <a:pt x="1" y="668"/>
                    <a:pt x="17" y="900"/>
                  </a:cubicBezTo>
                  <a:lnTo>
                    <a:pt x="2070" y="25544"/>
                  </a:lnTo>
                  <a:cubicBezTo>
                    <a:pt x="2106" y="25971"/>
                    <a:pt x="2469" y="26307"/>
                    <a:pt x="2896" y="26307"/>
                  </a:cubicBezTo>
                  <a:lnTo>
                    <a:pt x="40622" y="26307"/>
                  </a:lnTo>
                  <a:cubicBezTo>
                    <a:pt x="41049" y="26307"/>
                    <a:pt x="41413" y="25971"/>
                    <a:pt x="41449" y="25544"/>
                  </a:cubicBezTo>
                  <a:lnTo>
                    <a:pt x="43502" y="900"/>
                  </a:lnTo>
                  <a:cubicBezTo>
                    <a:pt x="43522" y="668"/>
                    <a:pt x="43442" y="441"/>
                    <a:pt x="43286" y="269"/>
                  </a:cubicBezTo>
                  <a:cubicBezTo>
                    <a:pt x="43131" y="101"/>
                    <a:pt x="42907" y="1"/>
                    <a:pt x="4267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8"/>
            <p:cNvSpPr/>
            <p:nvPr/>
          </p:nvSpPr>
          <p:spPr>
            <a:xfrm>
              <a:off x="6551246" y="2635559"/>
              <a:ext cx="157329" cy="117528"/>
            </a:xfrm>
            <a:custGeom>
              <a:avLst/>
              <a:gdLst/>
              <a:ahLst/>
              <a:cxnLst/>
              <a:rect l="l" t="t" r="r" b="b"/>
              <a:pathLst>
                <a:path w="7123" h="5321" extrusionOk="0">
                  <a:moveTo>
                    <a:pt x="3563" y="0"/>
                  </a:moveTo>
                  <a:cubicBezTo>
                    <a:pt x="1594" y="0"/>
                    <a:pt x="1" y="1195"/>
                    <a:pt x="1" y="2661"/>
                  </a:cubicBezTo>
                  <a:cubicBezTo>
                    <a:pt x="1" y="4130"/>
                    <a:pt x="1594" y="5321"/>
                    <a:pt x="3563" y="5321"/>
                  </a:cubicBezTo>
                  <a:cubicBezTo>
                    <a:pt x="5528" y="5321"/>
                    <a:pt x="7122" y="4130"/>
                    <a:pt x="7122" y="2661"/>
                  </a:cubicBezTo>
                  <a:cubicBezTo>
                    <a:pt x="7122" y="1195"/>
                    <a:pt x="5528" y="0"/>
                    <a:pt x="35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8"/>
            <p:cNvSpPr/>
            <p:nvPr/>
          </p:nvSpPr>
          <p:spPr>
            <a:xfrm>
              <a:off x="6545238" y="2629640"/>
              <a:ext cx="169323" cy="129433"/>
            </a:xfrm>
            <a:custGeom>
              <a:avLst/>
              <a:gdLst/>
              <a:ahLst/>
              <a:cxnLst/>
              <a:rect l="l" t="t" r="r" b="b"/>
              <a:pathLst>
                <a:path w="7666" h="5860" extrusionOk="0">
                  <a:moveTo>
                    <a:pt x="3835" y="540"/>
                  </a:moveTo>
                  <a:cubicBezTo>
                    <a:pt x="5649" y="540"/>
                    <a:pt x="7127" y="1614"/>
                    <a:pt x="7127" y="2929"/>
                  </a:cubicBezTo>
                  <a:cubicBezTo>
                    <a:pt x="7127" y="4247"/>
                    <a:pt x="5649" y="5321"/>
                    <a:pt x="3835" y="5321"/>
                  </a:cubicBezTo>
                  <a:cubicBezTo>
                    <a:pt x="2018" y="5321"/>
                    <a:pt x="544" y="4247"/>
                    <a:pt x="544" y="2929"/>
                  </a:cubicBezTo>
                  <a:cubicBezTo>
                    <a:pt x="544" y="1614"/>
                    <a:pt x="2018" y="540"/>
                    <a:pt x="3835" y="540"/>
                  </a:cubicBezTo>
                  <a:close/>
                  <a:moveTo>
                    <a:pt x="3835" y="1"/>
                  </a:moveTo>
                  <a:cubicBezTo>
                    <a:pt x="1722" y="1"/>
                    <a:pt x="1" y="1315"/>
                    <a:pt x="1" y="2929"/>
                  </a:cubicBezTo>
                  <a:cubicBezTo>
                    <a:pt x="1" y="4546"/>
                    <a:pt x="1722" y="5860"/>
                    <a:pt x="3835" y="5860"/>
                  </a:cubicBezTo>
                  <a:cubicBezTo>
                    <a:pt x="5948" y="5860"/>
                    <a:pt x="7666" y="4546"/>
                    <a:pt x="7666" y="2929"/>
                  </a:cubicBezTo>
                  <a:cubicBezTo>
                    <a:pt x="7666" y="1315"/>
                    <a:pt x="5948" y="1"/>
                    <a:pt x="383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8"/>
            <p:cNvSpPr/>
            <p:nvPr/>
          </p:nvSpPr>
          <p:spPr>
            <a:xfrm>
              <a:off x="7516116" y="2187514"/>
              <a:ext cx="40796" cy="87312"/>
            </a:xfrm>
            <a:custGeom>
              <a:avLst/>
              <a:gdLst/>
              <a:ahLst/>
              <a:cxnLst/>
              <a:rect l="l" t="t" r="r" b="b"/>
              <a:pathLst>
                <a:path w="1847" h="3953" extrusionOk="0">
                  <a:moveTo>
                    <a:pt x="1412" y="1"/>
                  </a:moveTo>
                  <a:cubicBezTo>
                    <a:pt x="1388" y="1"/>
                    <a:pt x="1363" y="4"/>
                    <a:pt x="1339" y="11"/>
                  </a:cubicBezTo>
                  <a:cubicBezTo>
                    <a:pt x="1195" y="55"/>
                    <a:pt x="1116" y="202"/>
                    <a:pt x="1156" y="346"/>
                  </a:cubicBezTo>
                  <a:cubicBezTo>
                    <a:pt x="1287" y="805"/>
                    <a:pt x="1300" y="1301"/>
                    <a:pt x="1192" y="1819"/>
                  </a:cubicBezTo>
                  <a:cubicBezTo>
                    <a:pt x="1060" y="2443"/>
                    <a:pt x="720" y="2970"/>
                    <a:pt x="129" y="3473"/>
                  </a:cubicBezTo>
                  <a:cubicBezTo>
                    <a:pt x="13" y="3574"/>
                    <a:pt x="1" y="3742"/>
                    <a:pt x="97" y="3857"/>
                  </a:cubicBezTo>
                  <a:cubicBezTo>
                    <a:pt x="150" y="3921"/>
                    <a:pt x="229" y="3952"/>
                    <a:pt x="305" y="3952"/>
                  </a:cubicBezTo>
                  <a:cubicBezTo>
                    <a:pt x="365" y="3952"/>
                    <a:pt x="428" y="3928"/>
                    <a:pt x="476" y="3885"/>
                  </a:cubicBezTo>
                  <a:cubicBezTo>
                    <a:pt x="1156" y="3305"/>
                    <a:pt x="1563" y="2667"/>
                    <a:pt x="1719" y="1932"/>
                  </a:cubicBezTo>
                  <a:cubicBezTo>
                    <a:pt x="1846" y="1329"/>
                    <a:pt x="1835" y="741"/>
                    <a:pt x="1675" y="198"/>
                  </a:cubicBezTo>
                  <a:cubicBezTo>
                    <a:pt x="1642" y="79"/>
                    <a:pt x="1531" y="1"/>
                    <a:pt x="141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8"/>
            <p:cNvSpPr/>
            <p:nvPr/>
          </p:nvSpPr>
          <p:spPr>
            <a:xfrm>
              <a:off x="7361394" y="2281055"/>
              <a:ext cx="153000" cy="420237"/>
            </a:xfrm>
            <a:custGeom>
              <a:avLst/>
              <a:gdLst/>
              <a:ahLst/>
              <a:cxnLst/>
              <a:rect l="l" t="t" r="r" b="b"/>
              <a:pathLst>
                <a:path w="6927" h="19026" extrusionOk="0">
                  <a:moveTo>
                    <a:pt x="6105" y="0"/>
                  </a:moveTo>
                  <a:cubicBezTo>
                    <a:pt x="6059" y="0"/>
                    <a:pt x="6013" y="12"/>
                    <a:pt x="5972" y="38"/>
                  </a:cubicBezTo>
                  <a:cubicBezTo>
                    <a:pt x="5604" y="249"/>
                    <a:pt x="5209" y="457"/>
                    <a:pt x="4801" y="668"/>
                  </a:cubicBezTo>
                  <a:cubicBezTo>
                    <a:pt x="2664" y="1795"/>
                    <a:pt x="0" y="3197"/>
                    <a:pt x="0" y="6153"/>
                  </a:cubicBezTo>
                  <a:cubicBezTo>
                    <a:pt x="0" y="8693"/>
                    <a:pt x="1654" y="10310"/>
                    <a:pt x="3108" y="11740"/>
                  </a:cubicBezTo>
                  <a:cubicBezTo>
                    <a:pt x="3955" y="12568"/>
                    <a:pt x="4753" y="13350"/>
                    <a:pt x="5169" y="14233"/>
                  </a:cubicBezTo>
                  <a:cubicBezTo>
                    <a:pt x="6228" y="16474"/>
                    <a:pt x="2884" y="18502"/>
                    <a:pt x="2852" y="18523"/>
                  </a:cubicBezTo>
                  <a:cubicBezTo>
                    <a:pt x="2725" y="18598"/>
                    <a:pt x="2681" y="18766"/>
                    <a:pt x="2760" y="18895"/>
                  </a:cubicBezTo>
                  <a:cubicBezTo>
                    <a:pt x="2808" y="18978"/>
                    <a:pt x="2900" y="19026"/>
                    <a:pt x="2992" y="19026"/>
                  </a:cubicBezTo>
                  <a:cubicBezTo>
                    <a:pt x="3040" y="19026"/>
                    <a:pt x="3084" y="19014"/>
                    <a:pt x="3128" y="18986"/>
                  </a:cubicBezTo>
                  <a:cubicBezTo>
                    <a:pt x="3284" y="18895"/>
                    <a:pt x="6926" y="16685"/>
                    <a:pt x="5660" y="14001"/>
                  </a:cubicBezTo>
                  <a:cubicBezTo>
                    <a:pt x="5201" y="13035"/>
                    <a:pt x="4370" y="12216"/>
                    <a:pt x="3488" y="11353"/>
                  </a:cubicBezTo>
                  <a:cubicBezTo>
                    <a:pt x="2041" y="9935"/>
                    <a:pt x="544" y="8465"/>
                    <a:pt x="544" y="6153"/>
                  </a:cubicBezTo>
                  <a:cubicBezTo>
                    <a:pt x="544" y="3524"/>
                    <a:pt x="2940" y="2263"/>
                    <a:pt x="5053" y="1148"/>
                  </a:cubicBezTo>
                  <a:cubicBezTo>
                    <a:pt x="5468" y="932"/>
                    <a:pt x="5872" y="720"/>
                    <a:pt x="6239" y="504"/>
                  </a:cubicBezTo>
                  <a:cubicBezTo>
                    <a:pt x="6371" y="429"/>
                    <a:pt x="6415" y="265"/>
                    <a:pt x="6340" y="133"/>
                  </a:cubicBezTo>
                  <a:cubicBezTo>
                    <a:pt x="6289" y="48"/>
                    <a:pt x="6197" y="0"/>
                    <a:pt x="610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8"/>
            <p:cNvSpPr/>
            <p:nvPr/>
          </p:nvSpPr>
          <p:spPr>
            <a:xfrm>
              <a:off x="7460544" y="2508865"/>
              <a:ext cx="90647" cy="190924"/>
            </a:xfrm>
            <a:custGeom>
              <a:avLst/>
              <a:gdLst/>
              <a:ahLst/>
              <a:cxnLst/>
              <a:rect l="l" t="t" r="r" b="b"/>
              <a:pathLst>
                <a:path w="4104" h="8644" extrusionOk="0">
                  <a:moveTo>
                    <a:pt x="301" y="0"/>
                  </a:moveTo>
                  <a:cubicBezTo>
                    <a:pt x="239" y="0"/>
                    <a:pt x="176" y="22"/>
                    <a:pt x="125" y="68"/>
                  </a:cubicBezTo>
                  <a:cubicBezTo>
                    <a:pt x="9" y="169"/>
                    <a:pt x="1" y="340"/>
                    <a:pt x="96" y="451"/>
                  </a:cubicBezTo>
                  <a:cubicBezTo>
                    <a:pt x="704" y="1139"/>
                    <a:pt x="1259" y="1702"/>
                    <a:pt x="1750" y="2197"/>
                  </a:cubicBezTo>
                  <a:cubicBezTo>
                    <a:pt x="2841" y="3296"/>
                    <a:pt x="3560" y="4022"/>
                    <a:pt x="3560" y="4909"/>
                  </a:cubicBezTo>
                  <a:cubicBezTo>
                    <a:pt x="3560" y="6859"/>
                    <a:pt x="1694" y="8133"/>
                    <a:pt x="1674" y="8144"/>
                  </a:cubicBezTo>
                  <a:cubicBezTo>
                    <a:pt x="1551" y="8229"/>
                    <a:pt x="1519" y="8397"/>
                    <a:pt x="1599" y="8520"/>
                  </a:cubicBezTo>
                  <a:cubicBezTo>
                    <a:pt x="1650" y="8600"/>
                    <a:pt x="1739" y="8644"/>
                    <a:pt x="1827" y="8644"/>
                  </a:cubicBezTo>
                  <a:cubicBezTo>
                    <a:pt x="1879" y="8644"/>
                    <a:pt x="1930" y="8629"/>
                    <a:pt x="1974" y="8596"/>
                  </a:cubicBezTo>
                  <a:cubicBezTo>
                    <a:pt x="2062" y="8540"/>
                    <a:pt x="4103" y="7154"/>
                    <a:pt x="4103" y="4909"/>
                  </a:cubicBezTo>
                  <a:cubicBezTo>
                    <a:pt x="4103" y="3799"/>
                    <a:pt x="3320" y="3012"/>
                    <a:pt x="2134" y="1814"/>
                  </a:cubicBezTo>
                  <a:cubicBezTo>
                    <a:pt x="1650" y="1327"/>
                    <a:pt x="1099" y="768"/>
                    <a:pt x="504" y="92"/>
                  </a:cubicBezTo>
                  <a:cubicBezTo>
                    <a:pt x="450" y="32"/>
                    <a:pt x="376" y="0"/>
                    <a:pt x="30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8"/>
            <p:cNvSpPr/>
            <p:nvPr/>
          </p:nvSpPr>
          <p:spPr>
            <a:xfrm>
              <a:off x="7406474" y="2412542"/>
              <a:ext cx="42982" cy="77726"/>
            </a:xfrm>
            <a:custGeom>
              <a:avLst/>
              <a:gdLst/>
              <a:ahLst/>
              <a:cxnLst/>
              <a:rect l="l" t="t" r="r" b="b"/>
              <a:pathLst>
                <a:path w="1946" h="3519" extrusionOk="0">
                  <a:moveTo>
                    <a:pt x="1298" y="1"/>
                  </a:moveTo>
                  <a:cubicBezTo>
                    <a:pt x="1198" y="1"/>
                    <a:pt x="1103" y="55"/>
                    <a:pt x="1055" y="152"/>
                  </a:cubicBezTo>
                  <a:cubicBezTo>
                    <a:pt x="0" y="2261"/>
                    <a:pt x="1458" y="3446"/>
                    <a:pt x="1475" y="3459"/>
                  </a:cubicBezTo>
                  <a:cubicBezTo>
                    <a:pt x="1523" y="3499"/>
                    <a:pt x="1582" y="3518"/>
                    <a:pt x="1642" y="3518"/>
                  </a:cubicBezTo>
                  <a:cubicBezTo>
                    <a:pt x="1722" y="3518"/>
                    <a:pt x="1802" y="3483"/>
                    <a:pt x="1854" y="3415"/>
                  </a:cubicBezTo>
                  <a:cubicBezTo>
                    <a:pt x="1945" y="3299"/>
                    <a:pt x="1926" y="3127"/>
                    <a:pt x="1810" y="3035"/>
                  </a:cubicBezTo>
                  <a:cubicBezTo>
                    <a:pt x="1798" y="3028"/>
                    <a:pt x="675" y="2113"/>
                    <a:pt x="1538" y="391"/>
                  </a:cubicBezTo>
                  <a:cubicBezTo>
                    <a:pt x="1606" y="259"/>
                    <a:pt x="1550" y="96"/>
                    <a:pt x="1418" y="28"/>
                  </a:cubicBezTo>
                  <a:cubicBezTo>
                    <a:pt x="1379" y="10"/>
                    <a:pt x="1338" y="1"/>
                    <a:pt x="1298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8"/>
            <p:cNvSpPr/>
            <p:nvPr/>
          </p:nvSpPr>
          <p:spPr>
            <a:xfrm>
              <a:off x="6374701" y="984276"/>
              <a:ext cx="533612" cy="634088"/>
            </a:xfrm>
            <a:custGeom>
              <a:avLst/>
              <a:gdLst/>
              <a:ahLst/>
              <a:cxnLst/>
              <a:rect l="l" t="t" r="r" b="b"/>
              <a:pathLst>
                <a:path w="24159" h="28708" extrusionOk="0">
                  <a:moveTo>
                    <a:pt x="9902" y="17639"/>
                  </a:moveTo>
                  <a:lnTo>
                    <a:pt x="9902" y="17639"/>
                  </a:lnTo>
                  <a:cubicBezTo>
                    <a:pt x="9902" y="17640"/>
                    <a:pt x="9779" y="22733"/>
                    <a:pt x="14304" y="26119"/>
                  </a:cubicBezTo>
                  <a:cubicBezTo>
                    <a:pt x="14944" y="26595"/>
                    <a:pt x="15794" y="26962"/>
                    <a:pt x="16705" y="27238"/>
                  </a:cubicBezTo>
                  <a:cubicBezTo>
                    <a:pt x="16577" y="27246"/>
                    <a:pt x="16437" y="27252"/>
                    <a:pt x="16286" y="27252"/>
                  </a:cubicBezTo>
                  <a:cubicBezTo>
                    <a:pt x="14862" y="27252"/>
                    <a:pt x="12466" y="26777"/>
                    <a:pt x="10730" y="23942"/>
                  </a:cubicBezTo>
                  <a:cubicBezTo>
                    <a:pt x="9683" y="22229"/>
                    <a:pt x="9711" y="19429"/>
                    <a:pt x="9839" y="17823"/>
                  </a:cubicBezTo>
                  <a:cubicBezTo>
                    <a:pt x="9882" y="17707"/>
                    <a:pt x="9902" y="17639"/>
                    <a:pt x="9902" y="17639"/>
                  </a:cubicBezTo>
                  <a:close/>
                  <a:moveTo>
                    <a:pt x="11421" y="1"/>
                  </a:moveTo>
                  <a:cubicBezTo>
                    <a:pt x="7131" y="1"/>
                    <a:pt x="3651" y="3044"/>
                    <a:pt x="3651" y="6795"/>
                  </a:cubicBezTo>
                  <a:cubicBezTo>
                    <a:pt x="3651" y="8189"/>
                    <a:pt x="4131" y="9483"/>
                    <a:pt x="4954" y="10562"/>
                  </a:cubicBezTo>
                  <a:cubicBezTo>
                    <a:pt x="4912" y="10559"/>
                    <a:pt x="4868" y="10558"/>
                    <a:pt x="4822" y="10558"/>
                  </a:cubicBezTo>
                  <a:cubicBezTo>
                    <a:pt x="3992" y="10558"/>
                    <a:pt x="2666" y="10971"/>
                    <a:pt x="1007" y="12907"/>
                  </a:cubicBezTo>
                  <a:cubicBezTo>
                    <a:pt x="908" y="13019"/>
                    <a:pt x="924" y="13190"/>
                    <a:pt x="1035" y="13286"/>
                  </a:cubicBezTo>
                  <a:cubicBezTo>
                    <a:pt x="1087" y="13330"/>
                    <a:pt x="1151" y="13354"/>
                    <a:pt x="1212" y="13354"/>
                  </a:cubicBezTo>
                  <a:cubicBezTo>
                    <a:pt x="1287" y="13354"/>
                    <a:pt x="1363" y="13322"/>
                    <a:pt x="1419" y="13258"/>
                  </a:cubicBezTo>
                  <a:cubicBezTo>
                    <a:pt x="2967" y="11452"/>
                    <a:pt x="4152" y="11106"/>
                    <a:pt x="4834" y="11106"/>
                  </a:cubicBezTo>
                  <a:cubicBezTo>
                    <a:pt x="5135" y="11106"/>
                    <a:pt x="5338" y="11174"/>
                    <a:pt x="5430" y="11213"/>
                  </a:cubicBezTo>
                  <a:cubicBezTo>
                    <a:pt x="4870" y="11524"/>
                    <a:pt x="4390" y="11864"/>
                    <a:pt x="4016" y="12204"/>
                  </a:cubicBezTo>
                  <a:cubicBezTo>
                    <a:pt x="1518" y="14448"/>
                    <a:pt x="1" y="18675"/>
                    <a:pt x="196" y="22237"/>
                  </a:cubicBezTo>
                  <a:cubicBezTo>
                    <a:pt x="388" y="25796"/>
                    <a:pt x="2653" y="28707"/>
                    <a:pt x="2653" y="28707"/>
                  </a:cubicBezTo>
                  <a:cubicBezTo>
                    <a:pt x="2653" y="28707"/>
                    <a:pt x="5177" y="27090"/>
                    <a:pt x="7054" y="23787"/>
                  </a:cubicBezTo>
                  <a:cubicBezTo>
                    <a:pt x="8025" y="22081"/>
                    <a:pt x="8752" y="20500"/>
                    <a:pt x="9231" y="19365"/>
                  </a:cubicBezTo>
                  <a:cubicBezTo>
                    <a:pt x="9231" y="20951"/>
                    <a:pt x="9439" y="22868"/>
                    <a:pt x="10271" y="24226"/>
                  </a:cubicBezTo>
                  <a:cubicBezTo>
                    <a:pt x="12135" y="27270"/>
                    <a:pt x="14784" y="27777"/>
                    <a:pt x="16338" y="27777"/>
                  </a:cubicBezTo>
                  <a:cubicBezTo>
                    <a:pt x="17101" y="27777"/>
                    <a:pt x="17595" y="27653"/>
                    <a:pt x="17612" y="27653"/>
                  </a:cubicBezTo>
                  <a:cubicBezTo>
                    <a:pt x="17687" y="27633"/>
                    <a:pt x="17748" y="27581"/>
                    <a:pt x="17783" y="27513"/>
                  </a:cubicBezTo>
                  <a:cubicBezTo>
                    <a:pt x="18783" y="27725"/>
                    <a:pt x="19780" y="27827"/>
                    <a:pt x="20583" y="27827"/>
                  </a:cubicBezTo>
                  <a:cubicBezTo>
                    <a:pt x="21458" y="27827"/>
                    <a:pt x="22102" y="27706"/>
                    <a:pt x="22269" y="27478"/>
                  </a:cubicBezTo>
                  <a:cubicBezTo>
                    <a:pt x="22784" y="26766"/>
                    <a:pt x="23515" y="24558"/>
                    <a:pt x="23758" y="21846"/>
                  </a:cubicBezTo>
                  <a:cubicBezTo>
                    <a:pt x="24158" y="17312"/>
                    <a:pt x="21266" y="13325"/>
                    <a:pt x="17892" y="11233"/>
                  </a:cubicBezTo>
                  <a:cubicBezTo>
                    <a:pt x="18539" y="11101"/>
                    <a:pt x="19916" y="10566"/>
                    <a:pt x="20847" y="8409"/>
                  </a:cubicBezTo>
                  <a:cubicBezTo>
                    <a:pt x="20906" y="8274"/>
                    <a:pt x="20843" y="8113"/>
                    <a:pt x="20707" y="8053"/>
                  </a:cubicBezTo>
                  <a:cubicBezTo>
                    <a:pt x="20672" y="8038"/>
                    <a:pt x="20635" y="8031"/>
                    <a:pt x="20600" y="8031"/>
                  </a:cubicBezTo>
                  <a:cubicBezTo>
                    <a:pt x="20495" y="8031"/>
                    <a:pt x="20396" y="8093"/>
                    <a:pt x="20351" y="8197"/>
                  </a:cubicBezTo>
                  <a:cubicBezTo>
                    <a:pt x="19497" y="10171"/>
                    <a:pt x="18270" y="10610"/>
                    <a:pt x="17763" y="10709"/>
                  </a:cubicBezTo>
                  <a:cubicBezTo>
                    <a:pt x="18658" y="9603"/>
                    <a:pt x="19186" y="8253"/>
                    <a:pt x="19186" y="6795"/>
                  </a:cubicBezTo>
                  <a:cubicBezTo>
                    <a:pt x="19186" y="3044"/>
                    <a:pt x="15711" y="1"/>
                    <a:pt x="1142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8"/>
            <p:cNvSpPr/>
            <p:nvPr/>
          </p:nvSpPr>
          <p:spPr>
            <a:xfrm>
              <a:off x="6601804" y="1322347"/>
              <a:ext cx="276690" cy="197926"/>
            </a:xfrm>
            <a:custGeom>
              <a:avLst/>
              <a:gdLst/>
              <a:ahLst/>
              <a:cxnLst/>
              <a:rect l="l" t="t" r="r" b="b"/>
              <a:pathLst>
                <a:path w="12527" h="8961" extrusionOk="0">
                  <a:moveTo>
                    <a:pt x="541" y="0"/>
                  </a:moveTo>
                  <a:cubicBezTo>
                    <a:pt x="474" y="0"/>
                    <a:pt x="414" y="50"/>
                    <a:pt x="404" y="117"/>
                  </a:cubicBezTo>
                  <a:cubicBezTo>
                    <a:pt x="387" y="257"/>
                    <a:pt x="0" y="3512"/>
                    <a:pt x="4178" y="6743"/>
                  </a:cubicBezTo>
                  <a:cubicBezTo>
                    <a:pt x="6526" y="8560"/>
                    <a:pt x="8823" y="8960"/>
                    <a:pt x="10393" y="8960"/>
                  </a:cubicBezTo>
                  <a:cubicBezTo>
                    <a:pt x="11616" y="8960"/>
                    <a:pt x="12398" y="8717"/>
                    <a:pt x="12414" y="8713"/>
                  </a:cubicBezTo>
                  <a:cubicBezTo>
                    <a:pt x="12486" y="8689"/>
                    <a:pt x="12526" y="8612"/>
                    <a:pt x="12502" y="8540"/>
                  </a:cubicBezTo>
                  <a:cubicBezTo>
                    <a:pt x="12483" y="8482"/>
                    <a:pt x="12429" y="8447"/>
                    <a:pt x="12373" y="8447"/>
                  </a:cubicBezTo>
                  <a:cubicBezTo>
                    <a:pt x="12360" y="8447"/>
                    <a:pt x="12347" y="8449"/>
                    <a:pt x="12335" y="8453"/>
                  </a:cubicBezTo>
                  <a:cubicBezTo>
                    <a:pt x="12317" y="8458"/>
                    <a:pt x="11568" y="8691"/>
                    <a:pt x="10391" y="8691"/>
                  </a:cubicBezTo>
                  <a:cubicBezTo>
                    <a:pt x="8871" y="8691"/>
                    <a:pt x="6636" y="8302"/>
                    <a:pt x="4345" y="6532"/>
                  </a:cubicBezTo>
                  <a:cubicBezTo>
                    <a:pt x="295" y="3400"/>
                    <a:pt x="667" y="185"/>
                    <a:pt x="675" y="152"/>
                  </a:cubicBezTo>
                  <a:cubicBezTo>
                    <a:pt x="684" y="80"/>
                    <a:pt x="631" y="13"/>
                    <a:pt x="555" y="1"/>
                  </a:cubicBezTo>
                  <a:cubicBezTo>
                    <a:pt x="550" y="0"/>
                    <a:pt x="546" y="0"/>
                    <a:pt x="5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8"/>
            <p:cNvSpPr/>
            <p:nvPr/>
          </p:nvSpPr>
          <p:spPr>
            <a:xfrm>
              <a:off x="6623848" y="1297808"/>
              <a:ext cx="237419" cy="116423"/>
            </a:xfrm>
            <a:custGeom>
              <a:avLst/>
              <a:gdLst/>
              <a:ahLst/>
              <a:cxnLst/>
              <a:rect l="l" t="t" r="r" b="b"/>
              <a:pathLst>
                <a:path w="10749" h="5271" extrusionOk="0">
                  <a:moveTo>
                    <a:pt x="152" y="1"/>
                  </a:moveTo>
                  <a:cubicBezTo>
                    <a:pt x="126" y="1"/>
                    <a:pt x="99" y="9"/>
                    <a:pt x="77" y="26"/>
                  </a:cubicBezTo>
                  <a:cubicBezTo>
                    <a:pt x="12" y="65"/>
                    <a:pt x="1" y="149"/>
                    <a:pt x="40" y="214"/>
                  </a:cubicBezTo>
                  <a:cubicBezTo>
                    <a:pt x="81" y="269"/>
                    <a:pt x="3579" y="5270"/>
                    <a:pt x="8592" y="5270"/>
                  </a:cubicBezTo>
                  <a:cubicBezTo>
                    <a:pt x="9248" y="5270"/>
                    <a:pt x="9930" y="5182"/>
                    <a:pt x="10633" y="4990"/>
                  </a:cubicBezTo>
                  <a:cubicBezTo>
                    <a:pt x="10705" y="4970"/>
                    <a:pt x="10749" y="4895"/>
                    <a:pt x="10729" y="4823"/>
                  </a:cubicBezTo>
                  <a:cubicBezTo>
                    <a:pt x="10712" y="4762"/>
                    <a:pt x="10658" y="4723"/>
                    <a:pt x="10595" y="4723"/>
                  </a:cubicBezTo>
                  <a:cubicBezTo>
                    <a:pt x="10584" y="4723"/>
                    <a:pt x="10572" y="4724"/>
                    <a:pt x="10561" y="4727"/>
                  </a:cubicBezTo>
                  <a:cubicBezTo>
                    <a:pt x="9883" y="4914"/>
                    <a:pt x="9225" y="4996"/>
                    <a:pt x="8592" y="4996"/>
                  </a:cubicBezTo>
                  <a:cubicBezTo>
                    <a:pt x="3726" y="4996"/>
                    <a:pt x="304" y="115"/>
                    <a:pt x="265" y="61"/>
                  </a:cubicBezTo>
                  <a:cubicBezTo>
                    <a:pt x="237" y="22"/>
                    <a:pt x="195" y="1"/>
                    <a:pt x="1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8"/>
            <p:cNvSpPr/>
            <p:nvPr/>
          </p:nvSpPr>
          <p:spPr>
            <a:xfrm>
              <a:off x="6401714" y="1241220"/>
              <a:ext cx="181051" cy="138687"/>
            </a:xfrm>
            <a:custGeom>
              <a:avLst/>
              <a:gdLst/>
              <a:ahLst/>
              <a:cxnLst/>
              <a:rect l="l" t="t" r="r" b="b"/>
              <a:pathLst>
                <a:path w="8197" h="6279" extrusionOk="0">
                  <a:moveTo>
                    <a:pt x="6138" y="1"/>
                  </a:moveTo>
                  <a:cubicBezTo>
                    <a:pt x="5395" y="1"/>
                    <a:pt x="4505" y="189"/>
                    <a:pt x="3579" y="806"/>
                  </a:cubicBezTo>
                  <a:cubicBezTo>
                    <a:pt x="1230" y="2372"/>
                    <a:pt x="72" y="5951"/>
                    <a:pt x="24" y="6102"/>
                  </a:cubicBezTo>
                  <a:cubicBezTo>
                    <a:pt x="0" y="6174"/>
                    <a:pt x="40" y="6251"/>
                    <a:pt x="112" y="6270"/>
                  </a:cubicBezTo>
                  <a:cubicBezTo>
                    <a:pt x="124" y="6275"/>
                    <a:pt x="140" y="6278"/>
                    <a:pt x="152" y="6278"/>
                  </a:cubicBezTo>
                  <a:cubicBezTo>
                    <a:pt x="212" y="6278"/>
                    <a:pt x="264" y="6242"/>
                    <a:pt x="280" y="6183"/>
                  </a:cubicBezTo>
                  <a:cubicBezTo>
                    <a:pt x="292" y="6146"/>
                    <a:pt x="1462" y="2544"/>
                    <a:pt x="3727" y="1034"/>
                  </a:cubicBezTo>
                  <a:cubicBezTo>
                    <a:pt x="4605" y="448"/>
                    <a:pt x="5445" y="270"/>
                    <a:pt x="6143" y="270"/>
                  </a:cubicBezTo>
                  <a:cubicBezTo>
                    <a:pt x="7222" y="270"/>
                    <a:pt x="7961" y="695"/>
                    <a:pt x="7973" y="702"/>
                  </a:cubicBezTo>
                  <a:cubicBezTo>
                    <a:pt x="7994" y="716"/>
                    <a:pt x="8018" y="722"/>
                    <a:pt x="8041" y="722"/>
                  </a:cubicBezTo>
                  <a:cubicBezTo>
                    <a:pt x="8088" y="722"/>
                    <a:pt x="8134" y="697"/>
                    <a:pt x="8161" y="654"/>
                  </a:cubicBezTo>
                  <a:cubicBezTo>
                    <a:pt x="8196" y="590"/>
                    <a:pt x="8176" y="510"/>
                    <a:pt x="8113" y="470"/>
                  </a:cubicBezTo>
                  <a:cubicBezTo>
                    <a:pt x="8101" y="463"/>
                    <a:pt x="7300" y="1"/>
                    <a:pt x="61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8"/>
            <p:cNvSpPr/>
            <p:nvPr/>
          </p:nvSpPr>
          <p:spPr>
            <a:xfrm>
              <a:off x="6478998" y="1288023"/>
              <a:ext cx="106153" cy="62419"/>
            </a:xfrm>
            <a:custGeom>
              <a:avLst/>
              <a:gdLst/>
              <a:ahLst/>
              <a:cxnLst/>
              <a:rect l="l" t="t" r="r" b="b"/>
              <a:pathLst>
                <a:path w="4806" h="2826" extrusionOk="0">
                  <a:moveTo>
                    <a:pt x="3702" y="1"/>
                  </a:moveTo>
                  <a:cubicBezTo>
                    <a:pt x="3038" y="1"/>
                    <a:pt x="2166" y="154"/>
                    <a:pt x="1502" y="816"/>
                  </a:cubicBezTo>
                  <a:cubicBezTo>
                    <a:pt x="332" y="1986"/>
                    <a:pt x="44" y="2609"/>
                    <a:pt x="32" y="2633"/>
                  </a:cubicBezTo>
                  <a:cubicBezTo>
                    <a:pt x="0" y="2701"/>
                    <a:pt x="28" y="2781"/>
                    <a:pt x="96" y="2814"/>
                  </a:cubicBezTo>
                  <a:cubicBezTo>
                    <a:pt x="116" y="2821"/>
                    <a:pt x="136" y="2825"/>
                    <a:pt x="156" y="2825"/>
                  </a:cubicBezTo>
                  <a:cubicBezTo>
                    <a:pt x="204" y="2825"/>
                    <a:pt x="256" y="2797"/>
                    <a:pt x="276" y="2746"/>
                  </a:cubicBezTo>
                  <a:cubicBezTo>
                    <a:pt x="280" y="2742"/>
                    <a:pt x="568" y="2138"/>
                    <a:pt x="1694" y="1008"/>
                  </a:cubicBezTo>
                  <a:cubicBezTo>
                    <a:pt x="2290" y="414"/>
                    <a:pt x="3095" y="278"/>
                    <a:pt x="3710" y="278"/>
                  </a:cubicBezTo>
                  <a:cubicBezTo>
                    <a:pt x="4229" y="278"/>
                    <a:pt x="4612" y="375"/>
                    <a:pt x="4622" y="377"/>
                  </a:cubicBezTo>
                  <a:cubicBezTo>
                    <a:pt x="4633" y="380"/>
                    <a:pt x="4645" y="382"/>
                    <a:pt x="4657" y="382"/>
                  </a:cubicBezTo>
                  <a:cubicBezTo>
                    <a:pt x="4716" y="382"/>
                    <a:pt x="4769" y="341"/>
                    <a:pt x="4786" y="281"/>
                  </a:cubicBezTo>
                  <a:cubicBezTo>
                    <a:pt x="4806" y="209"/>
                    <a:pt x="4762" y="133"/>
                    <a:pt x="4690" y="113"/>
                  </a:cubicBezTo>
                  <a:cubicBezTo>
                    <a:pt x="4653" y="104"/>
                    <a:pt x="4247" y="1"/>
                    <a:pt x="37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8"/>
            <p:cNvSpPr/>
            <p:nvPr/>
          </p:nvSpPr>
          <p:spPr>
            <a:xfrm>
              <a:off x="5442299" y="2009268"/>
              <a:ext cx="443937" cy="443937"/>
            </a:xfrm>
            <a:custGeom>
              <a:avLst/>
              <a:gdLst/>
              <a:ahLst/>
              <a:cxnLst/>
              <a:rect l="l" t="t" r="r" b="b"/>
              <a:pathLst>
                <a:path w="20099" h="20099" extrusionOk="0">
                  <a:moveTo>
                    <a:pt x="10050" y="0"/>
                  </a:moveTo>
                  <a:cubicBezTo>
                    <a:pt x="4501" y="0"/>
                    <a:pt x="0" y="4502"/>
                    <a:pt x="0" y="10050"/>
                  </a:cubicBezTo>
                  <a:cubicBezTo>
                    <a:pt x="0" y="15602"/>
                    <a:pt x="4501" y="20099"/>
                    <a:pt x="10050" y="20099"/>
                  </a:cubicBezTo>
                  <a:cubicBezTo>
                    <a:pt x="15602" y="20099"/>
                    <a:pt x="20099" y="15602"/>
                    <a:pt x="20099" y="10050"/>
                  </a:cubicBezTo>
                  <a:cubicBezTo>
                    <a:pt x="20099" y="4502"/>
                    <a:pt x="15602" y="0"/>
                    <a:pt x="100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8"/>
            <p:cNvSpPr/>
            <p:nvPr/>
          </p:nvSpPr>
          <p:spPr>
            <a:xfrm>
              <a:off x="5436357" y="2003349"/>
              <a:ext cx="455886" cy="455886"/>
            </a:xfrm>
            <a:custGeom>
              <a:avLst/>
              <a:gdLst/>
              <a:ahLst/>
              <a:cxnLst/>
              <a:rect l="l" t="t" r="r" b="b"/>
              <a:pathLst>
                <a:path w="20640" h="20640" extrusionOk="0">
                  <a:moveTo>
                    <a:pt x="10319" y="540"/>
                  </a:moveTo>
                  <a:cubicBezTo>
                    <a:pt x="15711" y="540"/>
                    <a:pt x="20100" y="4925"/>
                    <a:pt x="20100" y="10318"/>
                  </a:cubicBezTo>
                  <a:cubicBezTo>
                    <a:pt x="20100" y="15710"/>
                    <a:pt x="15711" y="20099"/>
                    <a:pt x="10319" y="20099"/>
                  </a:cubicBezTo>
                  <a:cubicBezTo>
                    <a:pt x="4926" y="20099"/>
                    <a:pt x="541" y="15710"/>
                    <a:pt x="541" y="10318"/>
                  </a:cubicBezTo>
                  <a:cubicBezTo>
                    <a:pt x="541" y="4925"/>
                    <a:pt x="4926" y="540"/>
                    <a:pt x="10319" y="540"/>
                  </a:cubicBezTo>
                  <a:close/>
                  <a:moveTo>
                    <a:pt x="10319" y="1"/>
                  </a:moveTo>
                  <a:cubicBezTo>
                    <a:pt x="4631" y="1"/>
                    <a:pt x="1" y="4630"/>
                    <a:pt x="1" y="10318"/>
                  </a:cubicBezTo>
                  <a:cubicBezTo>
                    <a:pt x="1" y="16010"/>
                    <a:pt x="4631" y="20639"/>
                    <a:pt x="10319" y="20639"/>
                  </a:cubicBezTo>
                  <a:cubicBezTo>
                    <a:pt x="16010" y="20639"/>
                    <a:pt x="20640" y="16010"/>
                    <a:pt x="20640" y="10318"/>
                  </a:cubicBezTo>
                  <a:cubicBezTo>
                    <a:pt x="20640" y="4630"/>
                    <a:pt x="16010" y="1"/>
                    <a:pt x="1031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8"/>
            <p:cNvSpPr/>
            <p:nvPr/>
          </p:nvSpPr>
          <p:spPr>
            <a:xfrm>
              <a:off x="5477043" y="2044012"/>
              <a:ext cx="374538" cy="374538"/>
            </a:xfrm>
            <a:custGeom>
              <a:avLst/>
              <a:gdLst/>
              <a:ahLst/>
              <a:cxnLst/>
              <a:rect l="l" t="t" r="r" b="b"/>
              <a:pathLst>
                <a:path w="16957" h="16957" extrusionOk="0">
                  <a:moveTo>
                    <a:pt x="8477" y="0"/>
                  </a:moveTo>
                  <a:cubicBezTo>
                    <a:pt x="3796" y="0"/>
                    <a:pt x="0" y="3796"/>
                    <a:pt x="0" y="8477"/>
                  </a:cubicBezTo>
                  <a:cubicBezTo>
                    <a:pt x="0" y="13158"/>
                    <a:pt x="3796" y="16957"/>
                    <a:pt x="8477" y="16957"/>
                  </a:cubicBezTo>
                  <a:cubicBezTo>
                    <a:pt x="13157" y="16957"/>
                    <a:pt x="16956" y="13158"/>
                    <a:pt x="16956" y="8477"/>
                  </a:cubicBezTo>
                  <a:cubicBezTo>
                    <a:pt x="16956" y="3796"/>
                    <a:pt x="13157" y="0"/>
                    <a:pt x="84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8"/>
            <p:cNvSpPr/>
            <p:nvPr/>
          </p:nvSpPr>
          <p:spPr>
            <a:xfrm>
              <a:off x="5471057" y="2038026"/>
              <a:ext cx="386421" cy="386421"/>
            </a:xfrm>
            <a:custGeom>
              <a:avLst/>
              <a:gdLst/>
              <a:ahLst/>
              <a:cxnLst/>
              <a:rect l="l" t="t" r="r" b="b"/>
              <a:pathLst>
                <a:path w="17495" h="17495" extrusionOk="0">
                  <a:moveTo>
                    <a:pt x="8748" y="544"/>
                  </a:moveTo>
                  <a:cubicBezTo>
                    <a:pt x="13273" y="544"/>
                    <a:pt x="16955" y="4226"/>
                    <a:pt x="16955" y="8748"/>
                  </a:cubicBezTo>
                  <a:cubicBezTo>
                    <a:pt x="16955" y="13273"/>
                    <a:pt x="13273" y="16956"/>
                    <a:pt x="8748" y="16956"/>
                  </a:cubicBezTo>
                  <a:cubicBezTo>
                    <a:pt x="4226" y="16956"/>
                    <a:pt x="544" y="13273"/>
                    <a:pt x="544" y="8748"/>
                  </a:cubicBezTo>
                  <a:cubicBezTo>
                    <a:pt x="544" y="4226"/>
                    <a:pt x="4226" y="544"/>
                    <a:pt x="8748" y="544"/>
                  </a:cubicBezTo>
                  <a:close/>
                  <a:moveTo>
                    <a:pt x="8748" y="0"/>
                  </a:moveTo>
                  <a:cubicBezTo>
                    <a:pt x="3927" y="0"/>
                    <a:pt x="0" y="3927"/>
                    <a:pt x="0" y="8748"/>
                  </a:cubicBezTo>
                  <a:cubicBezTo>
                    <a:pt x="0" y="13572"/>
                    <a:pt x="3927" y="17495"/>
                    <a:pt x="8748" y="17495"/>
                  </a:cubicBezTo>
                  <a:cubicBezTo>
                    <a:pt x="13572" y="17495"/>
                    <a:pt x="17495" y="13572"/>
                    <a:pt x="17495" y="8748"/>
                  </a:cubicBezTo>
                  <a:cubicBezTo>
                    <a:pt x="17495" y="3927"/>
                    <a:pt x="13572" y="0"/>
                    <a:pt x="874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8"/>
            <p:cNvSpPr/>
            <p:nvPr/>
          </p:nvSpPr>
          <p:spPr>
            <a:xfrm>
              <a:off x="5652329" y="2083902"/>
              <a:ext cx="115540" cy="159361"/>
            </a:xfrm>
            <a:custGeom>
              <a:avLst/>
              <a:gdLst/>
              <a:ahLst/>
              <a:cxnLst/>
              <a:rect l="l" t="t" r="r" b="b"/>
              <a:pathLst>
                <a:path w="5231" h="7215" extrusionOk="0">
                  <a:moveTo>
                    <a:pt x="541" y="1"/>
                  </a:moveTo>
                  <a:cubicBezTo>
                    <a:pt x="245" y="1"/>
                    <a:pt x="1" y="240"/>
                    <a:pt x="1" y="539"/>
                  </a:cubicBezTo>
                  <a:lnTo>
                    <a:pt x="1" y="6671"/>
                  </a:lnTo>
                  <a:cubicBezTo>
                    <a:pt x="1" y="6971"/>
                    <a:pt x="245" y="7214"/>
                    <a:pt x="541" y="7214"/>
                  </a:cubicBezTo>
                  <a:lnTo>
                    <a:pt x="4690" y="7214"/>
                  </a:lnTo>
                  <a:cubicBezTo>
                    <a:pt x="4990" y="7214"/>
                    <a:pt x="5230" y="6971"/>
                    <a:pt x="5230" y="6671"/>
                  </a:cubicBezTo>
                  <a:cubicBezTo>
                    <a:pt x="5230" y="6375"/>
                    <a:pt x="4990" y="6132"/>
                    <a:pt x="4690" y="6132"/>
                  </a:cubicBezTo>
                  <a:lnTo>
                    <a:pt x="1084" y="6132"/>
                  </a:lnTo>
                  <a:lnTo>
                    <a:pt x="1084" y="539"/>
                  </a:lnTo>
                  <a:cubicBezTo>
                    <a:pt x="1084" y="240"/>
                    <a:pt x="840" y="1"/>
                    <a:pt x="541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8"/>
            <p:cNvSpPr/>
            <p:nvPr/>
          </p:nvSpPr>
          <p:spPr>
            <a:xfrm>
              <a:off x="7660458" y="1968318"/>
              <a:ext cx="681201" cy="557776"/>
            </a:xfrm>
            <a:custGeom>
              <a:avLst/>
              <a:gdLst/>
              <a:ahLst/>
              <a:cxnLst/>
              <a:rect l="l" t="t" r="r" b="b"/>
              <a:pathLst>
                <a:path w="30841" h="25253" extrusionOk="0">
                  <a:moveTo>
                    <a:pt x="3684" y="0"/>
                  </a:moveTo>
                  <a:cubicBezTo>
                    <a:pt x="1750" y="0"/>
                    <a:pt x="181" y="1571"/>
                    <a:pt x="181" y="3508"/>
                  </a:cubicBezTo>
                  <a:lnTo>
                    <a:pt x="181" y="16158"/>
                  </a:lnTo>
                  <a:cubicBezTo>
                    <a:pt x="181" y="18091"/>
                    <a:pt x="1750" y="19661"/>
                    <a:pt x="3684" y="19661"/>
                  </a:cubicBezTo>
                  <a:lnTo>
                    <a:pt x="4423" y="19661"/>
                  </a:lnTo>
                  <a:cubicBezTo>
                    <a:pt x="3688" y="21294"/>
                    <a:pt x="2274" y="23774"/>
                    <a:pt x="1" y="25252"/>
                  </a:cubicBezTo>
                  <a:cubicBezTo>
                    <a:pt x="1" y="25252"/>
                    <a:pt x="4798" y="24917"/>
                    <a:pt x="9799" y="19661"/>
                  </a:cubicBezTo>
                  <a:lnTo>
                    <a:pt x="27338" y="19661"/>
                  </a:lnTo>
                  <a:cubicBezTo>
                    <a:pt x="29270" y="19661"/>
                    <a:pt x="30840" y="18091"/>
                    <a:pt x="30840" y="16158"/>
                  </a:cubicBezTo>
                  <a:lnTo>
                    <a:pt x="30840" y="3508"/>
                  </a:lnTo>
                  <a:cubicBezTo>
                    <a:pt x="30840" y="1571"/>
                    <a:pt x="29270" y="0"/>
                    <a:pt x="2733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8"/>
            <p:cNvSpPr/>
            <p:nvPr/>
          </p:nvSpPr>
          <p:spPr>
            <a:xfrm>
              <a:off x="7653942" y="1962399"/>
              <a:ext cx="693702" cy="569592"/>
            </a:xfrm>
            <a:custGeom>
              <a:avLst/>
              <a:gdLst/>
              <a:ahLst/>
              <a:cxnLst/>
              <a:rect l="l" t="t" r="r" b="b"/>
              <a:pathLst>
                <a:path w="31407" h="25788" extrusionOk="0">
                  <a:moveTo>
                    <a:pt x="27633" y="541"/>
                  </a:moveTo>
                  <a:cubicBezTo>
                    <a:pt x="29414" y="541"/>
                    <a:pt x="30864" y="1990"/>
                    <a:pt x="30864" y="3776"/>
                  </a:cubicBezTo>
                  <a:lnTo>
                    <a:pt x="30864" y="16426"/>
                  </a:lnTo>
                  <a:cubicBezTo>
                    <a:pt x="30864" y="18207"/>
                    <a:pt x="29414" y="19656"/>
                    <a:pt x="27633" y="19656"/>
                  </a:cubicBezTo>
                  <a:lnTo>
                    <a:pt x="10094" y="19656"/>
                  </a:lnTo>
                  <a:cubicBezTo>
                    <a:pt x="10018" y="19656"/>
                    <a:pt x="9950" y="19689"/>
                    <a:pt x="9898" y="19741"/>
                  </a:cubicBezTo>
                  <a:cubicBezTo>
                    <a:pt x="6451" y="23367"/>
                    <a:pt x="3076" y="24617"/>
                    <a:pt x="1387" y="25041"/>
                  </a:cubicBezTo>
                  <a:cubicBezTo>
                    <a:pt x="3128" y="23568"/>
                    <a:pt x="4278" y="21562"/>
                    <a:pt x="4965" y="20040"/>
                  </a:cubicBezTo>
                  <a:cubicBezTo>
                    <a:pt x="5001" y="19957"/>
                    <a:pt x="4993" y="19857"/>
                    <a:pt x="4945" y="19781"/>
                  </a:cubicBezTo>
                  <a:cubicBezTo>
                    <a:pt x="4893" y="19704"/>
                    <a:pt x="4809" y="19656"/>
                    <a:pt x="4718" y="19656"/>
                  </a:cubicBezTo>
                  <a:lnTo>
                    <a:pt x="3979" y="19656"/>
                  </a:lnTo>
                  <a:cubicBezTo>
                    <a:pt x="2197" y="19656"/>
                    <a:pt x="747" y="18207"/>
                    <a:pt x="747" y="16426"/>
                  </a:cubicBezTo>
                  <a:lnTo>
                    <a:pt x="747" y="3776"/>
                  </a:lnTo>
                  <a:cubicBezTo>
                    <a:pt x="747" y="1990"/>
                    <a:pt x="2197" y="541"/>
                    <a:pt x="3979" y="541"/>
                  </a:cubicBezTo>
                  <a:close/>
                  <a:moveTo>
                    <a:pt x="3979" y="1"/>
                  </a:moveTo>
                  <a:cubicBezTo>
                    <a:pt x="1898" y="1"/>
                    <a:pt x="204" y="1695"/>
                    <a:pt x="204" y="3776"/>
                  </a:cubicBezTo>
                  <a:lnTo>
                    <a:pt x="204" y="16426"/>
                  </a:lnTo>
                  <a:cubicBezTo>
                    <a:pt x="204" y="18506"/>
                    <a:pt x="1898" y="20200"/>
                    <a:pt x="3979" y="20200"/>
                  </a:cubicBezTo>
                  <a:lnTo>
                    <a:pt x="4294" y="20200"/>
                  </a:lnTo>
                  <a:cubicBezTo>
                    <a:pt x="3496" y="21870"/>
                    <a:pt x="2161" y="23983"/>
                    <a:pt x="148" y="25293"/>
                  </a:cubicBezTo>
                  <a:cubicBezTo>
                    <a:pt x="45" y="25360"/>
                    <a:pt x="1" y="25489"/>
                    <a:pt x="40" y="25605"/>
                  </a:cubicBezTo>
                  <a:cubicBezTo>
                    <a:pt x="76" y="25716"/>
                    <a:pt x="180" y="25788"/>
                    <a:pt x="296" y="25788"/>
                  </a:cubicBezTo>
                  <a:lnTo>
                    <a:pt x="316" y="25788"/>
                  </a:lnTo>
                  <a:cubicBezTo>
                    <a:pt x="512" y="25776"/>
                    <a:pt x="5225" y="25389"/>
                    <a:pt x="10210" y="20200"/>
                  </a:cubicBezTo>
                  <a:lnTo>
                    <a:pt x="27633" y="20200"/>
                  </a:lnTo>
                  <a:cubicBezTo>
                    <a:pt x="29714" y="20200"/>
                    <a:pt x="31407" y="18506"/>
                    <a:pt x="31407" y="16426"/>
                  </a:cubicBezTo>
                  <a:lnTo>
                    <a:pt x="31407" y="3776"/>
                  </a:lnTo>
                  <a:cubicBezTo>
                    <a:pt x="31407" y="1695"/>
                    <a:pt x="29714" y="1"/>
                    <a:pt x="2763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8"/>
            <p:cNvSpPr/>
            <p:nvPr/>
          </p:nvSpPr>
          <p:spPr>
            <a:xfrm>
              <a:off x="7833558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2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2" y="3607"/>
                  </a:cubicBezTo>
                  <a:cubicBezTo>
                    <a:pt x="2801" y="3607"/>
                    <a:pt x="3608" y="2799"/>
                    <a:pt x="3608" y="1802"/>
                  </a:cubicBezTo>
                  <a:cubicBezTo>
                    <a:pt x="3608" y="807"/>
                    <a:pt x="2801" y="0"/>
                    <a:pt x="1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8"/>
            <p:cNvSpPr/>
            <p:nvPr/>
          </p:nvSpPr>
          <p:spPr>
            <a:xfrm>
              <a:off x="7827572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3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3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31" y="0"/>
                    <a:pt x="0" y="931"/>
                    <a:pt x="0" y="2074"/>
                  </a:cubicBezTo>
                  <a:cubicBezTo>
                    <a:pt x="0" y="3220"/>
                    <a:pt x="931" y="4146"/>
                    <a:pt x="2073" y="4146"/>
                  </a:cubicBezTo>
                  <a:cubicBezTo>
                    <a:pt x="3219" y="4146"/>
                    <a:pt x="4150" y="3220"/>
                    <a:pt x="4150" y="2074"/>
                  </a:cubicBezTo>
                  <a:cubicBezTo>
                    <a:pt x="4150" y="931"/>
                    <a:pt x="3219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8"/>
            <p:cNvSpPr/>
            <p:nvPr/>
          </p:nvSpPr>
          <p:spPr>
            <a:xfrm>
              <a:off x="7968976" y="2135697"/>
              <a:ext cx="79692" cy="79670"/>
            </a:xfrm>
            <a:custGeom>
              <a:avLst/>
              <a:gdLst/>
              <a:ahLst/>
              <a:cxnLst/>
              <a:rect l="l" t="t" r="r" b="b"/>
              <a:pathLst>
                <a:path w="3608" h="3607" extrusionOk="0">
                  <a:moveTo>
                    <a:pt x="1806" y="0"/>
                  </a:moveTo>
                  <a:cubicBezTo>
                    <a:pt x="808" y="0"/>
                    <a:pt x="1" y="807"/>
                    <a:pt x="1" y="1802"/>
                  </a:cubicBezTo>
                  <a:cubicBezTo>
                    <a:pt x="1" y="2799"/>
                    <a:pt x="808" y="3607"/>
                    <a:pt x="1806" y="3607"/>
                  </a:cubicBezTo>
                  <a:cubicBezTo>
                    <a:pt x="2801" y="3607"/>
                    <a:pt x="3607" y="2799"/>
                    <a:pt x="3607" y="1802"/>
                  </a:cubicBezTo>
                  <a:cubicBezTo>
                    <a:pt x="3607" y="807"/>
                    <a:pt x="2801" y="0"/>
                    <a:pt x="180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8"/>
            <p:cNvSpPr/>
            <p:nvPr/>
          </p:nvSpPr>
          <p:spPr>
            <a:xfrm>
              <a:off x="7962991" y="2129689"/>
              <a:ext cx="91685" cy="91597"/>
            </a:xfrm>
            <a:custGeom>
              <a:avLst/>
              <a:gdLst/>
              <a:ahLst/>
              <a:cxnLst/>
              <a:rect l="l" t="t" r="r" b="b"/>
              <a:pathLst>
                <a:path w="4151" h="4147" extrusionOk="0">
                  <a:moveTo>
                    <a:pt x="2077" y="540"/>
                  </a:moveTo>
                  <a:cubicBezTo>
                    <a:pt x="2920" y="540"/>
                    <a:pt x="3607" y="1231"/>
                    <a:pt x="3607" y="2074"/>
                  </a:cubicBezTo>
                  <a:cubicBezTo>
                    <a:pt x="3607" y="2920"/>
                    <a:pt x="2920" y="3607"/>
                    <a:pt x="2077" y="3607"/>
                  </a:cubicBezTo>
                  <a:cubicBezTo>
                    <a:pt x="1230" y="3607"/>
                    <a:pt x="543" y="2920"/>
                    <a:pt x="543" y="2074"/>
                  </a:cubicBezTo>
                  <a:cubicBezTo>
                    <a:pt x="543" y="1231"/>
                    <a:pt x="1230" y="540"/>
                    <a:pt x="2077" y="540"/>
                  </a:cubicBezTo>
                  <a:close/>
                  <a:moveTo>
                    <a:pt x="2077" y="0"/>
                  </a:moveTo>
                  <a:cubicBezTo>
                    <a:pt x="930" y="0"/>
                    <a:pt x="1" y="931"/>
                    <a:pt x="1" y="2074"/>
                  </a:cubicBezTo>
                  <a:cubicBezTo>
                    <a:pt x="1" y="3220"/>
                    <a:pt x="930" y="4146"/>
                    <a:pt x="2077" y="4146"/>
                  </a:cubicBezTo>
                  <a:cubicBezTo>
                    <a:pt x="3220" y="4146"/>
                    <a:pt x="4150" y="3220"/>
                    <a:pt x="4150" y="2074"/>
                  </a:cubicBezTo>
                  <a:cubicBezTo>
                    <a:pt x="4150" y="931"/>
                    <a:pt x="3220" y="0"/>
                    <a:pt x="207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8"/>
            <p:cNvSpPr/>
            <p:nvPr/>
          </p:nvSpPr>
          <p:spPr>
            <a:xfrm>
              <a:off x="8104417" y="2135697"/>
              <a:ext cx="79670" cy="79670"/>
            </a:xfrm>
            <a:custGeom>
              <a:avLst/>
              <a:gdLst/>
              <a:ahLst/>
              <a:cxnLst/>
              <a:rect l="l" t="t" r="r" b="b"/>
              <a:pathLst>
                <a:path w="3607" h="3607" extrusionOk="0">
                  <a:moveTo>
                    <a:pt x="1805" y="0"/>
                  </a:moveTo>
                  <a:cubicBezTo>
                    <a:pt x="806" y="0"/>
                    <a:pt x="0" y="807"/>
                    <a:pt x="0" y="1802"/>
                  </a:cubicBezTo>
                  <a:cubicBezTo>
                    <a:pt x="0" y="2799"/>
                    <a:pt x="806" y="3607"/>
                    <a:pt x="1805" y="3607"/>
                  </a:cubicBezTo>
                  <a:cubicBezTo>
                    <a:pt x="2800" y="3607"/>
                    <a:pt x="3606" y="2799"/>
                    <a:pt x="3606" y="1802"/>
                  </a:cubicBezTo>
                  <a:cubicBezTo>
                    <a:pt x="3606" y="807"/>
                    <a:pt x="2800" y="0"/>
                    <a:pt x="18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8"/>
            <p:cNvSpPr/>
            <p:nvPr/>
          </p:nvSpPr>
          <p:spPr>
            <a:xfrm>
              <a:off x="8098498" y="2129689"/>
              <a:ext cx="91597" cy="91597"/>
            </a:xfrm>
            <a:custGeom>
              <a:avLst/>
              <a:gdLst/>
              <a:ahLst/>
              <a:cxnLst/>
              <a:rect l="l" t="t" r="r" b="b"/>
              <a:pathLst>
                <a:path w="4147" h="4147" extrusionOk="0">
                  <a:moveTo>
                    <a:pt x="2073" y="540"/>
                  </a:moveTo>
                  <a:cubicBezTo>
                    <a:pt x="2916" y="540"/>
                    <a:pt x="3607" y="1231"/>
                    <a:pt x="3607" y="2074"/>
                  </a:cubicBezTo>
                  <a:cubicBezTo>
                    <a:pt x="3607" y="2920"/>
                    <a:pt x="2916" y="3607"/>
                    <a:pt x="2073" y="3607"/>
                  </a:cubicBezTo>
                  <a:cubicBezTo>
                    <a:pt x="1227" y="3607"/>
                    <a:pt x="539" y="2920"/>
                    <a:pt x="539" y="2074"/>
                  </a:cubicBezTo>
                  <a:cubicBezTo>
                    <a:pt x="539" y="1231"/>
                    <a:pt x="1227" y="540"/>
                    <a:pt x="2073" y="540"/>
                  </a:cubicBezTo>
                  <a:close/>
                  <a:moveTo>
                    <a:pt x="2073" y="0"/>
                  </a:moveTo>
                  <a:cubicBezTo>
                    <a:pt x="927" y="0"/>
                    <a:pt x="1" y="931"/>
                    <a:pt x="1" y="2074"/>
                  </a:cubicBezTo>
                  <a:cubicBezTo>
                    <a:pt x="1" y="3220"/>
                    <a:pt x="927" y="4146"/>
                    <a:pt x="2073" y="4146"/>
                  </a:cubicBezTo>
                  <a:cubicBezTo>
                    <a:pt x="3216" y="4146"/>
                    <a:pt x="4147" y="3220"/>
                    <a:pt x="4147" y="2074"/>
                  </a:cubicBezTo>
                  <a:cubicBezTo>
                    <a:pt x="4147" y="931"/>
                    <a:pt x="3216" y="0"/>
                    <a:pt x="2073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D8CC14BB-A99D-412B-BE87-E21BBF400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6317" y="4500774"/>
            <a:ext cx="4772590" cy="493788"/>
          </a:xfrm>
        </p:spPr>
        <p:txBody>
          <a:bodyPr/>
          <a:lstStyle/>
          <a:p>
            <a:r>
              <a:rPr lang="th-TH" dirty="0"/>
              <a:t>วันที่ 23 กุมภาพันธ์ 2564 </a:t>
            </a:r>
          </a:p>
          <a:p>
            <a:r>
              <a:rPr lang="th-TH" dirty="0"/>
              <a:t>โดย</a:t>
            </a:r>
            <a:r>
              <a:rPr lang="en-US" dirty="0"/>
              <a:t> </a:t>
            </a:r>
            <a:r>
              <a:rPr lang="th-TH" dirty="0"/>
              <a:t>นางกรพินธุ์  คุณาพรพิทักษ์  นักทรัพยากรบุคคลปฏิบัติการ </a:t>
            </a:r>
          </a:p>
          <a:p>
            <a:r>
              <a:rPr lang="th-TH" dirty="0"/>
              <a:t>กลุ่มงานบริหารทรัพยากรบุคคล สสจ.สระแก้ว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38"/>
          <p:cNvGrpSpPr/>
          <p:nvPr/>
        </p:nvGrpSpPr>
        <p:grpSpPr>
          <a:xfrm>
            <a:off x="6735830" y="2318408"/>
            <a:ext cx="1520521" cy="2834068"/>
            <a:chOff x="6272550" y="1876262"/>
            <a:chExt cx="1757625" cy="3276000"/>
          </a:xfrm>
        </p:grpSpPr>
        <p:sp>
          <p:nvSpPr>
            <p:cNvPr id="1198" name="Google Shape;1198;p38"/>
            <p:cNvSpPr/>
            <p:nvPr/>
          </p:nvSpPr>
          <p:spPr>
            <a:xfrm>
              <a:off x="6272550" y="1876262"/>
              <a:ext cx="1757625" cy="3267000"/>
            </a:xfrm>
            <a:custGeom>
              <a:avLst/>
              <a:gdLst/>
              <a:ahLst/>
              <a:cxnLst/>
              <a:rect l="l" t="t" r="r" b="b"/>
              <a:pathLst>
                <a:path w="70305" h="130680" extrusionOk="0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6759700" y="2429262"/>
              <a:ext cx="979300" cy="2723000"/>
            </a:xfrm>
            <a:custGeom>
              <a:avLst/>
              <a:gdLst/>
              <a:ahLst/>
              <a:cxnLst/>
              <a:rect l="l" t="t" r="r" b="b"/>
              <a:pathLst>
                <a:path w="39172" h="108920" extrusionOk="0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1" name="Google Shape;1201;p38"/>
          <p:cNvSpPr txBox="1">
            <a:spLocks noGrp="1"/>
          </p:cNvSpPr>
          <p:nvPr>
            <p:ph type="title"/>
          </p:nvPr>
        </p:nvSpPr>
        <p:spPr>
          <a:xfrm>
            <a:off x="258539" y="3125249"/>
            <a:ext cx="7105500" cy="60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800" dirty="0">
                <a:solidFill>
                  <a:srgbClr val="FFC39F"/>
                </a:solidFill>
              </a:rPr>
              <a:t>สิทธิประโยชน์ในการนับระยะเวลาการปฏิบัติงานต่อเนื่องขณะเป็น </a:t>
            </a:r>
            <a:r>
              <a:rPr lang="th-TH" sz="4800" dirty="0" err="1">
                <a:solidFill>
                  <a:srgbClr val="FFC39F"/>
                </a:solidFill>
              </a:rPr>
              <a:t>ลช</a:t>
            </a:r>
            <a:r>
              <a:rPr lang="th-TH" sz="4800" dirty="0">
                <a:solidFill>
                  <a:srgbClr val="FFC39F"/>
                </a:solidFill>
              </a:rPr>
              <a:t>ค. พรก. </a:t>
            </a:r>
            <a:r>
              <a:rPr lang="th-TH" sz="4800" dirty="0"/>
              <a:t>และ พกส.เพื่อการเลื่อนระดับ</a:t>
            </a:r>
            <a:endParaRPr sz="4800" dirty="0">
              <a:solidFill>
                <a:srgbClr val="FFC3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744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2"/>
          <p:cNvGrpSpPr/>
          <p:nvPr/>
        </p:nvGrpSpPr>
        <p:grpSpPr>
          <a:xfrm rot="358680">
            <a:off x="468240" y="2005289"/>
            <a:ext cx="1873559" cy="2348463"/>
            <a:chOff x="702975" y="3038700"/>
            <a:chExt cx="838525" cy="1051025"/>
          </a:xfrm>
        </p:grpSpPr>
        <p:sp>
          <p:nvSpPr>
            <p:cNvPr id="481" name="Google Shape;481;p32"/>
            <p:cNvSpPr/>
            <p:nvPr/>
          </p:nvSpPr>
          <p:spPr>
            <a:xfrm>
              <a:off x="1235125" y="3038700"/>
              <a:ext cx="306375" cy="1047625"/>
            </a:xfrm>
            <a:custGeom>
              <a:avLst/>
              <a:gdLst/>
              <a:ahLst/>
              <a:cxnLst/>
              <a:rect l="l" t="t" r="r" b="b"/>
              <a:pathLst>
                <a:path w="12255" h="41905" extrusionOk="0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88300" y="3139625"/>
              <a:ext cx="100175" cy="127225"/>
            </a:xfrm>
            <a:custGeom>
              <a:avLst/>
              <a:gdLst/>
              <a:ahLst/>
              <a:cxnLst/>
              <a:rect l="l" t="t" r="r" b="b"/>
              <a:pathLst>
                <a:path w="4007" h="5089" extrusionOk="0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702975" y="3307575"/>
              <a:ext cx="755100" cy="782150"/>
            </a:xfrm>
            <a:custGeom>
              <a:avLst/>
              <a:gdLst/>
              <a:ahLst/>
              <a:cxnLst/>
              <a:rect l="l" t="t" r="r" b="b"/>
              <a:pathLst>
                <a:path w="30204" h="31286" extrusionOk="0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And this is the subtitle that makes it comprehensible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6" name="Google Shape;486;p32"/>
          <p:cNvSpPr txBox="1">
            <a:spLocks noGrp="1"/>
          </p:cNvSpPr>
          <p:nvPr>
            <p:ph type="title" idx="2"/>
          </p:nvPr>
        </p:nvSpPr>
        <p:spPr>
          <a:xfrm>
            <a:off x="898738" y="2978161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01.</a:t>
            </a:r>
            <a:endParaRPr dirty="0">
              <a:solidFill>
                <a:srgbClr val="434343"/>
              </a:solidFill>
            </a:endParaRPr>
          </a:p>
        </p:txBody>
      </p:sp>
      <p:grpSp>
        <p:nvGrpSpPr>
          <p:cNvPr id="487" name="Google Shape;487;p32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88" name="Google Shape;488;p32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avLst/>
              <a:gdLst/>
              <a:ahLst/>
              <a:cxnLst/>
              <a:rect l="l" t="t" r="r" b="b"/>
              <a:pathLst>
                <a:path w="15754" h="35797" extrusionOk="0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avLst/>
              <a:gdLst/>
              <a:ahLst/>
              <a:cxnLst/>
              <a:rect l="l" t="t" r="r" b="b"/>
              <a:pathLst>
                <a:path w="14414" h="15468" extrusionOk="0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avLst/>
              <a:gdLst/>
              <a:ahLst/>
              <a:cxnLst/>
              <a:rect l="l" t="t" r="r" b="b"/>
              <a:pathLst>
                <a:path w="14489" h="14960" extrusionOk="0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avLst/>
              <a:gdLst/>
              <a:ahLst/>
              <a:cxnLst/>
              <a:rect l="l" t="t" r="r" b="b"/>
              <a:pathLst>
                <a:path w="13162" h="35797" extrusionOk="0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avLst/>
              <a:gdLst/>
              <a:ahLst/>
              <a:cxnLst/>
              <a:rect l="l" t="t" r="r" b="b"/>
              <a:pathLst>
                <a:path w="14054" h="15654" extrusionOk="0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avLst/>
              <a:gdLst/>
              <a:ahLst/>
              <a:cxnLst/>
              <a:rect l="l" t="t" r="r" b="b"/>
              <a:pathLst>
                <a:path w="14600" h="15158" extrusionOk="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31E9230D-6B56-437C-9F0A-0AACB968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03" y="157055"/>
            <a:ext cx="6207968" cy="727203"/>
          </a:xfrm>
        </p:spPr>
        <p:txBody>
          <a:bodyPr/>
          <a:lstStyle/>
          <a:p>
            <a:pPr algn="ctr"/>
            <a:r>
              <a:rPr lang="th-TH" sz="4500" dirty="0">
                <a:latin typeface="Microsoft New Tai Lue" panose="020B0502040204020203" pitchFamily="34" charset="0"/>
              </a:rPr>
              <a:t>หนังสือเวียนที่เกี่ยวข้อง</a:t>
            </a:r>
          </a:p>
        </p:txBody>
      </p:sp>
      <p:sp>
        <p:nvSpPr>
          <p:cNvPr id="20" name="ชื่อเรื่อง 2">
            <a:extLst>
              <a:ext uri="{FF2B5EF4-FFF2-40B4-BE49-F238E27FC236}">
                <a16:creationId xmlns:a16="http://schemas.microsoft.com/office/drawing/2014/main" id="{923BCCF9-E3EA-4536-880D-1E1A01C53559}"/>
              </a:ext>
            </a:extLst>
          </p:cNvPr>
          <p:cNvSpPr txBox="1">
            <a:spLocks/>
          </p:cNvSpPr>
          <p:nvPr/>
        </p:nvSpPr>
        <p:spPr>
          <a:xfrm>
            <a:off x="2615855" y="815278"/>
            <a:ext cx="6528145" cy="323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th-TH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</a:rPr>
              <a:t>1. หนังสือสำนักงาน ก.พ. ที่ นร 1008.1/154       ลว. 6 มิถุนายน 2556</a:t>
            </a:r>
            <a:br>
              <a:rPr lang="th-TH" sz="28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endParaRPr lang="th-TH" sz="2800" dirty="0">
              <a:solidFill>
                <a:schemeClr val="tx2"/>
              </a:solidFill>
              <a:latin typeface="Microsoft New Tai Lue" panose="020B0502040204020203" pitchFamily="34" charset="0"/>
            </a:endParaRPr>
          </a:p>
          <a:p>
            <a:r>
              <a:rPr lang="th-TH" sz="2800" u="sng" dirty="0">
                <a:solidFill>
                  <a:schemeClr val="tx2"/>
                </a:solidFill>
                <a:latin typeface="Microsoft New Tai Lue" panose="020B0502040204020203" pitchFamily="34" charset="0"/>
              </a:rPr>
              <a:t>2. หนังสือสำนักงาน ก.พ. ที่ นร 1012.2/235        ลว. 16 ตุลาคม 2562</a:t>
            </a:r>
            <a:br>
              <a:rPr lang="th-TH" sz="28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endParaRPr lang="th-TH" sz="2800" dirty="0">
              <a:solidFill>
                <a:schemeClr val="tx2"/>
              </a:solidFill>
              <a:latin typeface="Microsoft New Tai Lu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717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36"/>
          <p:cNvSpPr txBox="1">
            <a:spLocks noGrp="1"/>
          </p:cNvSpPr>
          <p:nvPr>
            <p:ph type="title"/>
          </p:nvPr>
        </p:nvSpPr>
        <p:spPr>
          <a:xfrm flipH="1">
            <a:off x="4273161" y="282366"/>
            <a:ext cx="2531784" cy="616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u="sng" dirty="0"/>
              <a:t>หลักเกณฑ์ที่ใช้</a:t>
            </a:r>
            <a:endParaRPr u="sng" dirty="0">
              <a:solidFill>
                <a:srgbClr val="FFC39F"/>
              </a:solidFill>
            </a:endParaRPr>
          </a:p>
        </p:txBody>
      </p:sp>
      <p:sp>
        <p:nvSpPr>
          <p:cNvPr id="777" name="Google Shape;777;p36"/>
          <p:cNvSpPr/>
          <p:nvPr/>
        </p:nvSpPr>
        <p:spPr>
          <a:xfrm rot="2385711">
            <a:off x="410058" y="2676324"/>
            <a:ext cx="2448719" cy="2548875"/>
          </a:xfrm>
          <a:custGeom>
            <a:avLst/>
            <a:gdLst/>
            <a:ahLst/>
            <a:cxnLst/>
            <a:rect l="l" t="t" r="r" b="b"/>
            <a:pathLst>
              <a:path w="18146" h="17963" extrusionOk="0">
                <a:moveTo>
                  <a:pt x="13608" y="0"/>
                </a:moveTo>
                <a:cubicBezTo>
                  <a:pt x="12036" y="0"/>
                  <a:pt x="10506" y="1008"/>
                  <a:pt x="8894" y="1008"/>
                </a:cubicBezTo>
                <a:cubicBezTo>
                  <a:pt x="8786" y="1008"/>
                  <a:pt x="8677" y="1004"/>
                  <a:pt x="8567" y="994"/>
                </a:cubicBezTo>
                <a:cubicBezTo>
                  <a:pt x="7830" y="950"/>
                  <a:pt x="7149" y="620"/>
                  <a:pt x="6412" y="576"/>
                </a:cubicBezTo>
                <a:cubicBezTo>
                  <a:pt x="6340" y="571"/>
                  <a:pt x="6268" y="568"/>
                  <a:pt x="6197" y="568"/>
                </a:cubicBezTo>
                <a:cubicBezTo>
                  <a:pt x="5037" y="568"/>
                  <a:pt x="3895" y="1226"/>
                  <a:pt x="3212" y="2137"/>
                </a:cubicBezTo>
                <a:cubicBezTo>
                  <a:pt x="2431" y="3149"/>
                  <a:pt x="2112" y="4425"/>
                  <a:pt x="2112" y="5668"/>
                </a:cubicBezTo>
                <a:cubicBezTo>
                  <a:pt x="2112" y="6580"/>
                  <a:pt x="2244" y="7548"/>
                  <a:pt x="1925" y="8417"/>
                </a:cubicBezTo>
                <a:cubicBezTo>
                  <a:pt x="1562" y="9374"/>
                  <a:pt x="682" y="10066"/>
                  <a:pt x="363" y="11067"/>
                </a:cubicBezTo>
                <a:cubicBezTo>
                  <a:pt x="0" y="12398"/>
                  <a:pt x="869" y="13816"/>
                  <a:pt x="1881" y="14784"/>
                </a:cubicBezTo>
                <a:cubicBezTo>
                  <a:pt x="3157" y="15972"/>
                  <a:pt x="4487" y="16434"/>
                  <a:pt x="6181" y="16709"/>
                </a:cubicBezTo>
                <a:cubicBezTo>
                  <a:pt x="7311" y="16911"/>
                  <a:pt x="8016" y="17962"/>
                  <a:pt x="9132" y="17962"/>
                </a:cubicBezTo>
                <a:cubicBezTo>
                  <a:pt x="9287" y="17962"/>
                  <a:pt x="9450" y="17942"/>
                  <a:pt x="9623" y="17896"/>
                </a:cubicBezTo>
                <a:cubicBezTo>
                  <a:pt x="10723" y="17621"/>
                  <a:pt x="11547" y="16621"/>
                  <a:pt x="11822" y="15521"/>
                </a:cubicBezTo>
                <a:cubicBezTo>
                  <a:pt x="11910" y="15191"/>
                  <a:pt x="12009" y="14872"/>
                  <a:pt x="12141" y="14553"/>
                </a:cubicBezTo>
                <a:cubicBezTo>
                  <a:pt x="12372" y="14146"/>
                  <a:pt x="12691" y="13871"/>
                  <a:pt x="13054" y="13596"/>
                </a:cubicBezTo>
                <a:cubicBezTo>
                  <a:pt x="14297" y="12541"/>
                  <a:pt x="15583" y="11485"/>
                  <a:pt x="16540" y="10154"/>
                </a:cubicBezTo>
                <a:cubicBezTo>
                  <a:pt x="17508" y="8824"/>
                  <a:pt x="18146" y="7218"/>
                  <a:pt x="18058" y="5624"/>
                </a:cubicBezTo>
                <a:cubicBezTo>
                  <a:pt x="18003" y="4524"/>
                  <a:pt x="17596" y="3424"/>
                  <a:pt x="17046" y="2456"/>
                </a:cubicBezTo>
                <a:cubicBezTo>
                  <a:pt x="16452" y="1357"/>
                  <a:pt x="15528" y="345"/>
                  <a:pt x="14297" y="70"/>
                </a:cubicBezTo>
                <a:cubicBezTo>
                  <a:pt x="14066" y="21"/>
                  <a:pt x="13837" y="0"/>
                  <a:pt x="13608" y="0"/>
                </a:cubicBezTo>
                <a:close/>
              </a:path>
            </a:pathLst>
          </a:custGeom>
          <a:solidFill>
            <a:srgbClr val="FFC3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78" name="Google Shape;778;p36"/>
          <p:cNvGrpSpPr/>
          <p:nvPr/>
        </p:nvGrpSpPr>
        <p:grpSpPr>
          <a:xfrm>
            <a:off x="-354044" y="2996470"/>
            <a:ext cx="3230443" cy="1871194"/>
            <a:chOff x="237975" y="877025"/>
            <a:chExt cx="7143175" cy="3960200"/>
          </a:xfrm>
        </p:grpSpPr>
        <p:sp>
          <p:nvSpPr>
            <p:cNvPr id="779" name="Google Shape;779;p36"/>
            <p:cNvSpPr/>
            <p:nvPr/>
          </p:nvSpPr>
          <p:spPr>
            <a:xfrm>
              <a:off x="1940025" y="1676025"/>
              <a:ext cx="5441125" cy="3161200"/>
            </a:xfrm>
            <a:custGeom>
              <a:avLst/>
              <a:gdLst/>
              <a:ahLst/>
              <a:cxnLst/>
              <a:rect l="l" t="t" r="r" b="b"/>
              <a:pathLst>
                <a:path w="217645" h="126448" extrusionOk="0">
                  <a:moveTo>
                    <a:pt x="217645" y="0"/>
                  </a:moveTo>
                  <a:lnTo>
                    <a:pt x="203566" y="8378"/>
                  </a:lnTo>
                  <a:lnTo>
                    <a:pt x="208262" y="10053"/>
                  </a:lnTo>
                  <a:lnTo>
                    <a:pt x="180774" y="53631"/>
                  </a:lnTo>
                  <a:lnTo>
                    <a:pt x="160998" y="49275"/>
                  </a:lnTo>
                  <a:lnTo>
                    <a:pt x="146249" y="68716"/>
                  </a:lnTo>
                  <a:lnTo>
                    <a:pt x="119101" y="61003"/>
                  </a:lnTo>
                  <a:lnTo>
                    <a:pt x="105506" y="91380"/>
                  </a:lnTo>
                  <a:lnTo>
                    <a:pt x="88263" y="84130"/>
                  </a:lnTo>
                  <a:lnTo>
                    <a:pt x="66812" y="107261"/>
                  </a:lnTo>
                  <a:lnTo>
                    <a:pt x="35308" y="104575"/>
                  </a:lnTo>
                  <a:lnTo>
                    <a:pt x="0" y="126447"/>
                  </a:lnTo>
                  <a:lnTo>
                    <a:pt x="34420" y="126447"/>
                  </a:lnTo>
                  <a:lnTo>
                    <a:pt x="40334" y="120330"/>
                  </a:lnTo>
                  <a:lnTo>
                    <a:pt x="70497" y="124351"/>
                  </a:lnTo>
                  <a:lnTo>
                    <a:pt x="93295" y="101895"/>
                  </a:lnTo>
                  <a:lnTo>
                    <a:pt x="112399" y="110612"/>
                  </a:lnTo>
                  <a:lnTo>
                    <a:pt x="125803" y="78433"/>
                  </a:lnTo>
                  <a:lnTo>
                    <a:pt x="147930" y="86141"/>
                  </a:lnTo>
                  <a:lnTo>
                    <a:pt x="165019" y="60668"/>
                  </a:lnTo>
                  <a:lnTo>
                    <a:pt x="182115" y="66699"/>
                  </a:lnTo>
                  <a:lnTo>
                    <a:pt x="212953" y="12740"/>
                  </a:lnTo>
                  <a:lnTo>
                    <a:pt x="217310" y="15755"/>
                  </a:lnTo>
                  <a:lnTo>
                    <a:pt x="217645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6"/>
            <p:cNvSpPr/>
            <p:nvPr/>
          </p:nvSpPr>
          <p:spPr>
            <a:xfrm>
              <a:off x="6502175" y="882825"/>
              <a:ext cx="155875" cy="121800"/>
            </a:xfrm>
            <a:custGeom>
              <a:avLst/>
              <a:gdLst/>
              <a:ahLst/>
              <a:cxnLst/>
              <a:rect l="l" t="t" r="r" b="b"/>
              <a:pathLst>
                <a:path w="6235" h="4872" extrusionOk="0">
                  <a:moveTo>
                    <a:pt x="5945" y="0"/>
                  </a:moveTo>
                  <a:cubicBezTo>
                    <a:pt x="5527" y="0"/>
                    <a:pt x="3797" y="976"/>
                    <a:pt x="3638" y="1055"/>
                  </a:cubicBezTo>
                  <a:cubicBezTo>
                    <a:pt x="3464" y="1145"/>
                    <a:pt x="0" y="3050"/>
                    <a:pt x="0" y="3050"/>
                  </a:cubicBezTo>
                  <a:lnTo>
                    <a:pt x="650" y="4347"/>
                  </a:lnTo>
                  <a:lnTo>
                    <a:pt x="1085" y="4172"/>
                  </a:lnTo>
                  <a:cubicBezTo>
                    <a:pt x="1085" y="4172"/>
                    <a:pt x="1735" y="4778"/>
                    <a:pt x="2165" y="4864"/>
                  </a:cubicBezTo>
                  <a:cubicBezTo>
                    <a:pt x="2191" y="4869"/>
                    <a:pt x="2218" y="4871"/>
                    <a:pt x="2246" y="4871"/>
                  </a:cubicBezTo>
                  <a:cubicBezTo>
                    <a:pt x="2669" y="4871"/>
                    <a:pt x="3221" y="4292"/>
                    <a:pt x="3506" y="4172"/>
                  </a:cubicBezTo>
                  <a:cubicBezTo>
                    <a:pt x="3607" y="4129"/>
                    <a:pt x="3761" y="4115"/>
                    <a:pt x="3938" y="4115"/>
                  </a:cubicBezTo>
                  <a:cubicBezTo>
                    <a:pt x="4291" y="4115"/>
                    <a:pt x="4735" y="4172"/>
                    <a:pt x="5022" y="4172"/>
                  </a:cubicBezTo>
                  <a:cubicBezTo>
                    <a:pt x="5452" y="4172"/>
                    <a:pt x="5538" y="3826"/>
                    <a:pt x="5452" y="3651"/>
                  </a:cubicBezTo>
                  <a:cubicBezTo>
                    <a:pt x="5382" y="3508"/>
                    <a:pt x="5217" y="3331"/>
                    <a:pt x="4962" y="3331"/>
                  </a:cubicBezTo>
                  <a:cubicBezTo>
                    <a:pt x="4913" y="3331"/>
                    <a:pt x="4860" y="3338"/>
                    <a:pt x="4804" y="3352"/>
                  </a:cubicBezTo>
                  <a:cubicBezTo>
                    <a:pt x="4747" y="3366"/>
                    <a:pt x="4675" y="3373"/>
                    <a:pt x="4595" y="3373"/>
                  </a:cubicBezTo>
                  <a:cubicBezTo>
                    <a:pt x="4185" y="3373"/>
                    <a:pt x="3549" y="3191"/>
                    <a:pt x="3549" y="2832"/>
                  </a:cubicBezTo>
                  <a:cubicBezTo>
                    <a:pt x="3549" y="2400"/>
                    <a:pt x="3894" y="1794"/>
                    <a:pt x="4372" y="1406"/>
                  </a:cubicBezTo>
                  <a:cubicBezTo>
                    <a:pt x="4846" y="1013"/>
                    <a:pt x="6235" y="193"/>
                    <a:pt x="6017" y="18"/>
                  </a:cubicBezTo>
                  <a:cubicBezTo>
                    <a:pt x="6001" y="6"/>
                    <a:pt x="5977" y="0"/>
                    <a:pt x="5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6"/>
            <p:cNvSpPr/>
            <p:nvPr/>
          </p:nvSpPr>
          <p:spPr>
            <a:xfrm>
              <a:off x="6497000" y="878175"/>
              <a:ext cx="160775" cy="131050"/>
            </a:xfrm>
            <a:custGeom>
              <a:avLst/>
              <a:gdLst/>
              <a:ahLst/>
              <a:cxnLst/>
              <a:rect l="l" t="t" r="r" b="b"/>
              <a:pathLst>
                <a:path w="6431" h="5242" extrusionOk="0">
                  <a:moveTo>
                    <a:pt x="6162" y="1"/>
                  </a:moveTo>
                  <a:cubicBezTo>
                    <a:pt x="5917" y="1"/>
                    <a:pt x="5381" y="202"/>
                    <a:pt x="3921" y="990"/>
                  </a:cubicBezTo>
                  <a:cubicBezTo>
                    <a:pt x="3840" y="1034"/>
                    <a:pt x="3782" y="1066"/>
                    <a:pt x="3761" y="1076"/>
                  </a:cubicBezTo>
                  <a:cubicBezTo>
                    <a:pt x="3585" y="1167"/>
                    <a:pt x="261" y="2991"/>
                    <a:pt x="123" y="3071"/>
                  </a:cubicBezTo>
                  <a:cubicBezTo>
                    <a:pt x="32" y="3118"/>
                    <a:pt x="0" y="3231"/>
                    <a:pt x="48" y="3320"/>
                  </a:cubicBezTo>
                  <a:cubicBezTo>
                    <a:pt x="81" y="3383"/>
                    <a:pt x="144" y="3417"/>
                    <a:pt x="210" y="3417"/>
                  </a:cubicBezTo>
                  <a:cubicBezTo>
                    <a:pt x="240" y="3417"/>
                    <a:pt x="270" y="3410"/>
                    <a:pt x="298" y="3395"/>
                  </a:cubicBezTo>
                  <a:cubicBezTo>
                    <a:pt x="1495" y="2735"/>
                    <a:pt x="3793" y="1476"/>
                    <a:pt x="3926" y="1412"/>
                  </a:cubicBezTo>
                  <a:cubicBezTo>
                    <a:pt x="3953" y="1395"/>
                    <a:pt x="4011" y="1363"/>
                    <a:pt x="4096" y="1321"/>
                  </a:cubicBezTo>
                  <a:cubicBezTo>
                    <a:pt x="5011" y="821"/>
                    <a:pt x="5527" y="582"/>
                    <a:pt x="5814" y="465"/>
                  </a:cubicBezTo>
                  <a:lnTo>
                    <a:pt x="5814" y="465"/>
                  </a:lnTo>
                  <a:cubicBezTo>
                    <a:pt x="5601" y="639"/>
                    <a:pt x="5293" y="847"/>
                    <a:pt x="5080" y="1002"/>
                  </a:cubicBezTo>
                  <a:cubicBezTo>
                    <a:pt x="4835" y="1167"/>
                    <a:pt x="4606" y="1326"/>
                    <a:pt x="4463" y="1449"/>
                  </a:cubicBezTo>
                  <a:cubicBezTo>
                    <a:pt x="3948" y="1869"/>
                    <a:pt x="3575" y="2529"/>
                    <a:pt x="3575" y="3018"/>
                  </a:cubicBezTo>
                  <a:cubicBezTo>
                    <a:pt x="3575" y="3129"/>
                    <a:pt x="3612" y="3300"/>
                    <a:pt x="3808" y="3454"/>
                  </a:cubicBezTo>
                  <a:cubicBezTo>
                    <a:pt x="4050" y="3642"/>
                    <a:pt x="4471" y="3742"/>
                    <a:pt x="4798" y="3742"/>
                  </a:cubicBezTo>
                  <a:cubicBezTo>
                    <a:pt x="4895" y="3742"/>
                    <a:pt x="4985" y="3733"/>
                    <a:pt x="5058" y="3715"/>
                  </a:cubicBezTo>
                  <a:cubicBezTo>
                    <a:pt x="5096" y="3705"/>
                    <a:pt x="5131" y="3701"/>
                    <a:pt x="5164" y="3701"/>
                  </a:cubicBezTo>
                  <a:cubicBezTo>
                    <a:pt x="5368" y="3701"/>
                    <a:pt x="5467" y="3866"/>
                    <a:pt x="5495" y="3921"/>
                  </a:cubicBezTo>
                  <a:cubicBezTo>
                    <a:pt x="5511" y="3948"/>
                    <a:pt x="5516" y="4012"/>
                    <a:pt x="5479" y="4071"/>
                  </a:cubicBezTo>
                  <a:cubicBezTo>
                    <a:pt x="5426" y="4156"/>
                    <a:pt x="5313" y="4172"/>
                    <a:pt x="5229" y="4172"/>
                  </a:cubicBezTo>
                  <a:cubicBezTo>
                    <a:pt x="5096" y="4172"/>
                    <a:pt x="4925" y="4161"/>
                    <a:pt x="4750" y="4145"/>
                  </a:cubicBezTo>
                  <a:cubicBezTo>
                    <a:pt x="4549" y="4129"/>
                    <a:pt x="4343" y="4114"/>
                    <a:pt x="4156" y="4114"/>
                  </a:cubicBezTo>
                  <a:cubicBezTo>
                    <a:pt x="3951" y="4114"/>
                    <a:pt x="3769" y="4132"/>
                    <a:pt x="3639" y="4188"/>
                  </a:cubicBezTo>
                  <a:cubicBezTo>
                    <a:pt x="3521" y="4240"/>
                    <a:pt x="3383" y="4341"/>
                    <a:pt x="3229" y="4459"/>
                  </a:cubicBezTo>
                  <a:cubicBezTo>
                    <a:pt x="2987" y="4636"/>
                    <a:pt x="2672" y="4873"/>
                    <a:pt x="2458" y="4873"/>
                  </a:cubicBezTo>
                  <a:cubicBezTo>
                    <a:pt x="2441" y="4873"/>
                    <a:pt x="2425" y="4872"/>
                    <a:pt x="2409" y="4869"/>
                  </a:cubicBezTo>
                  <a:cubicBezTo>
                    <a:pt x="2097" y="4805"/>
                    <a:pt x="1586" y="4380"/>
                    <a:pt x="1420" y="4225"/>
                  </a:cubicBezTo>
                  <a:cubicBezTo>
                    <a:pt x="1386" y="4190"/>
                    <a:pt x="1342" y="4174"/>
                    <a:pt x="1297" y="4174"/>
                  </a:cubicBezTo>
                  <a:cubicBezTo>
                    <a:pt x="1273" y="4174"/>
                    <a:pt x="1248" y="4179"/>
                    <a:pt x="1223" y="4188"/>
                  </a:cubicBezTo>
                  <a:lnTo>
                    <a:pt x="788" y="4358"/>
                  </a:lnTo>
                  <a:cubicBezTo>
                    <a:pt x="697" y="4395"/>
                    <a:pt x="649" y="4507"/>
                    <a:pt x="686" y="4597"/>
                  </a:cubicBezTo>
                  <a:cubicBezTo>
                    <a:pt x="716" y="4671"/>
                    <a:pt x="788" y="4716"/>
                    <a:pt x="862" y="4716"/>
                  </a:cubicBezTo>
                  <a:cubicBezTo>
                    <a:pt x="884" y="4716"/>
                    <a:pt x="905" y="4712"/>
                    <a:pt x="926" y="4704"/>
                  </a:cubicBezTo>
                  <a:lnTo>
                    <a:pt x="1255" y="4571"/>
                  </a:lnTo>
                  <a:cubicBezTo>
                    <a:pt x="1458" y="4751"/>
                    <a:pt x="1952" y="5156"/>
                    <a:pt x="2335" y="5230"/>
                  </a:cubicBezTo>
                  <a:cubicBezTo>
                    <a:pt x="2377" y="5241"/>
                    <a:pt x="2416" y="5241"/>
                    <a:pt x="2453" y="5241"/>
                  </a:cubicBezTo>
                  <a:cubicBezTo>
                    <a:pt x="2792" y="5241"/>
                    <a:pt x="3155" y="4975"/>
                    <a:pt x="3447" y="4756"/>
                  </a:cubicBezTo>
                  <a:cubicBezTo>
                    <a:pt x="3580" y="4655"/>
                    <a:pt x="3708" y="4560"/>
                    <a:pt x="3788" y="4528"/>
                  </a:cubicBezTo>
                  <a:cubicBezTo>
                    <a:pt x="3862" y="4497"/>
                    <a:pt x="3987" y="4486"/>
                    <a:pt x="4134" y="4486"/>
                  </a:cubicBezTo>
                  <a:cubicBezTo>
                    <a:pt x="4316" y="4486"/>
                    <a:pt x="4532" y="4503"/>
                    <a:pt x="4724" y="4518"/>
                  </a:cubicBezTo>
                  <a:cubicBezTo>
                    <a:pt x="4910" y="4528"/>
                    <a:pt x="5085" y="4544"/>
                    <a:pt x="5229" y="4544"/>
                  </a:cubicBezTo>
                  <a:cubicBezTo>
                    <a:pt x="5569" y="4544"/>
                    <a:pt x="5728" y="4368"/>
                    <a:pt x="5792" y="4262"/>
                  </a:cubicBezTo>
                  <a:cubicBezTo>
                    <a:pt x="5888" y="4108"/>
                    <a:pt x="5904" y="3911"/>
                    <a:pt x="5824" y="3757"/>
                  </a:cubicBezTo>
                  <a:cubicBezTo>
                    <a:pt x="5723" y="3548"/>
                    <a:pt x="5494" y="3332"/>
                    <a:pt x="5171" y="3332"/>
                  </a:cubicBezTo>
                  <a:cubicBezTo>
                    <a:pt x="5107" y="3332"/>
                    <a:pt x="5040" y="3340"/>
                    <a:pt x="4969" y="3358"/>
                  </a:cubicBezTo>
                  <a:cubicBezTo>
                    <a:pt x="4925" y="3368"/>
                    <a:pt x="4868" y="3373"/>
                    <a:pt x="4804" y="3373"/>
                  </a:cubicBezTo>
                  <a:cubicBezTo>
                    <a:pt x="4564" y="3373"/>
                    <a:pt x="4218" y="3304"/>
                    <a:pt x="4037" y="3161"/>
                  </a:cubicBezTo>
                  <a:cubicBezTo>
                    <a:pt x="3941" y="3087"/>
                    <a:pt x="3941" y="3033"/>
                    <a:pt x="3941" y="3018"/>
                  </a:cubicBezTo>
                  <a:cubicBezTo>
                    <a:pt x="3941" y="2635"/>
                    <a:pt x="4267" y="2087"/>
                    <a:pt x="4697" y="1731"/>
                  </a:cubicBezTo>
                  <a:cubicBezTo>
                    <a:pt x="4835" y="1618"/>
                    <a:pt x="5058" y="1464"/>
                    <a:pt x="5293" y="1304"/>
                  </a:cubicBezTo>
                  <a:cubicBezTo>
                    <a:pt x="6096" y="747"/>
                    <a:pt x="6425" y="496"/>
                    <a:pt x="6430" y="263"/>
                  </a:cubicBezTo>
                  <a:cubicBezTo>
                    <a:pt x="6430" y="182"/>
                    <a:pt x="6399" y="108"/>
                    <a:pt x="6341" y="60"/>
                  </a:cubicBezTo>
                  <a:cubicBezTo>
                    <a:pt x="6299" y="26"/>
                    <a:pt x="6249" y="1"/>
                    <a:pt x="616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36"/>
            <p:cNvSpPr/>
            <p:nvPr/>
          </p:nvSpPr>
          <p:spPr>
            <a:xfrm>
              <a:off x="6463625" y="959050"/>
              <a:ext cx="62375" cy="81125"/>
            </a:xfrm>
            <a:custGeom>
              <a:avLst/>
              <a:gdLst/>
              <a:ahLst/>
              <a:cxnLst/>
              <a:rect l="l" t="t" r="r" b="b"/>
              <a:pathLst>
                <a:path w="2495" h="3245" extrusionOk="0">
                  <a:moveTo>
                    <a:pt x="1542" y="1"/>
                  </a:moveTo>
                  <a:lnTo>
                    <a:pt x="0" y="826"/>
                  </a:lnTo>
                  <a:lnTo>
                    <a:pt x="1112" y="3245"/>
                  </a:lnTo>
                  <a:lnTo>
                    <a:pt x="2495" y="2159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36"/>
            <p:cNvSpPr/>
            <p:nvPr/>
          </p:nvSpPr>
          <p:spPr>
            <a:xfrm>
              <a:off x="6456700" y="952875"/>
              <a:ext cx="76100" cy="93425"/>
            </a:xfrm>
            <a:custGeom>
              <a:avLst/>
              <a:gdLst/>
              <a:ahLst/>
              <a:cxnLst/>
              <a:rect l="l" t="t" r="r" b="b"/>
              <a:pathLst>
                <a:path w="3044" h="3737" extrusionOk="0">
                  <a:moveTo>
                    <a:pt x="1703" y="587"/>
                  </a:moveTo>
                  <a:lnTo>
                    <a:pt x="2469" y="2332"/>
                  </a:lnTo>
                  <a:lnTo>
                    <a:pt x="1485" y="3103"/>
                  </a:lnTo>
                  <a:lnTo>
                    <a:pt x="601" y="1178"/>
                  </a:lnTo>
                  <a:lnTo>
                    <a:pt x="1703" y="587"/>
                  </a:lnTo>
                  <a:close/>
                  <a:moveTo>
                    <a:pt x="1823" y="1"/>
                  </a:moveTo>
                  <a:cubicBezTo>
                    <a:pt x="1782" y="1"/>
                    <a:pt x="1742" y="10"/>
                    <a:pt x="1703" y="30"/>
                  </a:cubicBezTo>
                  <a:lnTo>
                    <a:pt x="160" y="854"/>
                  </a:lnTo>
                  <a:cubicBezTo>
                    <a:pt x="49" y="918"/>
                    <a:pt x="0" y="1056"/>
                    <a:pt x="54" y="1173"/>
                  </a:cubicBezTo>
                  <a:lnTo>
                    <a:pt x="1166" y="3594"/>
                  </a:lnTo>
                  <a:cubicBezTo>
                    <a:pt x="1198" y="3663"/>
                    <a:pt x="1256" y="3710"/>
                    <a:pt x="1330" y="3732"/>
                  </a:cubicBezTo>
                  <a:cubicBezTo>
                    <a:pt x="1352" y="3737"/>
                    <a:pt x="1367" y="3737"/>
                    <a:pt x="1389" y="3737"/>
                  </a:cubicBezTo>
                  <a:cubicBezTo>
                    <a:pt x="1443" y="3737"/>
                    <a:pt x="1495" y="3721"/>
                    <a:pt x="1544" y="3683"/>
                  </a:cubicBezTo>
                  <a:lnTo>
                    <a:pt x="2926" y="2604"/>
                  </a:lnTo>
                  <a:cubicBezTo>
                    <a:pt x="3017" y="2534"/>
                    <a:pt x="3043" y="2413"/>
                    <a:pt x="3000" y="2311"/>
                  </a:cubicBezTo>
                  <a:lnTo>
                    <a:pt x="2049" y="147"/>
                  </a:lnTo>
                  <a:cubicBezTo>
                    <a:pt x="2022" y="83"/>
                    <a:pt x="1969" y="35"/>
                    <a:pt x="1905" y="13"/>
                  </a:cubicBezTo>
                  <a:cubicBezTo>
                    <a:pt x="1878" y="5"/>
                    <a:pt x="1850" y="1"/>
                    <a:pt x="182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6"/>
            <p:cNvSpPr/>
            <p:nvPr/>
          </p:nvSpPr>
          <p:spPr>
            <a:xfrm>
              <a:off x="5737325" y="979675"/>
              <a:ext cx="780700" cy="456775"/>
            </a:xfrm>
            <a:custGeom>
              <a:avLst/>
              <a:gdLst/>
              <a:ahLst/>
              <a:cxnLst/>
              <a:rect l="l" t="t" r="r" b="b"/>
              <a:pathLst>
                <a:path w="31228" h="18271" extrusionOk="0">
                  <a:moveTo>
                    <a:pt x="29052" y="1"/>
                  </a:moveTo>
                  <a:lnTo>
                    <a:pt x="16505" y="6090"/>
                  </a:lnTo>
                  <a:cubicBezTo>
                    <a:pt x="16505" y="6090"/>
                    <a:pt x="5370" y="7902"/>
                    <a:pt x="3587" y="7902"/>
                  </a:cubicBezTo>
                  <a:cubicBezTo>
                    <a:pt x="3516" y="7902"/>
                    <a:pt x="3461" y="7899"/>
                    <a:pt x="3421" y="7893"/>
                  </a:cubicBezTo>
                  <a:cubicBezTo>
                    <a:pt x="3241" y="7868"/>
                    <a:pt x="3023" y="7857"/>
                    <a:pt x="2784" y="7857"/>
                  </a:cubicBezTo>
                  <a:cubicBezTo>
                    <a:pt x="1628" y="7857"/>
                    <a:pt x="1" y="8106"/>
                    <a:pt x="1" y="8106"/>
                  </a:cubicBezTo>
                  <a:lnTo>
                    <a:pt x="4022" y="18270"/>
                  </a:lnTo>
                  <a:lnTo>
                    <a:pt x="17708" y="13611"/>
                  </a:lnTo>
                  <a:lnTo>
                    <a:pt x="31227" y="4729"/>
                  </a:lnTo>
                  <a:lnTo>
                    <a:pt x="290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36"/>
            <p:cNvSpPr/>
            <p:nvPr/>
          </p:nvSpPr>
          <p:spPr>
            <a:xfrm>
              <a:off x="5730825" y="973500"/>
              <a:ext cx="794000" cy="469200"/>
            </a:xfrm>
            <a:custGeom>
              <a:avLst/>
              <a:gdLst/>
              <a:ahLst/>
              <a:cxnLst/>
              <a:rect l="l" t="t" r="r" b="b"/>
              <a:pathLst>
                <a:path w="31760" h="18768" extrusionOk="0">
                  <a:moveTo>
                    <a:pt x="29195" y="577"/>
                  </a:moveTo>
                  <a:lnTo>
                    <a:pt x="31173" y="4885"/>
                  </a:lnTo>
                  <a:lnTo>
                    <a:pt x="17855" y="13635"/>
                  </a:lnTo>
                  <a:lnTo>
                    <a:pt x="4425" y="18208"/>
                  </a:lnTo>
                  <a:lnTo>
                    <a:pt x="607" y="8555"/>
                  </a:lnTo>
                  <a:cubicBezTo>
                    <a:pt x="1127" y="8484"/>
                    <a:pt x="2214" y="8351"/>
                    <a:pt x="3039" y="8351"/>
                  </a:cubicBezTo>
                  <a:cubicBezTo>
                    <a:pt x="3266" y="8351"/>
                    <a:pt x="3474" y="8361"/>
                    <a:pt x="3644" y="8385"/>
                  </a:cubicBezTo>
                  <a:cubicBezTo>
                    <a:pt x="3686" y="8391"/>
                    <a:pt x="3745" y="8394"/>
                    <a:pt x="3818" y="8394"/>
                  </a:cubicBezTo>
                  <a:cubicBezTo>
                    <a:pt x="5557" y="8394"/>
                    <a:pt x="15618" y="6775"/>
                    <a:pt x="16802" y="6582"/>
                  </a:cubicBezTo>
                  <a:cubicBezTo>
                    <a:pt x="16829" y="6577"/>
                    <a:pt x="16851" y="6571"/>
                    <a:pt x="16871" y="6560"/>
                  </a:cubicBezTo>
                  <a:lnTo>
                    <a:pt x="29195" y="577"/>
                  </a:lnTo>
                  <a:close/>
                  <a:moveTo>
                    <a:pt x="29317" y="0"/>
                  </a:moveTo>
                  <a:cubicBezTo>
                    <a:pt x="29279" y="0"/>
                    <a:pt x="29241" y="8"/>
                    <a:pt x="29206" y="24"/>
                  </a:cubicBezTo>
                  <a:lnTo>
                    <a:pt x="16691" y="6098"/>
                  </a:lnTo>
                  <a:cubicBezTo>
                    <a:pt x="12082" y="6844"/>
                    <a:pt x="5127" y="7902"/>
                    <a:pt x="3854" y="7902"/>
                  </a:cubicBezTo>
                  <a:cubicBezTo>
                    <a:pt x="3794" y="7902"/>
                    <a:pt x="3746" y="7900"/>
                    <a:pt x="3713" y="7895"/>
                  </a:cubicBezTo>
                  <a:cubicBezTo>
                    <a:pt x="3522" y="7868"/>
                    <a:pt x="3293" y="7857"/>
                    <a:pt x="3044" y="7857"/>
                  </a:cubicBezTo>
                  <a:cubicBezTo>
                    <a:pt x="1887" y="7857"/>
                    <a:pt x="303" y="8101"/>
                    <a:pt x="224" y="8114"/>
                  </a:cubicBezTo>
                  <a:cubicBezTo>
                    <a:pt x="149" y="8124"/>
                    <a:pt x="80" y="8167"/>
                    <a:pt x="43" y="8231"/>
                  </a:cubicBezTo>
                  <a:cubicBezTo>
                    <a:pt x="6" y="8300"/>
                    <a:pt x="0" y="8374"/>
                    <a:pt x="32" y="8449"/>
                  </a:cubicBezTo>
                  <a:lnTo>
                    <a:pt x="4053" y="18608"/>
                  </a:lnTo>
                  <a:cubicBezTo>
                    <a:pt x="4090" y="18704"/>
                    <a:pt x="4181" y="18767"/>
                    <a:pt x="4282" y="18767"/>
                  </a:cubicBezTo>
                  <a:cubicBezTo>
                    <a:pt x="4309" y="18767"/>
                    <a:pt x="4334" y="18762"/>
                    <a:pt x="4361" y="18751"/>
                  </a:cubicBezTo>
                  <a:lnTo>
                    <a:pt x="18047" y="14092"/>
                  </a:lnTo>
                  <a:cubicBezTo>
                    <a:pt x="18069" y="14081"/>
                    <a:pt x="18084" y="14076"/>
                    <a:pt x="18100" y="14066"/>
                  </a:cubicBezTo>
                  <a:lnTo>
                    <a:pt x="31620" y="5183"/>
                  </a:lnTo>
                  <a:cubicBezTo>
                    <a:pt x="31722" y="5114"/>
                    <a:pt x="31759" y="4986"/>
                    <a:pt x="31711" y="4875"/>
                  </a:cubicBezTo>
                  <a:lnTo>
                    <a:pt x="29536" y="145"/>
                  </a:lnTo>
                  <a:cubicBezTo>
                    <a:pt x="29509" y="82"/>
                    <a:pt x="29456" y="34"/>
                    <a:pt x="29398" y="13"/>
                  </a:cubicBezTo>
                  <a:cubicBezTo>
                    <a:pt x="29371" y="4"/>
                    <a:pt x="29344" y="0"/>
                    <a:pt x="2931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36"/>
            <p:cNvSpPr/>
            <p:nvPr/>
          </p:nvSpPr>
          <p:spPr>
            <a:xfrm>
              <a:off x="5308600" y="1913400"/>
              <a:ext cx="1146800" cy="1355400"/>
            </a:xfrm>
            <a:custGeom>
              <a:avLst/>
              <a:gdLst/>
              <a:ahLst/>
              <a:cxnLst/>
              <a:rect l="l" t="t" r="r" b="b"/>
              <a:pathLst>
                <a:path w="45872" h="54216" extrusionOk="0">
                  <a:moveTo>
                    <a:pt x="25931" y="0"/>
                  </a:moveTo>
                  <a:lnTo>
                    <a:pt x="5639" y="7345"/>
                  </a:lnTo>
                  <a:lnTo>
                    <a:pt x="6597" y="29957"/>
                  </a:lnTo>
                  <a:lnTo>
                    <a:pt x="1" y="52625"/>
                  </a:lnTo>
                  <a:lnTo>
                    <a:pt x="4363" y="54216"/>
                  </a:lnTo>
                  <a:cubicBezTo>
                    <a:pt x="4363" y="54216"/>
                    <a:pt x="15517" y="34504"/>
                    <a:pt x="16570" y="32930"/>
                  </a:cubicBezTo>
                  <a:cubicBezTo>
                    <a:pt x="17617" y="31355"/>
                    <a:pt x="19283" y="14867"/>
                    <a:pt x="20857" y="14867"/>
                  </a:cubicBezTo>
                  <a:cubicBezTo>
                    <a:pt x="22431" y="14867"/>
                    <a:pt x="29756" y="15473"/>
                    <a:pt x="29756" y="15473"/>
                  </a:cubicBezTo>
                  <a:lnTo>
                    <a:pt x="26883" y="33993"/>
                  </a:lnTo>
                  <a:lnTo>
                    <a:pt x="30053" y="35977"/>
                  </a:lnTo>
                  <a:cubicBezTo>
                    <a:pt x="30053" y="35977"/>
                    <a:pt x="45872" y="9622"/>
                    <a:pt x="42899" y="7171"/>
                  </a:cubicBezTo>
                  <a:cubicBezTo>
                    <a:pt x="39925" y="4723"/>
                    <a:pt x="28027" y="2447"/>
                    <a:pt x="28027" y="2447"/>
                  </a:cubicBezTo>
                  <a:lnTo>
                    <a:pt x="25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6"/>
            <p:cNvSpPr/>
            <p:nvPr/>
          </p:nvSpPr>
          <p:spPr>
            <a:xfrm>
              <a:off x="5301050" y="1906075"/>
              <a:ext cx="1160200" cy="1370300"/>
            </a:xfrm>
            <a:custGeom>
              <a:avLst/>
              <a:gdLst/>
              <a:ahLst/>
              <a:cxnLst/>
              <a:rect l="l" t="t" r="r" b="b"/>
              <a:pathLst>
                <a:path w="46408" h="54812" extrusionOk="0">
                  <a:moveTo>
                    <a:pt x="26153" y="586"/>
                  </a:moveTo>
                  <a:lnTo>
                    <a:pt x="28202" y="2969"/>
                  </a:lnTo>
                  <a:lnTo>
                    <a:pt x="28286" y="2984"/>
                  </a:lnTo>
                  <a:cubicBezTo>
                    <a:pt x="28403" y="3006"/>
                    <a:pt x="40152" y="5277"/>
                    <a:pt x="43041" y="7655"/>
                  </a:cubicBezTo>
                  <a:cubicBezTo>
                    <a:pt x="45089" y="9340"/>
                    <a:pt x="36573" y="25404"/>
                    <a:pt x="30276" y="35924"/>
                  </a:cubicBezTo>
                  <a:lnTo>
                    <a:pt x="27451" y="34164"/>
                  </a:lnTo>
                  <a:lnTo>
                    <a:pt x="30345" y="15543"/>
                  </a:lnTo>
                  <a:lnTo>
                    <a:pt x="30078" y="15521"/>
                  </a:lnTo>
                  <a:cubicBezTo>
                    <a:pt x="29781" y="15494"/>
                    <a:pt x="22723" y="14915"/>
                    <a:pt x="21159" y="14915"/>
                  </a:cubicBezTo>
                  <a:cubicBezTo>
                    <a:pt x="20138" y="14915"/>
                    <a:pt x="19441" y="18398"/>
                    <a:pt x="18196" y="25792"/>
                  </a:cubicBezTo>
                  <a:cubicBezTo>
                    <a:pt x="17643" y="29079"/>
                    <a:pt x="17069" y="32477"/>
                    <a:pt x="16664" y="33084"/>
                  </a:cubicBezTo>
                  <a:cubicBezTo>
                    <a:pt x="15665" y="34590"/>
                    <a:pt x="5750" y="52089"/>
                    <a:pt x="4554" y="54205"/>
                  </a:cubicBezTo>
                  <a:lnTo>
                    <a:pt x="607" y="52769"/>
                  </a:lnTo>
                  <a:lnTo>
                    <a:pt x="7139" y="30319"/>
                  </a:lnTo>
                  <a:lnTo>
                    <a:pt x="7149" y="30282"/>
                  </a:lnTo>
                  <a:lnTo>
                    <a:pt x="6192" y="7808"/>
                  </a:lnTo>
                  <a:lnTo>
                    <a:pt x="26153" y="586"/>
                  </a:lnTo>
                  <a:close/>
                  <a:moveTo>
                    <a:pt x="26307" y="1"/>
                  </a:moveTo>
                  <a:lnTo>
                    <a:pt x="5686" y="7469"/>
                  </a:lnTo>
                  <a:lnTo>
                    <a:pt x="6649" y="30218"/>
                  </a:lnTo>
                  <a:lnTo>
                    <a:pt x="0" y="53073"/>
                  </a:lnTo>
                  <a:lnTo>
                    <a:pt x="4777" y="54812"/>
                  </a:lnTo>
                  <a:lnTo>
                    <a:pt x="4883" y="54625"/>
                  </a:lnTo>
                  <a:cubicBezTo>
                    <a:pt x="4994" y="54429"/>
                    <a:pt x="16043" y="34909"/>
                    <a:pt x="17074" y="33361"/>
                  </a:cubicBezTo>
                  <a:cubicBezTo>
                    <a:pt x="17536" y="32664"/>
                    <a:pt x="18068" y="29521"/>
                    <a:pt x="18680" y="25871"/>
                  </a:cubicBezTo>
                  <a:cubicBezTo>
                    <a:pt x="19330" y="22021"/>
                    <a:pt x="20420" y="15570"/>
                    <a:pt x="21159" y="15410"/>
                  </a:cubicBezTo>
                  <a:cubicBezTo>
                    <a:pt x="22536" y="15410"/>
                    <a:pt x="28445" y="15882"/>
                    <a:pt x="29776" y="15990"/>
                  </a:cubicBezTo>
                  <a:lnTo>
                    <a:pt x="26914" y="34409"/>
                  </a:lnTo>
                  <a:lnTo>
                    <a:pt x="30441" y="36611"/>
                  </a:lnTo>
                  <a:lnTo>
                    <a:pt x="30568" y="36398"/>
                  </a:lnTo>
                  <a:cubicBezTo>
                    <a:pt x="32201" y="33680"/>
                    <a:pt x="46408" y="9787"/>
                    <a:pt x="43354" y="7277"/>
                  </a:cubicBezTo>
                  <a:cubicBezTo>
                    <a:pt x="40467" y="4894"/>
                    <a:pt x="29621" y="2740"/>
                    <a:pt x="28462" y="2517"/>
                  </a:cubicBezTo>
                  <a:lnTo>
                    <a:pt x="26307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5202500" y="1182275"/>
              <a:ext cx="879775" cy="1071225"/>
            </a:xfrm>
            <a:custGeom>
              <a:avLst/>
              <a:gdLst/>
              <a:ahLst/>
              <a:cxnLst/>
              <a:rect l="l" t="t" r="r" b="b"/>
              <a:pathLst>
                <a:path w="35191" h="42849" extrusionOk="0">
                  <a:moveTo>
                    <a:pt x="21454" y="0"/>
                  </a:moveTo>
                  <a:cubicBezTo>
                    <a:pt x="21433" y="0"/>
                    <a:pt x="21414" y="1"/>
                    <a:pt x="21394" y="2"/>
                  </a:cubicBezTo>
                  <a:cubicBezTo>
                    <a:pt x="19862" y="124"/>
                    <a:pt x="11266" y="4832"/>
                    <a:pt x="11266" y="4832"/>
                  </a:cubicBezTo>
                  <a:lnTo>
                    <a:pt x="9149" y="5661"/>
                  </a:lnTo>
                  <a:cubicBezTo>
                    <a:pt x="9149" y="5661"/>
                    <a:pt x="0" y="12353"/>
                    <a:pt x="0" y="13176"/>
                  </a:cubicBezTo>
                  <a:cubicBezTo>
                    <a:pt x="0" y="14001"/>
                    <a:pt x="9729" y="42383"/>
                    <a:pt x="10197" y="42734"/>
                  </a:cubicBezTo>
                  <a:cubicBezTo>
                    <a:pt x="10308" y="42817"/>
                    <a:pt x="11208" y="42848"/>
                    <a:pt x="12522" y="42848"/>
                  </a:cubicBezTo>
                  <a:cubicBezTo>
                    <a:pt x="16822" y="42848"/>
                    <a:pt x="25553" y="42511"/>
                    <a:pt x="25553" y="42511"/>
                  </a:cubicBezTo>
                  <a:lnTo>
                    <a:pt x="25319" y="39335"/>
                  </a:lnTo>
                  <a:lnTo>
                    <a:pt x="25319" y="39335"/>
                  </a:lnTo>
                  <a:lnTo>
                    <a:pt x="27436" y="42021"/>
                  </a:lnTo>
                  <a:cubicBezTo>
                    <a:pt x="27436" y="42021"/>
                    <a:pt x="29910" y="40277"/>
                    <a:pt x="31084" y="39096"/>
                  </a:cubicBezTo>
                  <a:cubicBezTo>
                    <a:pt x="32265" y="37921"/>
                    <a:pt x="35191" y="32618"/>
                    <a:pt x="35191" y="32618"/>
                  </a:cubicBezTo>
                  <a:cubicBezTo>
                    <a:pt x="35191" y="32618"/>
                    <a:pt x="27318" y="10252"/>
                    <a:pt x="26611" y="7304"/>
                  </a:cubicBezTo>
                  <a:cubicBezTo>
                    <a:pt x="25913" y="4401"/>
                    <a:pt x="22997" y="0"/>
                    <a:pt x="2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6"/>
            <p:cNvSpPr/>
            <p:nvPr/>
          </p:nvSpPr>
          <p:spPr>
            <a:xfrm>
              <a:off x="5196275" y="1176200"/>
              <a:ext cx="892800" cy="1083350"/>
            </a:xfrm>
            <a:custGeom>
              <a:avLst/>
              <a:gdLst/>
              <a:ahLst/>
              <a:cxnLst/>
              <a:rect l="l" t="t" r="r" b="b"/>
              <a:pathLst>
                <a:path w="35712" h="43334" extrusionOk="0">
                  <a:moveTo>
                    <a:pt x="21621" y="0"/>
                  </a:moveTo>
                  <a:cubicBezTo>
                    <a:pt x="20057" y="123"/>
                    <a:pt x="11750" y="4665"/>
                    <a:pt x="11394" y="4856"/>
                  </a:cubicBezTo>
                  <a:cubicBezTo>
                    <a:pt x="11276" y="4925"/>
                    <a:pt x="11234" y="5075"/>
                    <a:pt x="11298" y="5192"/>
                  </a:cubicBezTo>
                  <a:cubicBezTo>
                    <a:pt x="11342" y="5276"/>
                    <a:pt x="11428" y="5322"/>
                    <a:pt x="11516" y="5322"/>
                  </a:cubicBezTo>
                  <a:cubicBezTo>
                    <a:pt x="11556" y="5322"/>
                    <a:pt x="11596" y="5313"/>
                    <a:pt x="11632" y="5293"/>
                  </a:cubicBezTo>
                  <a:cubicBezTo>
                    <a:pt x="14010" y="3990"/>
                    <a:pt x="20445" y="585"/>
                    <a:pt x="21658" y="494"/>
                  </a:cubicBezTo>
                  <a:cubicBezTo>
                    <a:pt x="21675" y="494"/>
                    <a:pt x="21690" y="489"/>
                    <a:pt x="21707" y="489"/>
                  </a:cubicBezTo>
                  <a:cubicBezTo>
                    <a:pt x="23015" y="489"/>
                    <a:pt x="25919" y="4681"/>
                    <a:pt x="26621" y="7606"/>
                  </a:cubicBezTo>
                  <a:cubicBezTo>
                    <a:pt x="27307" y="10458"/>
                    <a:pt x="34514" y="30978"/>
                    <a:pt x="35169" y="32839"/>
                  </a:cubicBezTo>
                  <a:cubicBezTo>
                    <a:pt x="34769" y="33563"/>
                    <a:pt x="32216" y="38115"/>
                    <a:pt x="31163" y="39168"/>
                  </a:cubicBezTo>
                  <a:cubicBezTo>
                    <a:pt x="30201" y="40126"/>
                    <a:pt x="28333" y="41493"/>
                    <a:pt x="27733" y="41924"/>
                  </a:cubicBezTo>
                  <a:lnTo>
                    <a:pt x="25259" y="38790"/>
                  </a:lnTo>
                  <a:lnTo>
                    <a:pt x="25536" y="42519"/>
                  </a:lnTo>
                  <a:cubicBezTo>
                    <a:pt x="21272" y="42681"/>
                    <a:pt x="15491" y="42856"/>
                    <a:pt x="12514" y="42856"/>
                  </a:cubicBezTo>
                  <a:cubicBezTo>
                    <a:pt x="11487" y="42856"/>
                    <a:pt x="10794" y="42835"/>
                    <a:pt x="10611" y="42786"/>
                  </a:cubicBezTo>
                  <a:cubicBezTo>
                    <a:pt x="9887" y="41498"/>
                    <a:pt x="590" y="14516"/>
                    <a:pt x="494" y="13441"/>
                  </a:cubicBezTo>
                  <a:cubicBezTo>
                    <a:pt x="671" y="12845"/>
                    <a:pt x="5292" y="9213"/>
                    <a:pt x="9548" y="6106"/>
                  </a:cubicBezTo>
                  <a:cubicBezTo>
                    <a:pt x="9654" y="6022"/>
                    <a:pt x="9680" y="5867"/>
                    <a:pt x="9600" y="5760"/>
                  </a:cubicBezTo>
                  <a:cubicBezTo>
                    <a:pt x="9553" y="5694"/>
                    <a:pt x="9478" y="5657"/>
                    <a:pt x="9402" y="5657"/>
                  </a:cubicBezTo>
                  <a:cubicBezTo>
                    <a:pt x="9351" y="5657"/>
                    <a:pt x="9300" y="5674"/>
                    <a:pt x="9255" y="5708"/>
                  </a:cubicBezTo>
                  <a:cubicBezTo>
                    <a:pt x="6472" y="7739"/>
                    <a:pt x="0" y="12564"/>
                    <a:pt x="0" y="13419"/>
                  </a:cubicBezTo>
                  <a:cubicBezTo>
                    <a:pt x="0" y="14096"/>
                    <a:pt x="4734" y="27866"/>
                    <a:pt x="4936" y="28457"/>
                  </a:cubicBezTo>
                  <a:cubicBezTo>
                    <a:pt x="7201" y="35031"/>
                    <a:pt x="9968" y="42924"/>
                    <a:pt x="10297" y="43174"/>
                  </a:cubicBezTo>
                  <a:cubicBezTo>
                    <a:pt x="10451" y="43290"/>
                    <a:pt x="11574" y="43334"/>
                    <a:pt x="13213" y="43334"/>
                  </a:cubicBezTo>
                  <a:cubicBezTo>
                    <a:pt x="16557" y="43334"/>
                    <a:pt x="22058" y="43147"/>
                    <a:pt x="25812" y="43003"/>
                  </a:cubicBezTo>
                  <a:lnTo>
                    <a:pt x="26067" y="42993"/>
                  </a:lnTo>
                  <a:lnTo>
                    <a:pt x="25871" y="40366"/>
                  </a:lnTo>
                  <a:lnTo>
                    <a:pt x="27637" y="42600"/>
                  </a:lnTo>
                  <a:lnTo>
                    <a:pt x="27829" y="42467"/>
                  </a:lnTo>
                  <a:cubicBezTo>
                    <a:pt x="27930" y="42392"/>
                    <a:pt x="30333" y="40695"/>
                    <a:pt x="31509" y="39514"/>
                  </a:cubicBezTo>
                  <a:cubicBezTo>
                    <a:pt x="32700" y="38328"/>
                    <a:pt x="35535" y="33195"/>
                    <a:pt x="35658" y="32977"/>
                  </a:cubicBezTo>
                  <a:lnTo>
                    <a:pt x="35712" y="32881"/>
                  </a:lnTo>
                  <a:lnTo>
                    <a:pt x="35673" y="32780"/>
                  </a:lnTo>
                  <a:cubicBezTo>
                    <a:pt x="35594" y="32557"/>
                    <a:pt x="27797" y="10388"/>
                    <a:pt x="27100" y="7490"/>
                  </a:cubicBezTo>
                  <a:cubicBezTo>
                    <a:pt x="26445" y="4745"/>
                    <a:pt x="23499" y="0"/>
                    <a:pt x="2169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6"/>
            <p:cNvSpPr/>
            <p:nvPr/>
          </p:nvSpPr>
          <p:spPr>
            <a:xfrm>
              <a:off x="5405025" y="1185225"/>
              <a:ext cx="240175" cy="335925"/>
            </a:xfrm>
            <a:custGeom>
              <a:avLst/>
              <a:gdLst/>
              <a:ahLst/>
              <a:cxnLst/>
              <a:rect l="l" t="t" r="r" b="b"/>
              <a:pathLst>
                <a:path w="9607" h="13437" extrusionOk="0">
                  <a:moveTo>
                    <a:pt x="2101" y="1"/>
                  </a:moveTo>
                  <a:lnTo>
                    <a:pt x="602" y="2846"/>
                  </a:lnTo>
                  <a:cubicBezTo>
                    <a:pt x="602" y="2846"/>
                    <a:pt x="0" y="5693"/>
                    <a:pt x="150" y="7043"/>
                  </a:cubicBezTo>
                  <a:cubicBezTo>
                    <a:pt x="304" y="8389"/>
                    <a:pt x="3319" y="13436"/>
                    <a:pt x="3319" y="13436"/>
                  </a:cubicBezTo>
                  <a:lnTo>
                    <a:pt x="5846" y="10937"/>
                  </a:lnTo>
                  <a:lnTo>
                    <a:pt x="9606" y="10964"/>
                  </a:lnTo>
                  <a:cubicBezTo>
                    <a:pt x="9606" y="10964"/>
                    <a:pt x="8245" y="4645"/>
                    <a:pt x="6144" y="2394"/>
                  </a:cubicBezTo>
                  <a:cubicBezTo>
                    <a:pt x="4048" y="150"/>
                    <a:pt x="2101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5398925" y="1178725"/>
              <a:ext cx="254000" cy="352400"/>
            </a:xfrm>
            <a:custGeom>
              <a:avLst/>
              <a:gdLst/>
              <a:ahLst/>
              <a:cxnLst/>
              <a:rect l="l" t="t" r="r" b="b"/>
              <a:pathLst>
                <a:path w="10160" h="14096" extrusionOk="0">
                  <a:moveTo>
                    <a:pt x="2478" y="527"/>
                  </a:moveTo>
                  <a:cubicBezTo>
                    <a:pt x="2968" y="617"/>
                    <a:pt x="4537" y="1032"/>
                    <a:pt x="6207" y="2825"/>
                  </a:cubicBezTo>
                  <a:cubicBezTo>
                    <a:pt x="7979" y="4723"/>
                    <a:pt x="9239" y="9697"/>
                    <a:pt x="9543" y="10973"/>
                  </a:cubicBezTo>
                  <a:lnTo>
                    <a:pt x="5989" y="10952"/>
                  </a:lnTo>
                  <a:lnTo>
                    <a:pt x="3617" y="13298"/>
                  </a:lnTo>
                  <a:cubicBezTo>
                    <a:pt x="2691" y="11734"/>
                    <a:pt x="750" y="8276"/>
                    <a:pt x="644" y="7276"/>
                  </a:cubicBezTo>
                  <a:cubicBezTo>
                    <a:pt x="505" y="6059"/>
                    <a:pt x="1015" y="3511"/>
                    <a:pt x="1079" y="3192"/>
                  </a:cubicBezTo>
                  <a:lnTo>
                    <a:pt x="2478" y="527"/>
                  </a:lnTo>
                  <a:close/>
                  <a:moveTo>
                    <a:pt x="2202" y="0"/>
                  </a:moveTo>
                  <a:lnTo>
                    <a:pt x="627" y="2990"/>
                  </a:lnTo>
                  <a:lnTo>
                    <a:pt x="600" y="3054"/>
                  </a:lnTo>
                  <a:cubicBezTo>
                    <a:pt x="580" y="3176"/>
                    <a:pt x="0" y="5958"/>
                    <a:pt x="149" y="7330"/>
                  </a:cubicBezTo>
                  <a:cubicBezTo>
                    <a:pt x="303" y="8713"/>
                    <a:pt x="3229" y="13617"/>
                    <a:pt x="3351" y="13824"/>
                  </a:cubicBezTo>
                  <a:lnTo>
                    <a:pt x="3516" y="14096"/>
                  </a:lnTo>
                  <a:lnTo>
                    <a:pt x="6192" y="11447"/>
                  </a:lnTo>
                  <a:lnTo>
                    <a:pt x="10159" y="11474"/>
                  </a:lnTo>
                  <a:lnTo>
                    <a:pt x="10090" y="11170"/>
                  </a:lnTo>
                  <a:cubicBezTo>
                    <a:pt x="10037" y="10909"/>
                    <a:pt x="8691" y="4760"/>
                    <a:pt x="6568" y="2489"/>
                  </a:cubicBezTo>
                  <a:cubicBezTo>
                    <a:pt x="4430" y="197"/>
                    <a:pt x="2446" y="22"/>
                    <a:pt x="2362" y="10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5408750" y="1166500"/>
              <a:ext cx="161200" cy="299300"/>
            </a:xfrm>
            <a:custGeom>
              <a:avLst/>
              <a:gdLst/>
              <a:ahLst/>
              <a:cxnLst/>
              <a:rect l="l" t="t" r="r" b="b"/>
              <a:pathLst>
                <a:path w="6448" h="11972" extrusionOk="0">
                  <a:moveTo>
                    <a:pt x="3" y="4345"/>
                  </a:moveTo>
                  <a:cubicBezTo>
                    <a:pt x="1" y="4345"/>
                    <a:pt x="1" y="4346"/>
                    <a:pt x="1" y="4346"/>
                  </a:cubicBezTo>
                  <a:cubicBezTo>
                    <a:pt x="1" y="4345"/>
                    <a:pt x="2" y="4345"/>
                    <a:pt x="3" y="4345"/>
                  </a:cubicBezTo>
                  <a:close/>
                  <a:moveTo>
                    <a:pt x="4495" y="0"/>
                  </a:moveTo>
                  <a:cubicBezTo>
                    <a:pt x="4495" y="0"/>
                    <a:pt x="1504" y="4038"/>
                    <a:pt x="3" y="4345"/>
                  </a:cubicBezTo>
                  <a:lnTo>
                    <a:pt x="3" y="4345"/>
                  </a:lnTo>
                  <a:cubicBezTo>
                    <a:pt x="7" y="4344"/>
                    <a:pt x="15" y="4343"/>
                    <a:pt x="27" y="4343"/>
                  </a:cubicBezTo>
                  <a:cubicBezTo>
                    <a:pt x="146" y="4343"/>
                    <a:pt x="639" y="4458"/>
                    <a:pt x="899" y="6292"/>
                  </a:cubicBezTo>
                  <a:cubicBezTo>
                    <a:pt x="1163" y="8113"/>
                    <a:pt x="4022" y="11971"/>
                    <a:pt x="5260" y="11971"/>
                  </a:cubicBezTo>
                  <a:cubicBezTo>
                    <a:pt x="5448" y="11971"/>
                    <a:pt x="5598" y="11883"/>
                    <a:pt x="5697" y="11686"/>
                  </a:cubicBezTo>
                  <a:cubicBezTo>
                    <a:pt x="6447" y="10186"/>
                    <a:pt x="6298" y="6744"/>
                    <a:pt x="5995" y="5095"/>
                  </a:cubicBezTo>
                  <a:cubicBezTo>
                    <a:pt x="5697" y="3447"/>
                    <a:pt x="4495" y="0"/>
                    <a:pt x="4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6"/>
            <p:cNvSpPr/>
            <p:nvPr/>
          </p:nvSpPr>
          <p:spPr>
            <a:xfrm>
              <a:off x="5407275" y="1153450"/>
              <a:ext cx="169425" cy="318525"/>
            </a:xfrm>
            <a:custGeom>
              <a:avLst/>
              <a:gdLst/>
              <a:ahLst/>
              <a:cxnLst/>
              <a:rect l="l" t="t" r="r" b="b"/>
              <a:pathLst>
                <a:path w="6777" h="12741" extrusionOk="0">
                  <a:moveTo>
                    <a:pt x="4474" y="1043"/>
                  </a:moveTo>
                  <a:cubicBezTo>
                    <a:pt x="4805" y="2022"/>
                    <a:pt x="5581" y="4394"/>
                    <a:pt x="5809" y="5660"/>
                  </a:cubicBezTo>
                  <a:cubicBezTo>
                    <a:pt x="6133" y="7426"/>
                    <a:pt x="6219" y="10729"/>
                    <a:pt x="5532" y="12095"/>
                  </a:cubicBezTo>
                  <a:cubicBezTo>
                    <a:pt x="5479" y="12201"/>
                    <a:pt x="5420" y="12245"/>
                    <a:pt x="5320" y="12245"/>
                  </a:cubicBezTo>
                  <a:cubicBezTo>
                    <a:pt x="5299" y="12245"/>
                    <a:pt x="5276" y="12243"/>
                    <a:pt x="5251" y="12240"/>
                  </a:cubicBezTo>
                  <a:cubicBezTo>
                    <a:pt x="4091" y="12053"/>
                    <a:pt x="1447" y="8479"/>
                    <a:pt x="1203" y="6777"/>
                  </a:cubicBezTo>
                  <a:cubicBezTo>
                    <a:pt x="1076" y="5884"/>
                    <a:pt x="879" y="5261"/>
                    <a:pt x="607" y="4921"/>
                  </a:cubicBezTo>
                  <a:cubicBezTo>
                    <a:pt x="1932" y="4224"/>
                    <a:pt x="3751" y="1974"/>
                    <a:pt x="4474" y="1043"/>
                  </a:cubicBezTo>
                  <a:close/>
                  <a:moveTo>
                    <a:pt x="4633" y="0"/>
                  </a:moveTo>
                  <a:lnTo>
                    <a:pt x="4358" y="373"/>
                  </a:lnTo>
                  <a:cubicBezTo>
                    <a:pt x="3538" y="1480"/>
                    <a:pt x="1166" y="4389"/>
                    <a:pt x="17" y="4623"/>
                  </a:cubicBezTo>
                  <a:cubicBezTo>
                    <a:pt x="11" y="4623"/>
                    <a:pt x="6" y="4628"/>
                    <a:pt x="1" y="4628"/>
                  </a:cubicBezTo>
                  <a:lnTo>
                    <a:pt x="65" y="4910"/>
                  </a:lnTo>
                  <a:lnTo>
                    <a:pt x="81" y="5113"/>
                  </a:lnTo>
                  <a:cubicBezTo>
                    <a:pt x="86" y="5113"/>
                    <a:pt x="485" y="5219"/>
                    <a:pt x="713" y="6851"/>
                  </a:cubicBezTo>
                  <a:cubicBezTo>
                    <a:pt x="969" y="8623"/>
                    <a:pt x="3719" y="12495"/>
                    <a:pt x="5171" y="12729"/>
                  </a:cubicBezTo>
                  <a:cubicBezTo>
                    <a:pt x="5224" y="12734"/>
                    <a:pt x="5272" y="12740"/>
                    <a:pt x="5320" y="12740"/>
                  </a:cubicBezTo>
                  <a:cubicBezTo>
                    <a:pt x="5607" y="12740"/>
                    <a:pt x="5836" y="12596"/>
                    <a:pt x="5974" y="12319"/>
                  </a:cubicBezTo>
                  <a:cubicBezTo>
                    <a:pt x="6777" y="10713"/>
                    <a:pt x="6580" y="7133"/>
                    <a:pt x="6298" y="5570"/>
                  </a:cubicBezTo>
                  <a:cubicBezTo>
                    <a:pt x="6001" y="3920"/>
                    <a:pt x="4842" y="581"/>
                    <a:pt x="4788" y="442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6"/>
            <p:cNvSpPr/>
            <p:nvPr/>
          </p:nvSpPr>
          <p:spPr>
            <a:xfrm>
              <a:off x="5272150" y="977050"/>
              <a:ext cx="277725" cy="369625"/>
            </a:xfrm>
            <a:custGeom>
              <a:avLst/>
              <a:gdLst/>
              <a:ahLst/>
              <a:cxnLst/>
              <a:rect l="l" t="t" r="r" b="b"/>
              <a:pathLst>
                <a:path w="11109" h="14785" extrusionOk="0">
                  <a:moveTo>
                    <a:pt x="5211" y="1"/>
                  </a:moveTo>
                  <a:cubicBezTo>
                    <a:pt x="2639" y="1"/>
                    <a:pt x="0" y="3511"/>
                    <a:pt x="284" y="5583"/>
                  </a:cubicBezTo>
                  <a:cubicBezTo>
                    <a:pt x="284" y="5583"/>
                    <a:pt x="3688" y="12903"/>
                    <a:pt x="4922" y="14237"/>
                  </a:cubicBezTo>
                  <a:cubicBezTo>
                    <a:pt x="5277" y="14620"/>
                    <a:pt x="5783" y="14784"/>
                    <a:pt x="6338" y="14784"/>
                  </a:cubicBezTo>
                  <a:cubicBezTo>
                    <a:pt x="7720" y="14784"/>
                    <a:pt x="9400" y="13765"/>
                    <a:pt x="9768" y="12589"/>
                  </a:cubicBezTo>
                  <a:cubicBezTo>
                    <a:pt x="10284" y="10939"/>
                    <a:pt x="11108" y="8365"/>
                    <a:pt x="8327" y="2488"/>
                  </a:cubicBezTo>
                  <a:cubicBezTo>
                    <a:pt x="7473" y="687"/>
                    <a:pt x="6349" y="1"/>
                    <a:pt x="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6"/>
            <p:cNvSpPr/>
            <p:nvPr/>
          </p:nvSpPr>
          <p:spPr>
            <a:xfrm>
              <a:off x="5266075" y="970925"/>
              <a:ext cx="290175" cy="382000"/>
            </a:xfrm>
            <a:custGeom>
              <a:avLst/>
              <a:gdLst/>
              <a:ahLst/>
              <a:cxnLst/>
              <a:rect l="l" t="t" r="r" b="b"/>
              <a:pathLst>
                <a:path w="11607" h="15280" extrusionOk="0">
                  <a:moveTo>
                    <a:pt x="5455" y="493"/>
                  </a:moveTo>
                  <a:cubicBezTo>
                    <a:pt x="6621" y="493"/>
                    <a:pt x="7611" y="1289"/>
                    <a:pt x="8346" y="2840"/>
                  </a:cubicBezTo>
                  <a:cubicBezTo>
                    <a:pt x="11074" y="8605"/>
                    <a:pt x="10298" y="11094"/>
                    <a:pt x="9776" y="12765"/>
                  </a:cubicBezTo>
                  <a:cubicBezTo>
                    <a:pt x="9510" y="13605"/>
                    <a:pt x="8425" y="14445"/>
                    <a:pt x="7255" y="14705"/>
                  </a:cubicBezTo>
                  <a:cubicBezTo>
                    <a:pt x="7072" y="14746"/>
                    <a:pt x="6830" y="14785"/>
                    <a:pt x="6571" y="14785"/>
                  </a:cubicBezTo>
                  <a:cubicBezTo>
                    <a:pt x="6152" y="14785"/>
                    <a:pt x="5687" y="14682"/>
                    <a:pt x="5351" y="14317"/>
                  </a:cubicBezTo>
                  <a:cubicBezTo>
                    <a:pt x="4197" y="13067"/>
                    <a:pt x="1027" y="6302"/>
                    <a:pt x="771" y="5759"/>
                  </a:cubicBezTo>
                  <a:cubicBezTo>
                    <a:pt x="575" y="4100"/>
                    <a:pt x="2421" y="1276"/>
                    <a:pt x="4617" y="621"/>
                  </a:cubicBezTo>
                  <a:cubicBezTo>
                    <a:pt x="4905" y="535"/>
                    <a:pt x="5185" y="493"/>
                    <a:pt x="5455" y="493"/>
                  </a:cubicBezTo>
                  <a:close/>
                  <a:moveTo>
                    <a:pt x="5447" y="1"/>
                  </a:moveTo>
                  <a:cubicBezTo>
                    <a:pt x="5077" y="1"/>
                    <a:pt x="4744" y="66"/>
                    <a:pt x="4473" y="148"/>
                  </a:cubicBezTo>
                  <a:cubicBezTo>
                    <a:pt x="2197" y="829"/>
                    <a:pt x="0" y="3818"/>
                    <a:pt x="287" y="5860"/>
                  </a:cubicBezTo>
                  <a:lnTo>
                    <a:pt x="304" y="5929"/>
                  </a:lnTo>
                  <a:cubicBezTo>
                    <a:pt x="447" y="6233"/>
                    <a:pt x="3739" y="13301"/>
                    <a:pt x="4984" y="14653"/>
                  </a:cubicBezTo>
                  <a:cubicBezTo>
                    <a:pt x="5367" y="15068"/>
                    <a:pt x="5921" y="15280"/>
                    <a:pt x="6574" y="15280"/>
                  </a:cubicBezTo>
                  <a:cubicBezTo>
                    <a:pt x="6825" y="15280"/>
                    <a:pt x="7085" y="15248"/>
                    <a:pt x="7362" y="15190"/>
                  </a:cubicBezTo>
                  <a:cubicBezTo>
                    <a:pt x="8718" y="14881"/>
                    <a:pt x="9930" y="13924"/>
                    <a:pt x="10255" y="12892"/>
                  </a:cubicBezTo>
                  <a:cubicBezTo>
                    <a:pt x="10792" y="11169"/>
                    <a:pt x="11606" y="8568"/>
                    <a:pt x="8793" y="2632"/>
                  </a:cubicBezTo>
                  <a:cubicBezTo>
                    <a:pt x="7790" y="513"/>
                    <a:pt x="6478" y="1"/>
                    <a:pt x="5447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6"/>
            <p:cNvSpPr/>
            <p:nvPr/>
          </p:nvSpPr>
          <p:spPr>
            <a:xfrm>
              <a:off x="5394925" y="1146275"/>
              <a:ext cx="26375" cy="26225"/>
            </a:xfrm>
            <a:custGeom>
              <a:avLst/>
              <a:gdLst/>
              <a:ahLst/>
              <a:cxnLst/>
              <a:rect l="l" t="t" r="r" b="b"/>
              <a:pathLst>
                <a:path w="1055" h="1049" extrusionOk="0">
                  <a:moveTo>
                    <a:pt x="527" y="0"/>
                  </a:moveTo>
                  <a:cubicBezTo>
                    <a:pt x="240" y="0"/>
                    <a:pt x="1" y="235"/>
                    <a:pt x="1" y="527"/>
                  </a:cubicBezTo>
                  <a:cubicBezTo>
                    <a:pt x="1" y="814"/>
                    <a:pt x="240" y="1048"/>
                    <a:pt x="527" y="1048"/>
                  </a:cubicBezTo>
                  <a:cubicBezTo>
                    <a:pt x="814" y="1048"/>
                    <a:pt x="1054" y="814"/>
                    <a:pt x="1054" y="527"/>
                  </a:cubicBezTo>
                  <a:cubicBezTo>
                    <a:pt x="1054" y="235"/>
                    <a:pt x="814" y="0"/>
                    <a:pt x="52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6"/>
            <p:cNvSpPr/>
            <p:nvPr/>
          </p:nvSpPr>
          <p:spPr>
            <a:xfrm>
              <a:off x="5329775" y="1167425"/>
              <a:ext cx="26225" cy="26350"/>
            </a:xfrm>
            <a:custGeom>
              <a:avLst/>
              <a:gdLst/>
              <a:ahLst/>
              <a:cxnLst/>
              <a:rect l="l" t="t" r="r" b="b"/>
              <a:pathLst>
                <a:path w="1049" h="1054" extrusionOk="0">
                  <a:moveTo>
                    <a:pt x="521" y="0"/>
                  </a:moveTo>
                  <a:cubicBezTo>
                    <a:pt x="234" y="0"/>
                    <a:pt x="0" y="239"/>
                    <a:pt x="0" y="526"/>
                  </a:cubicBezTo>
                  <a:cubicBezTo>
                    <a:pt x="0" y="820"/>
                    <a:pt x="234" y="1053"/>
                    <a:pt x="521" y="1053"/>
                  </a:cubicBezTo>
                  <a:cubicBezTo>
                    <a:pt x="813" y="1053"/>
                    <a:pt x="1048" y="820"/>
                    <a:pt x="1048" y="526"/>
                  </a:cubicBezTo>
                  <a:cubicBezTo>
                    <a:pt x="1048" y="239"/>
                    <a:pt x="813" y="0"/>
                    <a:pt x="52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6"/>
            <p:cNvSpPr/>
            <p:nvPr/>
          </p:nvSpPr>
          <p:spPr>
            <a:xfrm>
              <a:off x="5361425" y="1168050"/>
              <a:ext cx="45500" cy="63225"/>
            </a:xfrm>
            <a:custGeom>
              <a:avLst/>
              <a:gdLst/>
              <a:ahLst/>
              <a:cxnLst/>
              <a:rect l="l" t="t" r="r" b="b"/>
              <a:pathLst>
                <a:path w="1820" h="2529" extrusionOk="0">
                  <a:moveTo>
                    <a:pt x="272" y="0"/>
                  </a:moveTo>
                  <a:cubicBezTo>
                    <a:pt x="252" y="0"/>
                    <a:pt x="232" y="2"/>
                    <a:pt x="212" y="7"/>
                  </a:cubicBezTo>
                  <a:cubicBezTo>
                    <a:pt x="80" y="44"/>
                    <a:pt x="1" y="177"/>
                    <a:pt x="32" y="310"/>
                  </a:cubicBezTo>
                  <a:lnTo>
                    <a:pt x="543" y="2342"/>
                  </a:lnTo>
                  <a:cubicBezTo>
                    <a:pt x="558" y="2406"/>
                    <a:pt x="600" y="2465"/>
                    <a:pt x="664" y="2497"/>
                  </a:cubicBezTo>
                  <a:cubicBezTo>
                    <a:pt x="696" y="2518"/>
                    <a:pt x="740" y="2528"/>
                    <a:pt x="782" y="2528"/>
                  </a:cubicBezTo>
                  <a:cubicBezTo>
                    <a:pt x="809" y="2528"/>
                    <a:pt x="835" y="2523"/>
                    <a:pt x="862" y="2518"/>
                  </a:cubicBezTo>
                  <a:lnTo>
                    <a:pt x="1622" y="2263"/>
                  </a:lnTo>
                  <a:cubicBezTo>
                    <a:pt x="1749" y="2219"/>
                    <a:pt x="1820" y="2082"/>
                    <a:pt x="1776" y="1949"/>
                  </a:cubicBezTo>
                  <a:cubicBezTo>
                    <a:pt x="1742" y="1847"/>
                    <a:pt x="1647" y="1782"/>
                    <a:pt x="1545" y="1782"/>
                  </a:cubicBezTo>
                  <a:cubicBezTo>
                    <a:pt x="1520" y="1782"/>
                    <a:pt x="1494" y="1786"/>
                    <a:pt x="1469" y="1794"/>
                  </a:cubicBezTo>
                  <a:lnTo>
                    <a:pt x="958" y="1964"/>
                  </a:lnTo>
                  <a:lnTo>
                    <a:pt x="511" y="189"/>
                  </a:lnTo>
                  <a:cubicBezTo>
                    <a:pt x="484" y="75"/>
                    <a:pt x="383" y="0"/>
                    <a:pt x="27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6"/>
            <p:cNvSpPr/>
            <p:nvPr/>
          </p:nvSpPr>
          <p:spPr>
            <a:xfrm>
              <a:off x="5385075" y="1223175"/>
              <a:ext cx="58000" cy="39875"/>
            </a:xfrm>
            <a:custGeom>
              <a:avLst/>
              <a:gdLst/>
              <a:ahLst/>
              <a:cxnLst/>
              <a:rect l="l" t="t" r="r" b="b"/>
              <a:pathLst>
                <a:path w="2320" h="1595" extrusionOk="0">
                  <a:moveTo>
                    <a:pt x="2040" y="1"/>
                  </a:moveTo>
                  <a:cubicBezTo>
                    <a:pt x="1949" y="1"/>
                    <a:pt x="1861" y="50"/>
                    <a:pt x="1819" y="137"/>
                  </a:cubicBezTo>
                  <a:cubicBezTo>
                    <a:pt x="1366" y="1035"/>
                    <a:pt x="539" y="1101"/>
                    <a:pt x="326" y="1101"/>
                  </a:cubicBezTo>
                  <a:cubicBezTo>
                    <a:pt x="300" y="1101"/>
                    <a:pt x="283" y="1100"/>
                    <a:pt x="277" y="1100"/>
                  </a:cubicBezTo>
                  <a:cubicBezTo>
                    <a:pt x="274" y="1099"/>
                    <a:pt x="271" y="1099"/>
                    <a:pt x="268" y="1099"/>
                  </a:cubicBezTo>
                  <a:cubicBezTo>
                    <a:pt x="139" y="1099"/>
                    <a:pt x="22" y="1199"/>
                    <a:pt x="12" y="1328"/>
                  </a:cubicBezTo>
                  <a:cubicBezTo>
                    <a:pt x="0" y="1467"/>
                    <a:pt x="108" y="1583"/>
                    <a:pt x="240" y="1595"/>
                  </a:cubicBezTo>
                  <a:lnTo>
                    <a:pt x="314" y="1595"/>
                  </a:lnTo>
                  <a:cubicBezTo>
                    <a:pt x="607" y="1595"/>
                    <a:pt x="1682" y="1514"/>
                    <a:pt x="2261" y="355"/>
                  </a:cubicBezTo>
                  <a:cubicBezTo>
                    <a:pt x="2320" y="233"/>
                    <a:pt x="2271" y="83"/>
                    <a:pt x="2150" y="26"/>
                  </a:cubicBezTo>
                  <a:cubicBezTo>
                    <a:pt x="2115" y="9"/>
                    <a:pt x="2077" y="1"/>
                    <a:pt x="20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6"/>
            <p:cNvSpPr/>
            <p:nvPr/>
          </p:nvSpPr>
          <p:spPr>
            <a:xfrm>
              <a:off x="5304900" y="1121400"/>
              <a:ext cx="39925" cy="39925"/>
            </a:xfrm>
            <a:custGeom>
              <a:avLst/>
              <a:gdLst/>
              <a:ahLst/>
              <a:cxnLst/>
              <a:rect l="l" t="t" r="r" b="b"/>
              <a:pathLst>
                <a:path w="1597" h="1597" extrusionOk="0">
                  <a:moveTo>
                    <a:pt x="1346" y="1"/>
                  </a:moveTo>
                  <a:cubicBezTo>
                    <a:pt x="283" y="1"/>
                    <a:pt x="1" y="884"/>
                    <a:pt x="1" y="1352"/>
                  </a:cubicBezTo>
                  <a:cubicBezTo>
                    <a:pt x="1" y="1490"/>
                    <a:pt x="112" y="1596"/>
                    <a:pt x="245" y="1596"/>
                  </a:cubicBezTo>
                  <a:cubicBezTo>
                    <a:pt x="384" y="1596"/>
                    <a:pt x="495" y="1490"/>
                    <a:pt x="495" y="1352"/>
                  </a:cubicBezTo>
                  <a:cubicBezTo>
                    <a:pt x="495" y="1262"/>
                    <a:pt x="516" y="496"/>
                    <a:pt x="1346" y="496"/>
                  </a:cubicBezTo>
                  <a:cubicBezTo>
                    <a:pt x="1484" y="496"/>
                    <a:pt x="1596" y="384"/>
                    <a:pt x="1596" y="251"/>
                  </a:cubicBezTo>
                  <a:cubicBezTo>
                    <a:pt x="1596" y="113"/>
                    <a:pt x="1484" y="1"/>
                    <a:pt x="134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6"/>
            <p:cNvSpPr/>
            <p:nvPr/>
          </p:nvSpPr>
          <p:spPr>
            <a:xfrm>
              <a:off x="5367525" y="1100650"/>
              <a:ext cx="50150" cy="26775"/>
            </a:xfrm>
            <a:custGeom>
              <a:avLst/>
              <a:gdLst/>
              <a:ahLst/>
              <a:cxnLst/>
              <a:rect l="l" t="t" r="r" b="b"/>
              <a:pathLst>
                <a:path w="2006" h="1071" extrusionOk="0">
                  <a:moveTo>
                    <a:pt x="1176" y="1"/>
                  </a:moveTo>
                  <a:cubicBezTo>
                    <a:pt x="618" y="1"/>
                    <a:pt x="225" y="415"/>
                    <a:pt x="64" y="708"/>
                  </a:cubicBezTo>
                  <a:cubicBezTo>
                    <a:pt x="0" y="825"/>
                    <a:pt x="44" y="975"/>
                    <a:pt x="165" y="1044"/>
                  </a:cubicBezTo>
                  <a:cubicBezTo>
                    <a:pt x="203" y="1059"/>
                    <a:pt x="245" y="1071"/>
                    <a:pt x="282" y="1071"/>
                  </a:cubicBezTo>
                  <a:cubicBezTo>
                    <a:pt x="368" y="1071"/>
                    <a:pt x="452" y="1027"/>
                    <a:pt x="501" y="943"/>
                  </a:cubicBezTo>
                  <a:cubicBezTo>
                    <a:pt x="529" y="890"/>
                    <a:pt x="762" y="501"/>
                    <a:pt x="1187" y="501"/>
                  </a:cubicBezTo>
                  <a:cubicBezTo>
                    <a:pt x="1311" y="501"/>
                    <a:pt x="1451" y="534"/>
                    <a:pt x="1607" y="619"/>
                  </a:cubicBezTo>
                  <a:cubicBezTo>
                    <a:pt x="1644" y="639"/>
                    <a:pt x="1684" y="648"/>
                    <a:pt x="1724" y="648"/>
                  </a:cubicBezTo>
                  <a:cubicBezTo>
                    <a:pt x="1812" y="648"/>
                    <a:pt x="1898" y="603"/>
                    <a:pt x="1942" y="523"/>
                  </a:cubicBezTo>
                  <a:cubicBezTo>
                    <a:pt x="2006" y="400"/>
                    <a:pt x="1964" y="251"/>
                    <a:pt x="1841" y="187"/>
                  </a:cubicBezTo>
                  <a:cubicBezTo>
                    <a:pt x="1600" y="55"/>
                    <a:pt x="1377" y="1"/>
                    <a:pt x="117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36"/>
            <p:cNvSpPr/>
            <p:nvPr/>
          </p:nvSpPr>
          <p:spPr>
            <a:xfrm>
              <a:off x="5165325" y="902275"/>
              <a:ext cx="353675" cy="232325"/>
            </a:xfrm>
            <a:custGeom>
              <a:avLst/>
              <a:gdLst/>
              <a:ahLst/>
              <a:cxnLst/>
              <a:rect l="l" t="t" r="r" b="b"/>
              <a:pathLst>
                <a:path w="14147" h="9293" extrusionOk="0">
                  <a:moveTo>
                    <a:pt x="12047" y="0"/>
                  </a:moveTo>
                  <a:cubicBezTo>
                    <a:pt x="10886" y="0"/>
                    <a:pt x="10231" y="326"/>
                    <a:pt x="10227" y="330"/>
                  </a:cubicBezTo>
                  <a:cubicBezTo>
                    <a:pt x="10149" y="367"/>
                    <a:pt x="10054" y="382"/>
                    <a:pt x="9948" y="382"/>
                  </a:cubicBezTo>
                  <a:cubicBezTo>
                    <a:pt x="9500" y="382"/>
                    <a:pt x="8846" y="115"/>
                    <a:pt x="8404" y="115"/>
                  </a:cubicBezTo>
                  <a:cubicBezTo>
                    <a:pt x="8365" y="115"/>
                    <a:pt x="8327" y="118"/>
                    <a:pt x="8291" y="122"/>
                  </a:cubicBezTo>
                  <a:cubicBezTo>
                    <a:pt x="7833" y="181"/>
                    <a:pt x="7322" y="314"/>
                    <a:pt x="6791" y="512"/>
                  </a:cubicBezTo>
                  <a:cubicBezTo>
                    <a:pt x="4275" y="1437"/>
                    <a:pt x="1244" y="3728"/>
                    <a:pt x="434" y="5793"/>
                  </a:cubicBezTo>
                  <a:cubicBezTo>
                    <a:pt x="0" y="6902"/>
                    <a:pt x="722" y="7197"/>
                    <a:pt x="1611" y="7197"/>
                  </a:cubicBezTo>
                  <a:cubicBezTo>
                    <a:pt x="2617" y="7197"/>
                    <a:pt x="3839" y="6819"/>
                    <a:pt x="3839" y="6819"/>
                  </a:cubicBezTo>
                  <a:lnTo>
                    <a:pt x="3839" y="6819"/>
                  </a:lnTo>
                  <a:cubicBezTo>
                    <a:pt x="3839" y="6819"/>
                    <a:pt x="1366" y="9293"/>
                    <a:pt x="3424" y="9293"/>
                  </a:cubicBezTo>
                  <a:cubicBezTo>
                    <a:pt x="5488" y="9293"/>
                    <a:pt x="10742" y="4762"/>
                    <a:pt x="10742" y="4761"/>
                  </a:cubicBezTo>
                  <a:lnTo>
                    <a:pt x="10742" y="4761"/>
                  </a:lnTo>
                  <a:cubicBezTo>
                    <a:pt x="10742" y="4761"/>
                    <a:pt x="9711" y="6303"/>
                    <a:pt x="10844" y="6718"/>
                  </a:cubicBezTo>
                  <a:cubicBezTo>
                    <a:pt x="11797" y="7061"/>
                    <a:pt x="12385" y="8202"/>
                    <a:pt x="12854" y="8202"/>
                  </a:cubicBezTo>
                  <a:cubicBezTo>
                    <a:pt x="12945" y="8202"/>
                    <a:pt x="13031" y="8159"/>
                    <a:pt x="13115" y="8058"/>
                  </a:cubicBezTo>
                  <a:cubicBezTo>
                    <a:pt x="13631" y="7442"/>
                    <a:pt x="14147" y="7335"/>
                    <a:pt x="14147" y="7335"/>
                  </a:cubicBezTo>
                  <a:cubicBezTo>
                    <a:pt x="14147" y="7335"/>
                    <a:pt x="13525" y="5171"/>
                    <a:pt x="13732" y="3314"/>
                  </a:cubicBezTo>
                  <a:cubicBezTo>
                    <a:pt x="13940" y="1463"/>
                    <a:pt x="13940" y="122"/>
                    <a:pt x="12497" y="16"/>
                  </a:cubicBezTo>
                  <a:cubicBezTo>
                    <a:pt x="12340" y="5"/>
                    <a:pt x="12189" y="0"/>
                    <a:pt x="1204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6"/>
            <p:cNvSpPr/>
            <p:nvPr/>
          </p:nvSpPr>
          <p:spPr>
            <a:xfrm>
              <a:off x="5475650" y="1053300"/>
              <a:ext cx="65950" cy="86125"/>
            </a:xfrm>
            <a:custGeom>
              <a:avLst/>
              <a:gdLst/>
              <a:ahLst/>
              <a:cxnLst/>
              <a:rect l="l" t="t" r="r" b="b"/>
              <a:pathLst>
                <a:path w="2638" h="3445" extrusionOk="0">
                  <a:moveTo>
                    <a:pt x="1202" y="1"/>
                  </a:moveTo>
                  <a:cubicBezTo>
                    <a:pt x="629" y="1"/>
                    <a:pt x="0" y="1555"/>
                    <a:pt x="0" y="1555"/>
                  </a:cubicBezTo>
                  <a:lnTo>
                    <a:pt x="659" y="3257"/>
                  </a:lnTo>
                  <a:cubicBezTo>
                    <a:pt x="659" y="3257"/>
                    <a:pt x="1138" y="3444"/>
                    <a:pt x="1588" y="3444"/>
                  </a:cubicBezTo>
                  <a:cubicBezTo>
                    <a:pt x="1837" y="3444"/>
                    <a:pt x="2077" y="3387"/>
                    <a:pt x="2223" y="3208"/>
                  </a:cubicBezTo>
                  <a:cubicBezTo>
                    <a:pt x="2638" y="2709"/>
                    <a:pt x="2144" y="1023"/>
                    <a:pt x="1515" y="188"/>
                  </a:cubicBezTo>
                  <a:cubicBezTo>
                    <a:pt x="1416" y="56"/>
                    <a:pt x="1310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6"/>
            <p:cNvSpPr/>
            <p:nvPr/>
          </p:nvSpPr>
          <p:spPr>
            <a:xfrm>
              <a:off x="5468725" y="1047075"/>
              <a:ext cx="80350" cy="98575"/>
            </a:xfrm>
            <a:custGeom>
              <a:avLst/>
              <a:gdLst/>
              <a:ahLst/>
              <a:cxnLst/>
              <a:rect l="l" t="t" r="r" b="b"/>
              <a:pathLst>
                <a:path w="3214" h="3943" extrusionOk="0">
                  <a:moveTo>
                    <a:pt x="1475" y="1"/>
                  </a:moveTo>
                  <a:cubicBezTo>
                    <a:pt x="1448" y="1"/>
                    <a:pt x="1423" y="3"/>
                    <a:pt x="1399" y="6"/>
                  </a:cubicBezTo>
                  <a:cubicBezTo>
                    <a:pt x="751" y="96"/>
                    <a:pt x="202" y="1331"/>
                    <a:pt x="49" y="1709"/>
                  </a:cubicBezTo>
                  <a:cubicBezTo>
                    <a:pt x="0" y="1836"/>
                    <a:pt x="59" y="1979"/>
                    <a:pt x="187" y="2033"/>
                  </a:cubicBezTo>
                  <a:cubicBezTo>
                    <a:pt x="216" y="2044"/>
                    <a:pt x="247" y="2049"/>
                    <a:pt x="277" y="2049"/>
                  </a:cubicBezTo>
                  <a:cubicBezTo>
                    <a:pt x="376" y="2049"/>
                    <a:pt x="469" y="1992"/>
                    <a:pt x="506" y="1894"/>
                  </a:cubicBezTo>
                  <a:cubicBezTo>
                    <a:pt x="766" y="1245"/>
                    <a:pt x="1218" y="533"/>
                    <a:pt x="1468" y="501"/>
                  </a:cubicBezTo>
                  <a:cubicBezTo>
                    <a:pt x="1471" y="500"/>
                    <a:pt x="1475" y="498"/>
                    <a:pt x="1481" y="498"/>
                  </a:cubicBezTo>
                  <a:cubicBezTo>
                    <a:pt x="1501" y="498"/>
                    <a:pt x="1539" y="512"/>
                    <a:pt x="1596" y="585"/>
                  </a:cubicBezTo>
                  <a:cubicBezTo>
                    <a:pt x="2251" y="1458"/>
                    <a:pt x="2585" y="2968"/>
                    <a:pt x="2315" y="3298"/>
                  </a:cubicBezTo>
                  <a:cubicBezTo>
                    <a:pt x="2224" y="3405"/>
                    <a:pt x="2056" y="3443"/>
                    <a:pt x="1865" y="3443"/>
                  </a:cubicBezTo>
                  <a:cubicBezTo>
                    <a:pt x="1571" y="3443"/>
                    <a:pt x="1223" y="3352"/>
                    <a:pt x="1027" y="3277"/>
                  </a:cubicBezTo>
                  <a:cubicBezTo>
                    <a:pt x="998" y="3266"/>
                    <a:pt x="968" y="3261"/>
                    <a:pt x="939" y="3261"/>
                  </a:cubicBezTo>
                  <a:cubicBezTo>
                    <a:pt x="839" y="3261"/>
                    <a:pt x="745" y="3322"/>
                    <a:pt x="707" y="3420"/>
                  </a:cubicBezTo>
                  <a:cubicBezTo>
                    <a:pt x="660" y="3548"/>
                    <a:pt x="724" y="3687"/>
                    <a:pt x="852" y="3740"/>
                  </a:cubicBezTo>
                  <a:cubicBezTo>
                    <a:pt x="931" y="3771"/>
                    <a:pt x="1389" y="3942"/>
                    <a:pt x="1856" y="3942"/>
                  </a:cubicBezTo>
                  <a:cubicBezTo>
                    <a:pt x="2170" y="3942"/>
                    <a:pt x="2489" y="3862"/>
                    <a:pt x="2691" y="3612"/>
                  </a:cubicBezTo>
                  <a:cubicBezTo>
                    <a:pt x="3213" y="2985"/>
                    <a:pt x="2639" y="1155"/>
                    <a:pt x="1989" y="293"/>
                  </a:cubicBezTo>
                  <a:cubicBezTo>
                    <a:pt x="1817" y="62"/>
                    <a:pt x="1628" y="1"/>
                    <a:pt x="147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36"/>
            <p:cNvSpPr/>
            <p:nvPr/>
          </p:nvSpPr>
          <p:spPr>
            <a:xfrm>
              <a:off x="5152100" y="877025"/>
              <a:ext cx="274100" cy="188550"/>
            </a:xfrm>
            <a:custGeom>
              <a:avLst/>
              <a:gdLst/>
              <a:ahLst/>
              <a:cxnLst/>
              <a:rect l="l" t="t" r="r" b="b"/>
              <a:pathLst>
                <a:path w="10964" h="7542" extrusionOk="0">
                  <a:moveTo>
                    <a:pt x="8350" y="0"/>
                  </a:moveTo>
                  <a:cubicBezTo>
                    <a:pt x="7666" y="0"/>
                    <a:pt x="6814" y="163"/>
                    <a:pt x="5762" y="606"/>
                  </a:cubicBezTo>
                  <a:cubicBezTo>
                    <a:pt x="5698" y="633"/>
                    <a:pt x="5671" y="702"/>
                    <a:pt x="5698" y="766"/>
                  </a:cubicBezTo>
                  <a:cubicBezTo>
                    <a:pt x="5718" y="814"/>
                    <a:pt x="5766" y="844"/>
                    <a:pt x="5813" y="844"/>
                  </a:cubicBezTo>
                  <a:cubicBezTo>
                    <a:pt x="5828" y="844"/>
                    <a:pt x="5843" y="841"/>
                    <a:pt x="5857" y="835"/>
                  </a:cubicBezTo>
                  <a:cubicBezTo>
                    <a:pt x="6895" y="397"/>
                    <a:pt x="7721" y="238"/>
                    <a:pt x="8376" y="238"/>
                  </a:cubicBezTo>
                  <a:cubicBezTo>
                    <a:pt x="9671" y="238"/>
                    <a:pt x="10290" y="863"/>
                    <a:pt x="10527" y="1191"/>
                  </a:cubicBezTo>
                  <a:cubicBezTo>
                    <a:pt x="10355" y="1179"/>
                    <a:pt x="10099" y="1166"/>
                    <a:pt x="9779" y="1166"/>
                  </a:cubicBezTo>
                  <a:cubicBezTo>
                    <a:pt x="7555" y="1166"/>
                    <a:pt x="2218" y="1773"/>
                    <a:pt x="28" y="7372"/>
                  </a:cubicBezTo>
                  <a:cubicBezTo>
                    <a:pt x="1" y="7436"/>
                    <a:pt x="33" y="7510"/>
                    <a:pt x="96" y="7531"/>
                  </a:cubicBezTo>
                  <a:cubicBezTo>
                    <a:pt x="113" y="7542"/>
                    <a:pt x="123" y="7542"/>
                    <a:pt x="140" y="7542"/>
                  </a:cubicBezTo>
                  <a:cubicBezTo>
                    <a:pt x="192" y="7542"/>
                    <a:pt x="236" y="7510"/>
                    <a:pt x="256" y="7463"/>
                  </a:cubicBezTo>
                  <a:cubicBezTo>
                    <a:pt x="2387" y="2013"/>
                    <a:pt x="7591" y="1416"/>
                    <a:pt x="9763" y="1416"/>
                  </a:cubicBezTo>
                  <a:cubicBezTo>
                    <a:pt x="10356" y="1416"/>
                    <a:pt x="10723" y="1460"/>
                    <a:pt x="10740" y="1463"/>
                  </a:cubicBezTo>
                  <a:lnTo>
                    <a:pt x="10964" y="1490"/>
                  </a:lnTo>
                  <a:lnTo>
                    <a:pt x="10868" y="1287"/>
                  </a:lnTo>
                  <a:cubicBezTo>
                    <a:pt x="10859" y="1267"/>
                    <a:pt x="10256" y="0"/>
                    <a:pt x="835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36"/>
            <p:cNvSpPr/>
            <p:nvPr/>
          </p:nvSpPr>
          <p:spPr>
            <a:xfrm>
              <a:off x="5495850" y="1453125"/>
              <a:ext cx="198150" cy="327850"/>
            </a:xfrm>
            <a:custGeom>
              <a:avLst/>
              <a:gdLst/>
              <a:ahLst/>
              <a:cxnLst/>
              <a:rect l="l" t="t" r="r" b="b"/>
              <a:pathLst>
                <a:path w="7926" h="13114" extrusionOk="0">
                  <a:moveTo>
                    <a:pt x="5970" y="1"/>
                  </a:moveTo>
                  <a:cubicBezTo>
                    <a:pt x="5960" y="1"/>
                    <a:pt x="5951" y="1"/>
                    <a:pt x="5941" y="2"/>
                  </a:cubicBezTo>
                  <a:cubicBezTo>
                    <a:pt x="5809" y="19"/>
                    <a:pt x="5713" y="147"/>
                    <a:pt x="5729" y="279"/>
                  </a:cubicBezTo>
                  <a:lnTo>
                    <a:pt x="7308" y="12055"/>
                  </a:lnTo>
                  <a:lnTo>
                    <a:pt x="464" y="3896"/>
                  </a:lnTo>
                  <a:cubicBezTo>
                    <a:pt x="416" y="3840"/>
                    <a:pt x="347" y="3810"/>
                    <a:pt x="277" y="3810"/>
                  </a:cubicBezTo>
                  <a:cubicBezTo>
                    <a:pt x="221" y="3810"/>
                    <a:pt x="165" y="3829"/>
                    <a:pt x="118" y="3869"/>
                  </a:cubicBezTo>
                  <a:cubicBezTo>
                    <a:pt x="11" y="3955"/>
                    <a:pt x="0" y="4109"/>
                    <a:pt x="86" y="4215"/>
                  </a:cubicBezTo>
                  <a:lnTo>
                    <a:pt x="7473" y="13028"/>
                  </a:lnTo>
                  <a:cubicBezTo>
                    <a:pt x="7522" y="13082"/>
                    <a:pt x="7596" y="13114"/>
                    <a:pt x="7665" y="13114"/>
                  </a:cubicBezTo>
                  <a:cubicBezTo>
                    <a:pt x="7697" y="13114"/>
                    <a:pt x="7734" y="13109"/>
                    <a:pt x="7765" y="13092"/>
                  </a:cubicBezTo>
                  <a:cubicBezTo>
                    <a:pt x="7868" y="13050"/>
                    <a:pt x="7925" y="12944"/>
                    <a:pt x="7910" y="12837"/>
                  </a:cubicBezTo>
                  <a:lnTo>
                    <a:pt x="6218" y="216"/>
                  </a:lnTo>
                  <a:cubicBezTo>
                    <a:pt x="6203" y="87"/>
                    <a:pt x="6088" y="1"/>
                    <a:pt x="597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6"/>
            <p:cNvSpPr/>
            <p:nvPr/>
          </p:nvSpPr>
          <p:spPr>
            <a:xfrm>
              <a:off x="5669900" y="1768675"/>
              <a:ext cx="142175" cy="356050"/>
            </a:xfrm>
            <a:custGeom>
              <a:avLst/>
              <a:gdLst/>
              <a:ahLst/>
              <a:cxnLst/>
              <a:rect l="l" t="t" r="r" b="b"/>
              <a:pathLst>
                <a:path w="5687" h="14242" extrusionOk="0">
                  <a:moveTo>
                    <a:pt x="700" y="1"/>
                  </a:moveTo>
                  <a:cubicBezTo>
                    <a:pt x="579" y="1"/>
                    <a:pt x="473" y="92"/>
                    <a:pt x="459" y="220"/>
                  </a:cubicBezTo>
                  <a:lnTo>
                    <a:pt x="6" y="4130"/>
                  </a:lnTo>
                  <a:cubicBezTo>
                    <a:pt x="1" y="4177"/>
                    <a:pt x="12" y="4226"/>
                    <a:pt x="32" y="4268"/>
                  </a:cubicBezTo>
                  <a:lnTo>
                    <a:pt x="5187" y="14108"/>
                  </a:lnTo>
                  <a:cubicBezTo>
                    <a:pt x="5229" y="14193"/>
                    <a:pt x="5315" y="14241"/>
                    <a:pt x="5405" y="14241"/>
                  </a:cubicBezTo>
                  <a:cubicBezTo>
                    <a:pt x="5442" y="14241"/>
                    <a:pt x="5485" y="14230"/>
                    <a:pt x="5516" y="14214"/>
                  </a:cubicBezTo>
                  <a:cubicBezTo>
                    <a:pt x="5639" y="14151"/>
                    <a:pt x="5686" y="14001"/>
                    <a:pt x="5622" y="13879"/>
                  </a:cubicBezTo>
                  <a:lnTo>
                    <a:pt x="506" y="4108"/>
                  </a:lnTo>
                  <a:lnTo>
                    <a:pt x="948" y="273"/>
                  </a:lnTo>
                  <a:cubicBezTo>
                    <a:pt x="963" y="141"/>
                    <a:pt x="867" y="18"/>
                    <a:pt x="729" y="3"/>
                  </a:cubicBezTo>
                  <a:cubicBezTo>
                    <a:pt x="719" y="2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36"/>
            <p:cNvSpPr/>
            <p:nvPr/>
          </p:nvSpPr>
          <p:spPr>
            <a:xfrm>
              <a:off x="5335475" y="1380275"/>
              <a:ext cx="317175" cy="385675"/>
            </a:xfrm>
            <a:custGeom>
              <a:avLst/>
              <a:gdLst/>
              <a:ahLst/>
              <a:cxnLst/>
              <a:rect l="l" t="t" r="r" b="b"/>
              <a:pathLst>
                <a:path w="12687" h="15427" extrusionOk="0">
                  <a:moveTo>
                    <a:pt x="504" y="0"/>
                  </a:moveTo>
                  <a:cubicBezTo>
                    <a:pt x="387" y="0"/>
                    <a:pt x="276" y="91"/>
                    <a:pt x="256" y="214"/>
                  </a:cubicBezTo>
                  <a:cubicBezTo>
                    <a:pt x="246" y="305"/>
                    <a:pt x="1" y="2448"/>
                    <a:pt x="762" y="4880"/>
                  </a:cubicBezTo>
                  <a:cubicBezTo>
                    <a:pt x="1511" y="7283"/>
                    <a:pt x="3123" y="9932"/>
                    <a:pt x="3192" y="10043"/>
                  </a:cubicBezTo>
                  <a:cubicBezTo>
                    <a:pt x="3237" y="10121"/>
                    <a:pt x="3315" y="10164"/>
                    <a:pt x="3399" y="10164"/>
                  </a:cubicBezTo>
                  <a:cubicBezTo>
                    <a:pt x="3425" y="10164"/>
                    <a:pt x="3453" y="10159"/>
                    <a:pt x="3479" y="10151"/>
                  </a:cubicBezTo>
                  <a:lnTo>
                    <a:pt x="5900" y="9390"/>
                  </a:lnTo>
                  <a:lnTo>
                    <a:pt x="5272" y="11656"/>
                  </a:lnTo>
                  <a:cubicBezTo>
                    <a:pt x="5245" y="11751"/>
                    <a:pt x="5277" y="11857"/>
                    <a:pt x="5357" y="11916"/>
                  </a:cubicBezTo>
                  <a:cubicBezTo>
                    <a:pt x="5527" y="12049"/>
                    <a:pt x="9506" y="15124"/>
                    <a:pt x="12400" y="15426"/>
                  </a:cubicBezTo>
                  <a:lnTo>
                    <a:pt x="12425" y="15426"/>
                  </a:lnTo>
                  <a:cubicBezTo>
                    <a:pt x="12548" y="15426"/>
                    <a:pt x="12660" y="15331"/>
                    <a:pt x="12670" y="15208"/>
                  </a:cubicBezTo>
                  <a:cubicBezTo>
                    <a:pt x="12687" y="15070"/>
                    <a:pt x="12585" y="14948"/>
                    <a:pt x="12452" y="14938"/>
                  </a:cubicBezTo>
                  <a:cubicBezTo>
                    <a:pt x="9979" y="14677"/>
                    <a:pt x="6506" y="12161"/>
                    <a:pt x="5794" y="11624"/>
                  </a:cubicBezTo>
                  <a:lnTo>
                    <a:pt x="6501" y="9081"/>
                  </a:lnTo>
                  <a:cubicBezTo>
                    <a:pt x="6521" y="8997"/>
                    <a:pt x="6496" y="8901"/>
                    <a:pt x="6432" y="8837"/>
                  </a:cubicBezTo>
                  <a:cubicBezTo>
                    <a:pt x="6386" y="8791"/>
                    <a:pt x="6324" y="8767"/>
                    <a:pt x="6261" y="8767"/>
                  </a:cubicBezTo>
                  <a:cubicBezTo>
                    <a:pt x="6236" y="8767"/>
                    <a:pt x="6211" y="8771"/>
                    <a:pt x="6187" y="8778"/>
                  </a:cubicBezTo>
                  <a:lnTo>
                    <a:pt x="3516" y="9623"/>
                  </a:lnTo>
                  <a:cubicBezTo>
                    <a:pt x="3150" y="9002"/>
                    <a:pt x="1862" y="6746"/>
                    <a:pt x="1235" y="4730"/>
                  </a:cubicBezTo>
                  <a:cubicBezTo>
                    <a:pt x="506" y="2406"/>
                    <a:pt x="745" y="294"/>
                    <a:pt x="751" y="273"/>
                  </a:cubicBezTo>
                  <a:cubicBezTo>
                    <a:pt x="767" y="140"/>
                    <a:pt x="671" y="17"/>
                    <a:pt x="533" y="2"/>
                  </a:cubicBezTo>
                  <a:cubicBezTo>
                    <a:pt x="523" y="1"/>
                    <a:pt x="514" y="0"/>
                    <a:pt x="50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36"/>
            <p:cNvSpPr/>
            <p:nvPr/>
          </p:nvSpPr>
          <p:spPr>
            <a:xfrm>
              <a:off x="5609125" y="1249800"/>
              <a:ext cx="185250" cy="583825"/>
            </a:xfrm>
            <a:custGeom>
              <a:avLst/>
              <a:gdLst/>
              <a:ahLst/>
              <a:cxnLst/>
              <a:rect l="l" t="t" r="r" b="b"/>
              <a:pathLst>
                <a:path w="7410" h="23353" extrusionOk="0">
                  <a:moveTo>
                    <a:pt x="279" y="0"/>
                  </a:moveTo>
                  <a:cubicBezTo>
                    <a:pt x="212" y="0"/>
                    <a:pt x="145" y="27"/>
                    <a:pt x="97" y="78"/>
                  </a:cubicBezTo>
                  <a:cubicBezTo>
                    <a:pt x="1" y="179"/>
                    <a:pt x="6" y="338"/>
                    <a:pt x="107" y="429"/>
                  </a:cubicBezTo>
                  <a:cubicBezTo>
                    <a:pt x="129" y="444"/>
                    <a:pt x="2065" y="2237"/>
                    <a:pt x="3241" y="3710"/>
                  </a:cubicBezTo>
                  <a:cubicBezTo>
                    <a:pt x="4251" y="4976"/>
                    <a:pt x="5060" y="7035"/>
                    <a:pt x="5262" y="7571"/>
                  </a:cubicBezTo>
                  <a:lnTo>
                    <a:pt x="3394" y="9869"/>
                  </a:lnTo>
                  <a:cubicBezTo>
                    <a:pt x="3342" y="9928"/>
                    <a:pt x="3325" y="10013"/>
                    <a:pt x="3347" y="10092"/>
                  </a:cubicBezTo>
                  <a:cubicBezTo>
                    <a:pt x="3374" y="10173"/>
                    <a:pt x="3432" y="10231"/>
                    <a:pt x="3511" y="10258"/>
                  </a:cubicBezTo>
                  <a:lnTo>
                    <a:pt x="6209" y="11108"/>
                  </a:lnTo>
                  <a:cubicBezTo>
                    <a:pt x="6293" y="12220"/>
                    <a:pt x="6639" y="18800"/>
                    <a:pt x="3681" y="22965"/>
                  </a:cubicBezTo>
                  <a:cubicBezTo>
                    <a:pt x="3607" y="23076"/>
                    <a:pt x="3634" y="23230"/>
                    <a:pt x="3745" y="23311"/>
                  </a:cubicBezTo>
                  <a:cubicBezTo>
                    <a:pt x="3788" y="23336"/>
                    <a:pt x="3836" y="23353"/>
                    <a:pt x="3884" y="23353"/>
                  </a:cubicBezTo>
                  <a:cubicBezTo>
                    <a:pt x="3963" y="23353"/>
                    <a:pt x="4039" y="23316"/>
                    <a:pt x="4086" y="23252"/>
                  </a:cubicBezTo>
                  <a:cubicBezTo>
                    <a:pt x="7410" y="18566"/>
                    <a:pt x="6719" y="11209"/>
                    <a:pt x="6687" y="10902"/>
                  </a:cubicBezTo>
                  <a:cubicBezTo>
                    <a:pt x="6676" y="10801"/>
                    <a:pt x="6612" y="10720"/>
                    <a:pt x="6516" y="10688"/>
                  </a:cubicBezTo>
                  <a:lnTo>
                    <a:pt x="4007" y="9896"/>
                  </a:lnTo>
                  <a:lnTo>
                    <a:pt x="5730" y="7774"/>
                  </a:lnTo>
                  <a:cubicBezTo>
                    <a:pt x="5788" y="7705"/>
                    <a:pt x="5804" y="7615"/>
                    <a:pt x="5772" y="7534"/>
                  </a:cubicBezTo>
                  <a:cubicBezTo>
                    <a:pt x="5735" y="7428"/>
                    <a:pt x="4842" y="4922"/>
                    <a:pt x="3629" y="3402"/>
                  </a:cubicBezTo>
                  <a:cubicBezTo>
                    <a:pt x="2426" y="1902"/>
                    <a:pt x="464" y="83"/>
                    <a:pt x="443" y="66"/>
                  </a:cubicBezTo>
                  <a:cubicBezTo>
                    <a:pt x="398" y="21"/>
                    <a:pt x="339" y="0"/>
                    <a:pt x="27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6"/>
            <p:cNvSpPr/>
            <p:nvPr/>
          </p:nvSpPr>
          <p:spPr>
            <a:xfrm>
              <a:off x="4730725" y="2216450"/>
              <a:ext cx="132725" cy="81100"/>
            </a:xfrm>
            <a:custGeom>
              <a:avLst/>
              <a:gdLst/>
              <a:ahLst/>
              <a:cxnLst/>
              <a:rect l="l" t="t" r="r" b="b"/>
              <a:pathLst>
                <a:path w="5309" h="3244" extrusionOk="0">
                  <a:moveTo>
                    <a:pt x="5308" y="0"/>
                  </a:moveTo>
                  <a:lnTo>
                    <a:pt x="4961" y="258"/>
                  </a:lnTo>
                  <a:lnTo>
                    <a:pt x="4961" y="258"/>
                  </a:lnTo>
                  <a:cubicBezTo>
                    <a:pt x="5146" y="127"/>
                    <a:pt x="5308" y="1"/>
                    <a:pt x="5308" y="0"/>
                  </a:cubicBezTo>
                  <a:close/>
                  <a:moveTo>
                    <a:pt x="4961" y="258"/>
                  </a:moveTo>
                  <a:cubicBezTo>
                    <a:pt x="4761" y="400"/>
                    <a:pt x="4533" y="548"/>
                    <a:pt x="4453" y="548"/>
                  </a:cubicBezTo>
                  <a:cubicBezTo>
                    <a:pt x="4293" y="548"/>
                    <a:pt x="2384" y="782"/>
                    <a:pt x="2384" y="782"/>
                  </a:cubicBezTo>
                  <a:cubicBezTo>
                    <a:pt x="2384" y="782"/>
                    <a:pt x="1405" y="1292"/>
                    <a:pt x="899" y="1447"/>
                  </a:cubicBezTo>
                  <a:cubicBezTo>
                    <a:pt x="388" y="1601"/>
                    <a:pt x="0" y="1915"/>
                    <a:pt x="155" y="2075"/>
                  </a:cubicBezTo>
                  <a:cubicBezTo>
                    <a:pt x="241" y="2161"/>
                    <a:pt x="414" y="2211"/>
                    <a:pt x="604" y="2211"/>
                  </a:cubicBezTo>
                  <a:cubicBezTo>
                    <a:pt x="754" y="2211"/>
                    <a:pt x="915" y="2180"/>
                    <a:pt x="1053" y="2112"/>
                  </a:cubicBezTo>
                  <a:cubicBezTo>
                    <a:pt x="1367" y="1957"/>
                    <a:pt x="2734" y="1761"/>
                    <a:pt x="2735" y="1761"/>
                  </a:cubicBezTo>
                  <a:lnTo>
                    <a:pt x="2735" y="1761"/>
                  </a:lnTo>
                  <a:lnTo>
                    <a:pt x="936" y="3244"/>
                  </a:lnTo>
                  <a:lnTo>
                    <a:pt x="4961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36"/>
            <p:cNvSpPr/>
            <p:nvPr/>
          </p:nvSpPr>
          <p:spPr>
            <a:xfrm>
              <a:off x="4728575" y="2211850"/>
              <a:ext cx="140200" cy="90375"/>
            </a:xfrm>
            <a:custGeom>
              <a:avLst/>
              <a:gdLst/>
              <a:ahLst/>
              <a:cxnLst/>
              <a:rect l="l" t="t" r="r" b="b"/>
              <a:pathLst>
                <a:path w="5608" h="3615" extrusionOk="0">
                  <a:moveTo>
                    <a:pt x="5395" y="1"/>
                  </a:moveTo>
                  <a:cubicBezTo>
                    <a:pt x="5356" y="1"/>
                    <a:pt x="5316" y="13"/>
                    <a:pt x="5283" y="40"/>
                  </a:cubicBezTo>
                  <a:cubicBezTo>
                    <a:pt x="4991" y="269"/>
                    <a:pt x="4613" y="524"/>
                    <a:pt x="4539" y="546"/>
                  </a:cubicBezTo>
                  <a:cubicBezTo>
                    <a:pt x="4379" y="546"/>
                    <a:pt x="2767" y="742"/>
                    <a:pt x="2443" y="786"/>
                  </a:cubicBezTo>
                  <a:cubicBezTo>
                    <a:pt x="2421" y="786"/>
                    <a:pt x="2401" y="791"/>
                    <a:pt x="2384" y="801"/>
                  </a:cubicBezTo>
                  <a:cubicBezTo>
                    <a:pt x="2374" y="806"/>
                    <a:pt x="1416" y="1306"/>
                    <a:pt x="926" y="1456"/>
                  </a:cubicBezTo>
                  <a:cubicBezTo>
                    <a:pt x="528" y="1577"/>
                    <a:pt x="97" y="1822"/>
                    <a:pt x="28" y="2099"/>
                  </a:cubicBezTo>
                  <a:cubicBezTo>
                    <a:pt x="1" y="2205"/>
                    <a:pt x="33" y="2311"/>
                    <a:pt x="108" y="2386"/>
                  </a:cubicBezTo>
                  <a:cubicBezTo>
                    <a:pt x="235" y="2513"/>
                    <a:pt x="457" y="2580"/>
                    <a:pt x="694" y="2580"/>
                  </a:cubicBezTo>
                  <a:cubicBezTo>
                    <a:pt x="875" y="2580"/>
                    <a:pt x="1064" y="2541"/>
                    <a:pt x="1225" y="2460"/>
                  </a:cubicBezTo>
                  <a:cubicBezTo>
                    <a:pt x="1353" y="2397"/>
                    <a:pt x="1762" y="2306"/>
                    <a:pt x="2177" y="2237"/>
                  </a:cubicBezTo>
                  <a:lnTo>
                    <a:pt x="2177" y="2237"/>
                  </a:lnTo>
                  <a:lnTo>
                    <a:pt x="906" y="3285"/>
                  </a:lnTo>
                  <a:cubicBezTo>
                    <a:pt x="825" y="3349"/>
                    <a:pt x="815" y="3466"/>
                    <a:pt x="879" y="3545"/>
                  </a:cubicBezTo>
                  <a:cubicBezTo>
                    <a:pt x="916" y="3588"/>
                    <a:pt x="970" y="3614"/>
                    <a:pt x="1022" y="3614"/>
                  </a:cubicBezTo>
                  <a:cubicBezTo>
                    <a:pt x="1065" y="3614"/>
                    <a:pt x="1108" y="3599"/>
                    <a:pt x="1139" y="3572"/>
                  </a:cubicBezTo>
                  <a:lnTo>
                    <a:pt x="2937" y="2088"/>
                  </a:lnTo>
                  <a:cubicBezTo>
                    <a:pt x="3001" y="2035"/>
                    <a:pt x="3022" y="1945"/>
                    <a:pt x="2990" y="1871"/>
                  </a:cubicBezTo>
                  <a:cubicBezTo>
                    <a:pt x="2957" y="1798"/>
                    <a:pt x="2889" y="1757"/>
                    <a:pt x="2817" y="1757"/>
                  </a:cubicBezTo>
                  <a:cubicBezTo>
                    <a:pt x="2810" y="1757"/>
                    <a:pt x="2802" y="1757"/>
                    <a:pt x="2794" y="1758"/>
                  </a:cubicBezTo>
                  <a:cubicBezTo>
                    <a:pt x="2650" y="1780"/>
                    <a:pt x="1385" y="1966"/>
                    <a:pt x="1054" y="2131"/>
                  </a:cubicBezTo>
                  <a:cubicBezTo>
                    <a:pt x="941" y="2187"/>
                    <a:pt x="815" y="2209"/>
                    <a:pt x="702" y="2209"/>
                  </a:cubicBezTo>
                  <a:cubicBezTo>
                    <a:pt x="581" y="2209"/>
                    <a:pt x="474" y="2184"/>
                    <a:pt x="411" y="2151"/>
                  </a:cubicBezTo>
                  <a:cubicBezTo>
                    <a:pt x="480" y="2067"/>
                    <a:pt x="709" y="1908"/>
                    <a:pt x="1039" y="1807"/>
                  </a:cubicBezTo>
                  <a:cubicBezTo>
                    <a:pt x="1512" y="1663"/>
                    <a:pt x="2352" y="1237"/>
                    <a:pt x="2522" y="1147"/>
                  </a:cubicBezTo>
                  <a:cubicBezTo>
                    <a:pt x="3256" y="1056"/>
                    <a:pt x="4427" y="918"/>
                    <a:pt x="4539" y="918"/>
                  </a:cubicBezTo>
                  <a:cubicBezTo>
                    <a:pt x="4682" y="918"/>
                    <a:pt x="5011" y="722"/>
                    <a:pt x="5512" y="332"/>
                  </a:cubicBezTo>
                  <a:cubicBezTo>
                    <a:pt x="5592" y="269"/>
                    <a:pt x="5607" y="152"/>
                    <a:pt x="5544" y="72"/>
                  </a:cubicBezTo>
                  <a:cubicBezTo>
                    <a:pt x="5506" y="26"/>
                    <a:pt x="5451" y="1"/>
                    <a:pt x="539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36"/>
            <p:cNvSpPr/>
            <p:nvPr/>
          </p:nvSpPr>
          <p:spPr>
            <a:xfrm>
              <a:off x="4691625" y="2300600"/>
              <a:ext cx="38075" cy="36050"/>
            </a:xfrm>
            <a:custGeom>
              <a:avLst/>
              <a:gdLst/>
              <a:ahLst/>
              <a:cxnLst/>
              <a:rect l="l" t="t" r="r" b="b"/>
              <a:pathLst>
                <a:path w="1523" h="1442" extrusionOk="0">
                  <a:moveTo>
                    <a:pt x="255" y="1"/>
                  </a:moveTo>
                  <a:cubicBezTo>
                    <a:pt x="174" y="1"/>
                    <a:pt x="106" y="49"/>
                    <a:pt x="81" y="192"/>
                  </a:cubicBezTo>
                  <a:cubicBezTo>
                    <a:pt x="1" y="618"/>
                    <a:pt x="783" y="1208"/>
                    <a:pt x="1522" y="1442"/>
                  </a:cubicBezTo>
                  <a:lnTo>
                    <a:pt x="624" y="192"/>
                  </a:lnTo>
                  <a:cubicBezTo>
                    <a:pt x="624" y="192"/>
                    <a:pt x="415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6"/>
            <p:cNvSpPr/>
            <p:nvPr/>
          </p:nvSpPr>
          <p:spPr>
            <a:xfrm>
              <a:off x="4686300" y="2295900"/>
              <a:ext cx="48575" cy="45275"/>
            </a:xfrm>
            <a:custGeom>
              <a:avLst/>
              <a:gdLst/>
              <a:ahLst/>
              <a:cxnLst/>
              <a:rect l="l" t="t" r="r" b="b"/>
              <a:pathLst>
                <a:path w="1943" h="1811" extrusionOk="0">
                  <a:moveTo>
                    <a:pt x="467" y="0"/>
                  </a:moveTo>
                  <a:cubicBezTo>
                    <a:pt x="429" y="0"/>
                    <a:pt x="390" y="6"/>
                    <a:pt x="351" y="19"/>
                  </a:cubicBezTo>
                  <a:cubicBezTo>
                    <a:pt x="262" y="51"/>
                    <a:pt x="150" y="130"/>
                    <a:pt x="108" y="343"/>
                  </a:cubicBezTo>
                  <a:cubicBezTo>
                    <a:pt x="0" y="939"/>
                    <a:pt x="953" y="1577"/>
                    <a:pt x="1682" y="1806"/>
                  </a:cubicBezTo>
                  <a:cubicBezTo>
                    <a:pt x="1698" y="1811"/>
                    <a:pt x="1719" y="1811"/>
                    <a:pt x="1735" y="1811"/>
                  </a:cubicBezTo>
                  <a:cubicBezTo>
                    <a:pt x="1814" y="1811"/>
                    <a:pt x="1890" y="1764"/>
                    <a:pt x="1910" y="1683"/>
                  </a:cubicBezTo>
                  <a:cubicBezTo>
                    <a:pt x="1942" y="1588"/>
                    <a:pt x="1890" y="1482"/>
                    <a:pt x="1794" y="1450"/>
                  </a:cubicBezTo>
                  <a:cubicBezTo>
                    <a:pt x="1038" y="1215"/>
                    <a:pt x="427" y="672"/>
                    <a:pt x="474" y="412"/>
                  </a:cubicBezTo>
                  <a:cubicBezTo>
                    <a:pt x="479" y="391"/>
                    <a:pt x="479" y="380"/>
                    <a:pt x="479" y="375"/>
                  </a:cubicBezTo>
                  <a:cubicBezTo>
                    <a:pt x="533" y="380"/>
                    <a:pt x="639" y="449"/>
                    <a:pt x="714" y="513"/>
                  </a:cubicBezTo>
                  <a:cubicBezTo>
                    <a:pt x="749" y="546"/>
                    <a:pt x="793" y="562"/>
                    <a:pt x="838" y="562"/>
                  </a:cubicBezTo>
                  <a:cubicBezTo>
                    <a:pt x="888" y="562"/>
                    <a:pt x="938" y="542"/>
                    <a:pt x="974" y="503"/>
                  </a:cubicBezTo>
                  <a:cubicBezTo>
                    <a:pt x="1043" y="428"/>
                    <a:pt x="1038" y="311"/>
                    <a:pt x="964" y="242"/>
                  </a:cubicBezTo>
                  <a:cubicBezTo>
                    <a:pt x="896" y="179"/>
                    <a:pt x="686" y="0"/>
                    <a:pt x="46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6"/>
            <p:cNvSpPr/>
            <p:nvPr/>
          </p:nvSpPr>
          <p:spPr>
            <a:xfrm>
              <a:off x="4703350" y="2305575"/>
              <a:ext cx="57575" cy="30025"/>
            </a:xfrm>
            <a:custGeom>
              <a:avLst/>
              <a:gdLst/>
              <a:ahLst/>
              <a:cxnLst/>
              <a:rect l="l" t="t" r="r" b="b"/>
              <a:pathLst>
                <a:path w="2303" h="1201" extrusionOk="0">
                  <a:moveTo>
                    <a:pt x="267" y="0"/>
                  </a:moveTo>
                  <a:cubicBezTo>
                    <a:pt x="122" y="0"/>
                    <a:pt x="0" y="48"/>
                    <a:pt x="197" y="265"/>
                  </a:cubicBezTo>
                  <a:cubicBezTo>
                    <a:pt x="548" y="653"/>
                    <a:pt x="1952" y="1164"/>
                    <a:pt x="2303" y="1201"/>
                  </a:cubicBezTo>
                  <a:lnTo>
                    <a:pt x="511" y="30"/>
                  </a:lnTo>
                  <a:cubicBezTo>
                    <a:pt x="511" y="30"/>
                    <a:pt x="381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6"/>
            <p:cNvSpPr/>
            <p:nvPr/>
          </p:nvSpPr>
          <p:spPr>
            <a:xfrm>
              <a:off x="4699225" y="2300850"/>
              <a:ext cx="66625" cy="39400"/>
            </a:xfrm>
            <a:custGeom>
              <a:avLst/>
              <a:gdLst/>
              <a:ahLst/>
              <a:cxnLst/>
              <a:rect l="l" t="t" r="r" b="b"/>
              <a:pathLst>
                <a:path w="2665" h="1576" extrusionOk="0">
                  <a:moveTo>
                    <a:pt x="434" y="1"/>
                  </a:moveTo>
                  <a:cubicBezTo>
                    <a:pt x="295" y="1"/>
                    <a:pt x="170" y="37"/>
                    <a:pt x="106" y="145"/>
                  </a:cubicBezTo>
                  <a:cubicBezTo>
                    <a:pt x="0" y="326"/>
                    <a:pt x="165" y="518"/>
                    <a:pt x="224" y="576"/>
                  </a:cubicBezTo>
                  <a:cubicBezTo>
                    <a:pt x="627" y="1028"/>
                    <a:pt x="2095" y="1534"/>
                    <a:pt x="2451" y="1576"/>
                  </a:cubicBezTo>
                  <a:lnTo>
                    <a:pt x="2468" y="1576"/>
                  </a:lnTo>
                  <a:cubicBezTo>
                    <a:pt x="2564" y="1576"/>
                    <a:pt x="2643" y="1507"/>
                    <a:pt x="2654" y="1411"/>
                  </a:cubicBezTo>
                  <a:cubicBezTo>
                    <a:pt x="2665" y="1310"/>
                    <a:pt x="2590" y="1220"/>
                    <a:pt x="2490" y="1208"/>
                  </a:cubicBezTo>
                  <a:cubicBezTo>
                    <a:pt x="2181" y="1171"/>
                    <a:pt x="946" y="725"/>
                    <a:pt x="553" y="385"/>
                  </a:cubicBezTo>
                  <a:lnTo>
                    <a:pt x="553" y="385"/>
                  </a:lnTo>
                  <a:cubicBezTo>
                    <a:pt x="580" y="390"/>
                    <a:pt x="607" y="395"/>
                    <a:pt x="632" y="400"/>
                  </a:cubicBezTo>
                  <a:cubicBezTo>
                    <a:pt x="647" y="403"/>
                    <a:pt x="661" y="405"/>
                    <a:pt x="674" y="405"/>
                  </a:cubicBezTo>
                  <a:cubicBezTo>
                    <a:pt x="760" y="405"/>
                    <a:pt x="833" y="349"/>
                    <a:pt x="851" y="262"/>
                  </a:cubicBezTo>
                  <a:cubicBezTo>
                    <a:pt x="877" y="162"/>
                    <a:pt x="814" y="59"/>
                    <a:pt x="718" y="39"/>
                  </a:cubicBezTo>
                  <a:cubicBezTo>
                    <a:pt x="628" y="17"/>
                    <a:pt x="528" y="1"/>
                    <a:pt x="4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6"/>
            <p:cNvSpPr/>
            <p:nvPr/>
          </p:nvSpPr>
          <p:spPr>
            <a:xfrm>
              <a:off x="4719000" y="2298950"/>
              <a:ext cx="53650" cy="27875"/>
            </a:xfrm>
            <a:custGeom>
              <a:avLst/>
              <a:gdLst/>
              <a:ahLst/>
              <a:cxnLst/>
              <a:rect l="l" t="t" r="r" b="b"/>
              <a:pathLst>
                <a:path w="2146" h="1115" extrusionOk="0">
                  <a:moveTo>
                    <a:pt x="220" y="0"/>
                  </a:moveTo>
                  <a:cubicBezTo>
                    <a:pt x="85" y="0"/>
                    <a:pt x="1" y="28"/>
                    <a:pt x="1" y="98"/>
                  </a:cubicBezTo>
                  <a:cubicBezTo>
                    <a:pt x="1" y="449"/>
                    <a:pt x="1640" y="1115"/>
                    <a:pt x="2145" y="1115"/>
                  </a:cubicBezTo>
                  <a:lnTo>
                    <a:pt x="2107" y="449"/>
                  </a:lnTo>
                  <a:cubicBezTo>
                    <a:pt x="2107" y="449"/>
                    <a:pt x="75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6"/>
            <p:cNvSpPr/>
            <p:nvPr/>
          </p:nvSpPr>
          <p:spPr>
            <a:xfrm>
              <a:off x="4714375" y="2294450"/>
              <a:ext cx="62900" cy="37025"/>
            </a:xfrm>
            <a:custGeom>
              <a:avLst/>
              <a:gdLst/>
              <a:ahLst/>
              <a:cxnLst/>
              <a:rect l="l" t="t" r="r" b="b"/>
              <a:pathLst>
                <a:path w="2516" h="1481" extrusionOk="0">
                  <a:moveTo>
                    <a:pt x="414" y="1"/>
                  </a:moveTo>
                  <a:cubicBezTo>
                    <a:pt x="278" y="1"/>
                    <a:pt x="172" y="20"/>
                    <a:pt x="107" y="67"/>
                  </a:cubicBezTo>
                  <a:cubicBezTo>
                    <a:pt x="38" y="119"/>
                    <a:pt x="1" y="194"/>
                    <a:pt x="1" y="278"/>
                  </a:cubicBezTo>
                  <a:cubicBezTo>
                    <a:pt x="1" y="843"/>
                    <a:pt x="1867" y="1481"/>
                    <a:pt x="2330" y="1481"/>
                  </a:cubicBezTo>
                  <a:cubicBezTo>
                    <a:pt x="2436" y="1481"/>
                    <a:pt x="2516" y="1395"/>
                    <a:pt x="2516" y="1295"/>
                  </a:cubicBezTo>
                  <a:cubicBezTo>
                    <a:pt x="2516" y="1194"/>
                    <a:pt x="2436" y="1108"/>
                    <a:pt x="2330" y="1108"/>
                  </a:cubicBezTo>
                  <a:cubicBezTo>
                    <a:pt x="1904" y="1108"/>
                    <a:pt x="745" y="629"/>
                    <a:pt x="441" y="364"/>
                  </a:cubicBezTo>
                  <a:lnTo>
                    <a:pt x="441" y="364"/>
                  </a:lnTo>
                  <a:cubicBezTo>
                    <a:pt x="767" y="379"/>
                    <a:pt x="1565" y="582"/>
                    <a:pt x="2235" y="806"/>
                  </a:cubicBezTo>
                  <a:cubicBezTo>
                    <a:pt x="2254" y="812"/>
                    <a:pt x="2275" y="815"/>
                    <a:pt x="2294" y="815"/>
                  </a:cubicBezTo>
                  <a:cubicBezTo>
                    <a:pt x="2371" y="815"/>
                    <a:pt x="2443" y="768"/>
                    <a:pt x="2468" y="688"/>
                  </a:cubicBezTo>
                  <a:cubicBezTo>
                    <a:pt x="2500" y="592"/>
                    <a:pt x="2447" y="486"/>
                    <a:pt x="2351" y="455"/>
                  </a:cubicBezTo>
                  <a:cubicBezTo>
                    <a:pt x="1681" y="232"/>
                    <a:pt x="877" y="1"/>
                    <a:pt x="41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36"/>
            <p:cNvSpPr/>
            <p:nvPr/>
          </p:nvSpPr>
          <p:spPr>
            <a:xfrm>
              <a:off x="4759050" y="2241850"/>
              <a:ext cx="129800" cy="93125"/>
            </a:xfrm>
            <a:custGeom>
              <a:avLst/>
              <a:gdLst/>
              <a:ahLst/>
              <a:cxnLst/>
              <a:rect l="l" t="t" r="r" b="b"/>
              <a:pathLst>
                <a:path w="5192" h="3725" extrusionOk="0">
                  <a:moveTo>
                    <a:pt x="5191" y="0"/>
                  </a:moveTo>
                  <a:lnTo>
                    <a:pt x="1558" y="2930"/>
                  </a:lnTo>
                  <a:cubicBezTo>
                    <a:pt x="1558" y="2930"/>
                    <a:pt x="667" y="2096"/>
                    <a:pt x="297" y="2096"/>
                  </a:cubicBezTo>
                  <a:cubicBezTo>
                    <a:pt x="229" y="2096"/>
                    <a:pt x="178" y="2124"/>
                    <a:pt x="154" y="2191"/>
                  </a:cubicBezTo>
                  <a:cubicBezTo>
                    <a:pt x="1" y="2617"/>
                    <a:pt x="937" y="3595"/>
                    <a:pt x="1602" y="3713"/>
                  </a:cubicBezTo>
                  <a:cubicBezTo>
                    <a:pt x="1647" y="3721"/>
                    <a:pt x="1694" y="3724"/>
                    <a:pt x="1745" y="3724"/>
                  </a:cubicBezTo>
                  <a:cubicBezTo>
                    <a:pt x="2438" y="3724"/>
                    <a:pt x="3636" y="3008"/>
                    <a:pt x="4256" y="2463"/>
                  </a:cubicBezTo>
                  <a:cubicBezTo>
                    <a:pt x="4921" y="1877"/>
                    <a:pt x="5191" y="1"/>
                    <a:pt x="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36"/>
            <p:cNvSpPr/>
            <p:nvPr/>
          </p:nvSpPr>
          <p:spPr>
            <a:xfrm>
              <a:off x="4756925" y="2237250"/>
              <a:ext cx="136825" cy="102350"/>
            </a:xfrm>
            <a:custGeom>
              <a:avLst/>
              <a:gdLst/>
              <a:ahLst/>
              <a:cxnLst/>
              <a:rect l="l" t="t" r="r" b="b"/>
              <a:pathLst>
                <a:path w="5473" h="4094" extrusionOk="0">
                  <a:moveTo>
                    <a:pt x="5274" y="1"/>
                  </a:moveTo>
                  <a:cubicBezTo>
                    <a:pt x="5185" y="1"/>
                    <a:pt x="5110" y="67"/>
                    <a:pt x="5096" y="158"/>
                  </a:cubicBezTo>
                  <a:cubicBezTo>
                    <a:pt x="5021" y="663"/>
                    <a:pt x="4718" y="2061"/>
                    <a:pt x="4218" y="2508"/>
                  </a:cubicBezTo>
                  <a:cubicBezTo>
                    <a:pt x="3547" y="3100"/>
                    <a:pt x="2409" y="3724"/>
                    <a:pt x="1830" y="3724"/>
                  </a:cubicBezTo>
                  <a:cubicBezTo>
                    <a:pt x="1790" y="3724"/>
                    <a:pt x="1753" y="3721"/>
                    <a:pt x="1719" y="3715"/>
                  </a:cubicBezTo>
                  <a:cubicBezTo>
                    <a:pt x="1299" y="3641"/>
                    <a:pt x="734" y="3146"/>
                    <a:pt x="506" y="2758"/>
                  </a:cubicBezTo>
                  <a:cubicBezTo>
                    <a:pt x="410" y="2593"/>
                    <a:pt x="394" y="2482"/>
                    <a:pt x="378" y="2466"/>
                  </a:cubicBezTo>
                  <a:cubicBezTo>
                    <a:pt x="383" y="2465"/>
                    <a:pt x="387" y="2464"/>
                    <a:pt x="393" y="2464"/>
                  </a:cubicBezTo>
                  <a:cubicBezTo>
                    <a:pt x="543" y="2464"/>
                    <a:pt x="1064" y="2826"/>
                    <a:pt x="1516" y="3248"/>
                  </a:cubicBezTo>
                  <a:cubicBezTo>
                    <a:pt x="1554" y="3284"/>
                    <a:pt x="1602" y="3301"/>
                    <a:pt x="1648" y="3301"/>
                  </a:cubicBezTo>
                  <a:cubicBezTo>
                    <a:pt x="1698" y="3301"/>
                    <a:pt x="1747" y="3281"/>
                    <a:pt x="1782" y="3242"/>
                  </a:cubicBezTo>
                  <a:cubicBezTo>
                    <a:pt x="1851" y="3168"/>
                    <a:pt x="1846" y="3050"/>
                    <a:pt x="1771" y="2981"/>
                  </a:cubicBezTo>
                  <a:cubicBezTo>
                    <a:pt x="1478" y="2702"/>
                    <a:pt x="776" y="2096"/>
                    <a:pt x="370" y="2096"/>
                  </a:cubicBezTo>
                  <a:cubicBezTo>
                    <a:pt x="343" y="2096"/>
                    <a:pt x="317" y="2099"/>
                    <a:pt x="293" y="2104"/>
                  </a:cubicBezTo>
                  <a:cubicBezTo>
                    <a:pt x="187" y="2131"/>
                    <a:pt x="106" y="2200"/>
                    <a:pt x="64" y="2311"/>
                  </a:cubicBezTo>
                  <a:cubicBezTo>
                    <a:pt x="0" y="2482"/>
                    <a:pt x="43" y="2694"/>
                    <a:pt x="187" y="2944"/>
                  </a:cubicBezTo>
                  <a:cubicBezTo>
                    <a:pt x="457" y="3413"/>
                    <a:pt x="1112" y="3982"/>
                    <a:pt x="1655" y="4078"/>
                  </a:cubicBezTo>
                  <a:cubicBezTo>
                    <a:pt x="1707" y="4088"/>
                    <a:pt x="1766" y="4093"/>
                    <a:pt x="1825" y="4093"/>
                  </a:cubicBezTo>
                  <a:cubicBezTo>
                    <a:pt x="2639" y="4093"/>
                    <a:pt x="3916" y="3269"/>
                    <a:pt x="4463" y="2785"/>
                  </a:cubicBezTo>
                  <a:cubicBezTo>
                    <a:pt x="5170" y="2163"/>
                    <a:pt x="5447" y="290"/>
                    <a:pt x="5463" y="210"/>
                  </a:cubicBezTo>
                  <a:cubicBezTo>
                    <a:pt x="5473" y="109"/>
                    <a:pt x="5404" y="18"/>
                    <a:pt x="5303" y="3"/>
                  </a:cubicBezTo>
                  <a:cubicBezTo>
                    <a:pt x="5293" y="1"/>
                    <a:pt x="5283" y="1"/>
                    <a:pt x="527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4818475" y="2243825"/>
              <a:ext cx="46975" cy="54700"/>
            </a:xfrm>
            <a:custGeom>
              <a:avLst/>
              <a:gdLst/>
              <a:ahLst/>
              <a:cxnLst/>
              <a:rect l="l" t="t" r="r" b="b"/>
              <a:pathLst>
                <a:path w="1879" h="2188" extrusionOk="0">
                  <a:moveTo>
                    <a:pt x="1879" y="1"/>
                  </a:moveTo>
                  <a:cubicBezTo>
                    <a:pt x="1878" y="1"/>
                    <a:pt x="1017" y="234"/>
                    <a:pt x="666" y="899"/>
                  </a:cubicBezTo>
                  <a:cubicBezTo>
                    <a:pt x="315" y="1564"/>
                    <a:pt x="1" y="2187"/>
                    <a:pt x="1" y="2187"/>
                  </a:cubicBezTo>
                  <a:lnTo>
                    <a:pt x="1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815025" y="2240750"/>
              <a:ext cx="53875" cy="60800"/>
            </a:xfrm>
            <a:custGeom>
              <a:avLst/>
              <a:gdLst/>
              <a:ahLst/>
              <a:cxnLst/>
              <a:rect l="l" t="t" r="r" b="b"/>
              <a:pathLst>
                <a:path w="2155" h="2432" extrusionOk="0">
                  <a:moveTo>
                    <a:pt x="2018" y="1"/>
                  </a:moveTo>
                  <a:cubicBezTo>
                    <a:pt x="2007" y="1"/>
                    <a:pt x="1996" y="3"/>
                    <a:pt x="1985" y="6"/>
                  </a:cubicBezTo>
                  <a:cubicBezTo>
                    <a:pt x="1948" y="12"/>
                    <a:pt x="1069" y="261"/>
                    <a:pt x="698" y="964"/>
                  </a:cubicBezTo>
                  <a:cubicBezTo>
                    <a:pt x="347" y="1629"/>
                    <a:pt x="33" y="2257"/>
                    <a:pt x="33" y="2257"/>
                  </a:cubicBezTo>
                  <a:cubicBezTo>
                    <a:pt x="1" y="2315"/>
                    <a:pt x="28" y="2389"/>
                    <a:pt x="85" y="2421"/>
                  </a:cubicBezTo>
                  <a:cubicBezTo>
                    <a:pt x="102" y="2432"/>
                    <a:pt x="123" y="2432"/>
                    <a:pt x="139" y="2432"/>
                  </a:cubicBezTo>
                  <a:cubicBezTo>
                    <a:pt x="187" y="2432"/>
                    <a:pt x="229" y="2411"/>
                    <a:pt x="251" y="2368"/>
                  </a:cubicBezTo>
                  <a:cubicBezTo>
                    <a:pt x="251" y="2363"/>
                    <a:pt x="564" y="1741"/>
                    <a:pt x="915" y="1081"/>
                  </a:cubicBezTo>
                  <a:cubicBezTo>
                    <a:pt x="1234" y="475"/>
                    <a:pt x="2043" y="246"/>
                    <a:pt x="2049" y="241"/>
                  </a:cubicBezTo>
                  <a:cubicBezTo>
                    <a:pt x="2112" y="224"/>
                    <a:pt x="2154" y="155"/>
                    <a:pt x="2134" y="92"/>
                  </a:cubicBezTo>
                  <a:cubicBezTo>
                    <a:pt x="2120" y="39"/>
                    <a:pt x="2071" y="1"/>
                    <a:pt x="201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853600" y="2187050"/>
              <a:ext cx="88325" cy="86325"/>
            </a:xfrm>
            <a:custGeom>
              <a:avLst/>
              <a:gdLst/>
              <a:ahLst/>
              <a:cxnLst/>
              <a:rect l="l" t="t" r="r" b="b"/>
              <a:pathLst>
                <a:path w="3533" h="3453" extrusionOk="0">
                  <a:moveTo>
                    <a:pt x="1107" y="1"/>
                  </a:moveTo>
                  <a:lnTo>
                    <a:pt x="0" y="1176"/>
                  </a:lnTo>
                  <a:lnTo>
                    <a:pt x="2128" y="3452"/>
                  </a:lnTo>
                  <a:lnTo>
                    <a:pt x="3532" y="153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4846825" y="2180875"/>
              <a:ext cx="101475" cy="98750"/>
            </a:xfrm>
            <a:custGeom>
              <a:avLst/>
              <a:gdLst/>
              <a:ahLst/>
              <a:cxnLst/>
              <a:rect l="l" t="t" r="r" b="b"/>
              <a:pathLst>
                <a:path w="4059" h="3950" extrusionOk="0">
                  <a:moveTo>
                    <a:pt x="1415" y="567"/>
                  </a:moveTo>
                  <a:lnTo>
                    <a:pt x="3447" y="1848"/>
                  </a:lnTo>
                  <a:lnTo>
                    <a:pt x="2372" y="3316"/>
                  </a:lnTo>
                  <a:lnTo>
                    <a:pt x="607" y="1423"/>
                  </a:lnTo>
                  <a:lnTo>
                    <a:pt x="1415" y="567"/>
                  </a:lnTo>
                  <a:close/>
                  <a:moveTo>
                    <a:pt x="1373" y="1"/>
                  </a:moveTo>
                  <a:cubicBezTo>
                    <a:pt x="1308" y="1"/>
                    <a:pt x="1244" y="27"/>
                    <a:pt x="1196" y="78"/>
                  </a:cubicBezTo>
                  <a:lnTo>
                    <a:pt x="90" y="1259"/>
                  </a:lnTo>
                  <a:cubicBezTo>
                    <a:pt x="0" y="1348"/>
                    <a:pt x="0" y="1497"/>
                    <a:pt x="90" y="1593"/>
                  </a:cubicBezTo>
                  <a:lnTo>
                    <a:pt x="2218" y="3869"/>
                  </a:lnTo>
                  <a:cubicBezTo>
                    <a:pt x="2266" y="3918"/>
                    <a:pt x="2330" y="3950"/>
                    <a:pt x="2399" y="3950"/>
                  </a:cubicBezTo>
                  <a:cubicBezTo>
                    <a:pt x="2404" y="3950"/>
                    <a:pt x="2409" y="3944"/>
                    <a:pt x="2414" y="3944"/>
                  </a:cubicBezTo>
                  <a:cubicBezTo>
                    <a:pt x="2483" y="3944"/>
                    <a:pt x="2553" y="3907"/>
                    <a:pt x="2596" y="3849"/>
                  </a:cubicBezTo>
                  <a:lnTo>
                    <a:pt x="4005" y="1929"/>
                  </a:lnTo>
                  <a:cubicBezTo>
                    <a:pt x="4042" y="1875"/>
                    <a:pt x="4058" y="1806"/>
                    <a:pt x="4047" y="1737"/>
                  </a:cubicBezTo>
                  <a:cubicBezTo>
                    <a:pt x="4032" y="1667"/>
                    <a:pt x="3995" y="1610"/>
                    <a:pt x="3936" y="1571"/>
                  </a:cubicBezTo>
                  <a:lnTo>
                    <a:pt x="1505" y="40"/>
                  </a:lnTo>
                  <a:cubicBezTo>
                    <a:pt x="1464" y="13"/>
                    <a:pt x="1418" y="1"/>
                    <a:pt x="137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4881250" y="1511675"/>
              <a:ext cx="486700" cy="793600"/>
            </a:xfrm>
            <a:custGeom>
              <a:avLst/>
              <a:gdLst/>
              <a:ahLst/>
              <a:cxnLst/>
              <a:rect l="l" t="t" r="r" b="b"/>
              <a:pathLst>
                <a:path w="19468" h="31744" extrusionOk="0">
                  <a:moveTo>
                    <a:pt x="12850" y="0"/>
                  </a:moveTo>
                  <a:lnTo>
                    <a:pt x="10596" y="14889"/>
                  </a:lnTo>
                  <a:lnTo>
                    <a:pt x="1" y="27016"/>
                  </a:lnTo>
                  <a:lnTo>
                    <a:pt x="3580" y="31744"/>
                  </a:lnTo>
                  <a:lnTo>
                    <a:pt x="15356" y="20309"/>
                  </a:lnTo>
                  <a:cubicBezTo>
                    <a:pt x="16277" y="19415"/>
                    <a:pt x="16984" y="18313"/>
                    <a:pt x="17409" y="17101"/>
                  </a:cubicBezTo>
                  <a:lnTo>
                    <a:pt x="19468" y="11277"/>
                  </a:lnTo>
                  <a:cubicBezTo>
                    <a:pt x="19468" y="11277"/>
                    <a:pt x="19313" y="5261"/>
                    <a:pt x="17058" y="2857"/>
                  </a:cubicBezTo>
                  <a:lnTo>
                    <a:pt x="12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4874450" y="1505500"/>
              <a:ext cx="499600" cy="806050"/>
            </a:xfrm>
            <a:custGeom>
              <a:avLst/>
              <a:gdLst/>
              <a:ahLst/>
              <a:cxnLst/>
              <a:rect l="l" t="t" r="r" b="b"/>
              <a:pathLst>
                <a:path w="19984" h="32242" extrusionOk="0">
                  <a:moveTo>
                    <a:pt x="13120" y="0"/>
                  </a:moveTo>
                  <a:cubicBezTo>
                    <a:pt x="12998" y="0"/>
                    <a:pt x="12897" y="86"/>
                    <a:pt x="12879" y="210"/>
                  </a:cubicBezTo>
                  <a:lnTo>
                    <a:pt x="10633" y="15023"/>
                  </a:lnTo>
                  <a:lnTo>
                    <a:pt x="86" y="27103"/>
                  </a:lnTo>
                  <a:cubicBezTo>
                    <a:pt x="6" y="27189"/>
                    <a:pt x="1" y="27321"/>
                    <a:pt x="76" y="27412"/>
                  </a:cubicBezTo>
                  <a:lnTo>
                    <a:pt x="3656" y="32140"/>
                  </a:lnTo>
                  <a:cubicBezTo>
                    <a:pt x="3693" y="32199"/>
                    <a:pt x="3762" y="32236"/>
                    <a:pt x="3830" y="32241"/>
                  </a:cubicBezTo>
                  <a:lnTo>
                    <a:pt x="3852" y="32241"/>
                  </a:lnTo>
                  <a:cubicBezTo>
                    <a:pt x="3916" y="32241"/>
                    <a:pt x="3975" y="32214"/>
                    <a:pt x="4022" y="32172"/>
                  </a:cubicBezTo>
                  <a:lnTo>
                    <a:pt x="15798" y="20736"/>
                  </a:lnTo>
                  <a:cubicBezTo>
                    <a:pt x="16745" y="19817"/>
                    <a:pt x="17479" y="18673"/>
                    <a:pt x="17916" y="17433"/>
                  </a:cubicBezTo>
                  <a:lnTo>
                    <a:pt x="19974" y="11608"/>
                  </a:lnTo>
                  <a:cubicBezTo>
                    <a:pt x="19979" y="11577"/>
                    <a:pt x="19984" y="11551"/>
                    <a:pt x="19984" y="11519"/>
                  </a:cubicBezTo>
                  <a:cubicBezTo>
                    <a:pt x="19979" y="11269"/>
                    <a:pt x="19804" y="5380"/>
                    <a:pt x="17511" y="2934"/>
                  </a:cubicBezTo>
                  <a:cubicBezTo>
                    <a:pt x="17464" y="2882"/>
                    <a:pt x="17399" y="2856"/>
                    <a:pt x="17334" y="2856"/>
                  </a:cubicBezTo>
                  <a:cubicBezTo>
                    <a:pt x="17273" y="2856"/>
                    <a:pt x="17212" y="2879"/>
                    <a:pt x="17165" y="2923"/>
                  </a:cubicBezTo>
                  <a:cubicBezTo>
                    <a:pt x="17064" y="3019"/>
                    <a:pt x="17059" y="3173"/>
                    <a:pt x="17150" y="3274"/>
                  </a:cubicBezTo>
                  <a:cubicBezTo>
                    <a:pt x="19218" y="5476"/>
                    <a:pt x="19468" y="10933"/>
                    <a:pt x="19490" y="11487"/>
                  </a:cubicBezTo>
                  <a:lnTo>
                    <a:pt x="17447" y="17269"/>
                  </a:lnTo>
                  <a:cubicBezTo>
                    <a:pt x="17038" y="18438"/>
                    <a:pt x="16346" y="19513"/>
                    <a:pt x="15458" y="20380"/>
                  </a:cubicBezTo>
                  <a:lnTo>
                    <a:pt x="3879" y="31625"/>
                  </a:lnTo>
                  <a:lnTo>
                    <a:pt x="587" y="27273"/>
                  </a:lnTo>
                  <a:lnTo>
                    <a:pt x="11054" y="15295"/>
                  </a:lnTo>
                  <a:cubicBezTo>
                    <a:pt x="11080" y="15263"/>
                    <a:pt x="11102" y="15215"/>
                    <a:pt x="11107" y="15173"/>
                  </a:cubicBezTo>
                  <a:lnTo>
                    <a:pt x="13367" y="286"/>
                  </a:lnTo>
                  <a:cubicBezTo>
                    <a:pt x="13384" y="146"/>
                    <a:pt x="13293" y="24"/>
                    <a:pt x="13161" y="3"/>
                  </a:cubicBezTo>
                  <a:cubicBezTo>
                    <a:pt x="13147" y="1"/>
                    <a:pt x="13133" y="0"/>
                    <a:pt x="1312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6606425" y="913250"/>
              <a:ext cx="28200" cy="53675"/>
            </a:xfrm>
            <a:custGeom>
              <a:avLst/>
              <a:gdLst/>
              <a:ahLst/>
              <a:cxnLst/>
              <a:rect l="l" t="t" r="r" b="b"/>
              <a:pathLst>
                <a:path w="1128" h="2147" extrusionOk="0">
                  <a:moveTo>
                    <a:pt x="212" y="0"/>
                  </a:moveTo>
                  <a:cubicBezTo>
                    <a:pt x="126" y="0"/>
                    <a:pt x="41" y="61"/>
                    <a:pt x="22" y="152"/>
                  </a:cubicBezTo>
                  <a:cubicBezTo>
                    <a:pt x="1" y="253"/>
                    <a:pt x="65" y="348"/>
                    <a:pt x="165" y="370"/>
                  </a:cubicBezTo>
                  <a:cubicBezTo>
                    <a:pt x="171" y="370"/>
                    <a:pt x="681" y="481"/>
                    <a:pt x="708" y="812"/>
                  </a:cubicBezTo>
                  <a:cubicBezTo>
                    <a:pt x="740" y="1141"/>
                    <a:pt x="432" y="1678"/>
                    <a:pt x="310" y="1853"/>
                  </a:cubicBezTo>
                  <a:cubicBezTo>
                    <a:pt x="251" y="1939"/>
                    <a:pt x="273" y="2056"/>
                    <a:pt x="357" y="2115"/>
                  </a:cubicBezTo>
                  <a:cubicBezTo>
                    <a:pt x="389" y="2135"/>
                    <a:pt x="426" y="2147"/>
                    <a:pt x="464" y="2147"/>
                  </a:cubicBezTo>
                  <a:cubicBezTo>
                    <a:pt x="522" y="2147"/>
                    <a:pt x="580" y="2120"/>
                    <a:pt x="612" y="2066"/>
                  </a:cubicBezTo>
                  <a:cubicBezTo>
                    <a:pt x="666" y="1987"/>
                    <a:pt x="1128" y="1301"/>
                    <a:pt x="1081" y="775"/>
                  </a:cubicBezTo>
                  <a:cubicBezTo>
                    <a:pt x="1022" y="168"/>
                    <a:pt x="273" y="14"/>
                    <a:pt x="241" y="2"/>
                  </a:cubicBezTo>
                  <a:cubicBezTo>
                    <a:pt x="231" y="1"/>
                    <a:pt x="222" y="0"/>
                    <a:pt x="21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6618650" y="919725"/>
              <a:ext cx="34500" cy="47200"/>
            </a:xfrm>
            <a:custGeom>
              <a:avLst/>
              <a:gdLst/>
              <a:ahLst/>
              <a:cxnLst/>
              <a:rect l="l" t="t" r="r" b="b"/>
              <a:pathLst>
                <a:path w="1380" h="1888" extrusionOk="0">
                  <a:moveTo>
                    <a:pt x="293" y="1"/>
                  </a:moveTo>
                  <a:cubicBezTo>
                    <a:pt x="238" y="1"/>
                    <a:pt x="198" y="3"/>
                    <a:pt x="182" y="5"/>
                  </a:cubicBezTo>
                  <a:cubicBezTo>
                    <a:pt x="76" y="10"/>
                    <a:pt x="1" y="94"/>
                    <a:pt x="7" y="196"/>
                  </a:cubicBezTo>
                  <a:cubicBezTo>
                    <a:pt x="12" y="292"/>
                    <a:pt x="93" y="372"/>
                    <a:pt x="183" y="372"/>
                  </a:cubicBezTo>
                  <a:cubicBezTo>
                    <a:pt x="188" y="372"/>
                    <a:pt x="193" y="372"/>
                    <a:pt x="199" y="371"/>
                  </a:cubicBezTo>
                  <a:cubicBezTo>
                    <a:pt x="217" y="371"/>
                    <a:pt x="236" y="370"/>
                    <a:pt x="255" y="370"/>
                  </a:cubicBezTo>
                  <a:cubicBezTo>
                    <a:pt x="520" y="370"/>
                    <a:pt x="886" y="435"/>
                    <a:pt x="916" y="573"/>
                  </a:cubicBezTo>
                  <a:cubicBezTo>
                    <a:pt x="970" y="808"/>
                    <a:pt x="746" y="1334"/>
                    <a:pt x="592" y="1611"/>
                  </a:cubicBezTo>
                  <a:cubicBezTo>
                    <a:pt x="538" y="1702"/>
                    <a:pt x="570" y="1813"/>
                    <a:pt x="661" y="1861"/>
                  </a:cubicBezTo>
                  <a:cubicBezTo>
                    <a:pt x="687" y="1876"/>
                    <a:pt x="719" y="1888"/>
                    <a:pt x="751" y="1888"/>
                  </a:cubicBezTo>
                  <a:cubicBezTo>
                    <a:pt x="815" y="1888"/>
                    <a:pt x="879" y="1850"/>
                    <a:pt x="911" y="1792"/>
                  </a:cubicBezTo>
                  <a:cubicBezTo>
                    <a:pt x="958" y="1707"/>
                    <a:pt x="1379" y="941"/>
                    <a:pt x="1277" y="494"/>
                  </a:cubicBezTo>
                  <a:cubicBezTo>
                    <a:pt x="1181" y="57"/>
                    <a:pt x="558" y="1"/>
                    <a:pt x="29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5288675" y="3229025"/>
              <a:ext cx="248000" cy="146275"/>
            </a:xfrm>
            <a:custGeom>
              <a:avLst/>
              <a:gdLst/>
              <a:ahLst/>
              <a:cxnLst/>
              <a:rect l="l" t="t" r="r" b="b"/>
              <a:pathLst>
                <a:path w="9920" h="5851" extrusionOk="0">
                  <a:moveTo>
                    <a:pt x="798" y="0"/>
                  </a:moveTo>
                  <a:cubicBezTo>
                    <a:pt x="798" y="0"/>
                    <a:pt x="54" y="383"/>
                    <a:pt x="54" y="889"/>
                  </a:cubicBezTo>
                  <a:cubicBezTo>
                    <a:pt x="54" y="1399"/>
                    <a:pt x="0" y="2984"/>
                    <a:pt x="0" y="2984"/>
                  </a:cubicBezTo>
                  <a:lnTo>
                    <a:pt x="1303" y="3548"/>
                  </a:lnTo>
                  <a:lnTo>
                    <a:pt x="1585" y="2873"/>
                  </a:lnTo>
                  <a:cubicBezTo>
                    <a:pt x="1585" y="2873"/>
                    <a:pt x="2187" y="3575"/>
                    <a:pt x="2783" y="3771"/>
                  </a:cubicBezTo>
                  <a:cubicBezTo>
                    <a:pt x="3312" y="3946"/>
                    <a:pt x="7292" y="5850"/>
                    <a:pt x="8723" y="5850"/>
                  </a:cubicBezTo>
                  <a:cubicBezTo>
                    <a:pt x="8901" y="5850"/>
                    <a:pt x="9040" y="5821"/>
                    <a:pt x="9127" y="5755"/>
                  </a:cubicBezTo>
                  <a:cubicBezTo>
                    <a:pt x="9920" y="5160"/>
                    <a:pt x="6154" y="3575"/>
                    <a:pt x="6154" y="3575"/>
                  </a:cubicBezTo>
                  <a:lnTo>
                    <a:pt x="5160" y="1591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5929600" y="2763225"/>
              <a:ext cx="225950" cy="192300"/>
            </a:xfrm>
            <a:custGeom>
              <a:avLst/>
              <a:gdLst/>
              <a:ahLst/>
              <a:cxnLst/>
              <a:rect l="l" t="t" r="r" b="b"/>
              <a:pathLst>
                <a:path w="9038" h="7692" extrusionOk="0">
                  <a:moveTo>
                    <a:pt x="2043" y="0"/>
                  </a:moveTo>
                  <a:cubicBezTo>
                    <a:pt x="2043" y="0"/>
                    <a:pt x="718" y="133"/>
                    <a:pt x="586" y="628"/>
                  </a:cubicBezTo>
                  <a:cubicBezTo>
                    <a:pt x="458" y="1117"/>
                    <a:pt x="1" y="2639"/>
                    <a:pt x="1" y="2639"/>
                  </a:cubicBezTo>
                  <a:lnTo>
                    <a:pt x="1113" y="3516"/>
                  </a:lnTo>
                  <a:lnTo>
                    <a:pt x="1560" y="2931"/>
                  </a:lnTo>
                  <a:cubicBezTo>
                    <a:pt x="1560" y="2931"/>
                    <a:pt x="3256" y="5410"/>
                    <a:pt x="3777" y="5755"/>
                  </a:cubicBezTo>
                  <a:cubicBezTo>
                    <a:pt x="4258" y="6066"/>
                    <a:pt x="6713" y="7691"/>
                    <a:pt x="7838" y="7691"/>
                  </a:cubicBezTo>
                  <a:cubicBezTo>
                    <a:pt x="7946" y="7691"/>
                    <a:pt x="8042" y="7677"/>
                    <a:pt x="8122" y="7644"/>
                  </a:cubicBezTo>
                  <a:cubicBezTo>
                    <a:pt x="9038" y="7271"/>
                    <a:pt x="5191" y="4564"/>
                    <a:pt x="5191" y="4564"/>
                  </a:cubicBezTo>
                  <a:lnTo>
                    <a:pt x="5213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672675" y="3864100"/>
              <a:ext cx="226050" cy="192175"/>
            </a:xfrm>
            <a:custGeom>
              <a:avLst/>
              <a:gdLst/>
              <a:ahLst/>
              <a:cxnLst/>
              <a:rect l="l" t="t" r="r" b="b"/>
              <a:pathLst>
                <a:path w="9042" h="7687" extrusionOk="0">
                  <a:moveTo>
                    <a:pt x="2043" y="0"/>
                  </a:moveTo>
                  <a:cubicBezTo>
                    <a:pt x="2043" y="0"/>
                    <a:pt x="717" y="133"/>
                    <a:pt x="590" y="622"/>
                  </a:cubicBezTo>
                  <a:cubicBezTo>
                    <a:pt x="462" y="1117"/>
                    <a:pt x="0" y="2633"/>
                    <a:pt x="0" y="2633"/>
                  </a:cubicBezTo>
                  <a:lnTo>
                    <a:pt x="1117" y="3511"/>
                  </a:lnTo>
                  <a:lnTo>
                    <a:pt x="1564" y="2931"/>
                  </a:lnTo>
                  <a:cubicBezTo>
                    <a:pt x="1564" y="2931"/>
                    <a:pt x="3255" y="5409"/>
                    <a:pt x="3781" y="5750"/>
                  </a:cubicBezTo>
                  <a:cubicBezTo>
                    <a:pt x="4262" y="6065"/>
                    <a:pt x="6707" y="7687"/>
                    <a:pt x="7833" y="7687"/>
                  </a:cubicBezTo>
                  <a:cubicBezTo>
                    <a:pt x="7942" y="7687"/>
                    <a:pt x="8040" y="7672"/>
                    <a:pt x="8121" y="7638"/>
                  </a:cubicBezTo>
                  <a:cubicBezTo>
                    <a:pt x="9042" y="7266"/>
                    <a:pt x="5197" y="4564"/>
                    <a:pt x="5197" y="4564"/>
                  </a:cubicBezTo>
                  <a:lnTo>
                    <a:pt x="5217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741050" y="4117675"/>
              <a:ext cx="225950" cy="192175"/>
            </a:xfrm>
            <a:custGeom>
              <a:avLst/>
              <a:gdLst/>
              <a:ahLst/>
              <a:cxnLst/>
              <a:rect l="l" t="t" r="r" b="b"/>
              <a:pathLst>
                <a:path w="9038" h="7687" extrusionOk="0">
                  <a:moveTo>
                    <a:pt x="2038" y="1"/>
                  </a:moveTo>
                  <a:cubicBezTo>
                    <a:pt x="2038" y="1"/>
                    <a:pt x="719" y="134"/>
                    <a:pt x="586" y="622"/>
                  </a:cubicBezTo>
                  <a:cubicBezTo>
                    <a:pt x="459" y="1118"/>
                    <a:pt x="0" y="2633"/>
                    <a:pt x="0" y="2633"/>
                  </a:cubicBezTo>
                  <a:lnTo>
                    <a:pt x="1112" y="3511"/>
                  </a:lnTo>
                  <a:lnTo>
                    <a:pt x="1559" y="2925"/>
                  </a:lnTo>
                  <a:cubicBezTo>
                    <a:pt x="1559" y="2925"/>
                    <a:pt x="3256" y="5409"/>
                    <a:pt x="3778" y="5750"/>
                  </a:cubicBezTo>
                  <a:cubicBezTo>
                    <a:pt x="4257" y="6066"/>
                    <a:pt x="6711" y="7686"/>
                    <a:pt x="7837" y="7686"/>
                  </a:cubicBezTo>
                  <a:cubicBezTo>
                    <a:pt x="7946" y="7686"/>
                    <a:pt x="8042" y="7671"/>
                    <a:pt x="8123" y="7638"/>
                  </a:cubicBezTo>
                  <a:cubicBezTo>
                    <a:pt x="9037" y="7266"/>
                    <a:pt x="5192" y="4564"/>
                    <a:pt x="5192" y="4564"/>
                  </a:cubicBezTo>
                  <a:lnTo>
                    <a:pt x="5214" y="197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662425" y="2031700"/>
              <a:ext cx="352350" cy="320275"/>
            </a:xfrm>
            <a:custGeom>
              <a:avLst/>
              <a:gdLst/>
              <a:ahLst/>
              <a:cxnLst/>
              <a:rect l="l" t="t" r="r" b="b"/>
              <a:pathLst>
                <a:path w="14094" h="12811" extrusionOk="0">
                  <a:moveTo>
                    <a:pt x="5716" y="0"/>
                  </a:moveTo>
                  <a:cubicBezTo>
                    <a:pt x="2992" y="0"/>
                    <a:pt x="0" y="3727"/>
                    <a:pt x="835" y="6124"/>
                  </a:cubicBezTo>
                  <a:cubicBezTo>
                    <a:pt x="1682" y="8549"/>
                    <a:pt x="5330" y="10624"/>
                    <a:pt x="5330" y="10624"/>
                  </a:cubicBezTo>
                  <a:cubicBezTo>
                    <a:pt x="5330" y="10624"/>
                    <a:pt x="7293" y="12656"/>
                    <a:pt x="10484" y="12804"/>
                  </a:cubicBezTo>
                  <a:cubicBezTo>
                    <a:pt x="10581" y="12808"/>
                    <a:pt x="10675" y="12811"/>
                    <a:pt x="10767" y="12811"/>
                  </a:cubicBezTo>
                  <a:cubicBezTo>
                    <a:pt x="13696" y="12811"/>
                    <a:pt x="14093" y="10600"/>
                    <a:pt x="12660" y="7651"/>
                  </a:cubicBezTo>
                  <a:cubicBezTo>
                    <a:pt x="11187" y="4614"/>
                    <a:pt x="8563" y="87"/>
                    <a:pt x="5814" y="2"/>
                  </a:cubicBezTo>
                  <a:cubicBezTo>
                    <a:pt x="5781" y="1"/>
                    <a:pt x="5749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667750" y="2025425"/>
              <a:ext cx="343900" cy="332650"/>
            </a:xfrm>
            <a:custGeom>
              <a:avLst/>
              <a:gdLst/>
              <a:ahLst/>
              <a:cxnLst/>
              <a:rect l="l" t="t" r="r" b="b"/>
              <a:pathLst>
                <a:path w="13756" h="13306" extrusionOk="0">
                  <a:moveTo>
                    <a:pt x="5590" y="498"/>
                  </a:moveTo>
                  <a:cubicBezTo>
                    <a:pt x="8095" y="577"/>
                    <a:pt x="10579" y="4625"/>
                    <a:pt x="12228" y="8013"/>
                  </a:cubicBezTo>
                  <a:cubicBezTo>
                    <a:pt x="13063" y="9736"/>
                    <a:pt x="13233" y="11135"/>
                    <a:pt x="12697" y="11955"/>
                  </a:cubicBezTo>
                  <a:cubicBezTo>
                    <a:pt x="12319" y="12524"/>
                    <a:pt x="11596" y="12812"/>
                    <a:pt x="10551" y="12812"/>
                  </a:cubicBezTo>
                  <a:cubicBezTo>
                    <a:pt x="10463" y="12812"/>
                    <a:pt x="10374" y="12810"/>
                    <a:pt x="10282" y="12806"/>
                  </a:cubicBezTo>
                  <a:cubicBezTo>
                    <a:pt x="7233" y="12667"/>
                    <a:pt x="5313" y="10720"/>
                    <a:pt x="5298" y="10705"/>
                  </a:cubicBezTo>
                  <a:lnTo>
                    <a:pt x="5239" y="10662"/>
                  </a:lnTo>
                  <a:cubicBezTo>
                    <a:pt x="5202" y="10641"/>
                    <a:pt x="1660" y="8604"/>
                    <a:pt x="857" y="6296"/>
                  </a:cubicBezTo>
                  <a:cubicBezTo>
                    <a:pt x="516" y="5322"/>
                    <a:pt x="857" y="4008"/>
                    <a:pt x="1761" y="2779"/>
                  </a:cubicBezTo>
                  <a:cubicBezTo>
                    <a:pt x="2787" y="1386"/>
                    <a:pt x="4250" y="498"/>
                    <a:pt x="5510" y="498"/>
                  </a:cubicBezTo>
                  <a:close/>
                  <a:moveTo>
                    <a:pt x="5487" y="0"/>
                  </a:moveTo>
                  <a:cubicBezTo>
                    <a:pt x="4084" y="0"/>
                    <a:pt x="2473" y="977"/>
                    <a:pt x="1361" y="2487"/>
                  </a:cubicBezTo>
                  <a:cubicBezTo>
                    <a:pt x="362" y="3849"/>
                    <a:pt x="0" y="5332"/>
                    <a:pt x="389" y="6455"/>
                  </a:cubicBezTo>
                  <a:cubicBezTo>
                    <a:pt x="1223" y="8849"/>
                    <a:pt x="4585" y="10853"/>
                    <a:pt x="4967" y="11071"/>
                  </a:cubicBezTo>
                  <a:cubicBezTo>
                    <a:pt x="5218" y="11327"/>
                    <a:pt x="7170" y="13162"/>
                    <a:pt x="10255" y="13300"/>
                  </a:cubicBezTo>
                  <a:cubicBezTo>
                    <a:pt x="10361" y="13305"/>
                    <a:pt x="10457" y="13305"/>
                    <a:pt x="10559" y="13305"/>
                  </a:cubicBezTo>
                  <a:cubicBezTo>
                    <a:pt x="11777" y="13305"/>
                    <a:pt x="12633" y="12944"/>
                    <a:pt x="13105" y="12225"/>
                  </a:cubicBezTo>
                  <a:cubicBezTo>
                    <a:pt x="13755" y="11242"/>
                    <a:pt x="13601" y="9711"/>
                    <a:pt x="12670" y="7796"/>
                  </a:cubicBezTo>
                  <a:cubicBezTo>
                    <a:pt x="10967" y="4290"/>
                    <a:pt x="8362" y="93"/>
                    <a:pt x="5606" y="3"/>
                  </a:cubicBezTo>
                  <a:cubicBezTo>
                    <a:pt x="5566" y="1"/>
                    <a:pt x="5527" y="0"/>
                    <a:pt x="548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3611475" y="2015125"/>
              <a:ext cx="251900" cy="294150"/>
            </a:xfrm>
            <a:custGeom>
              <a:avLst/>
              <a:gdLst/>
              <a:ahLst/>
              <a:cxnLst/>
              <a:rect l="l" t="t" r="r" b="b"/>
              <a:pathLst>
                <a:path w="10076" h="11766" extrusionOk="0">
                  <a:moveTo>
                    <a:pt x="7868" y="0"/>
                  </a:moveTo>
                  <a:cubicBezTo>
                    <a:pt x="7056" y="0"/>
                    <a:pt x="5986" y="390"/>
                    <a:pt x="4672" y="1143"/>
                  </a:cubicBezTo>
                  <a:cubicBezTo>
                    <a:pt x="1884" y="2739"/>
                    <a:pt x="1" y="6952"/>
                    <a:pt x="2097" y="9357"/>
                  </a:cubicBezTo>
                  <a:cubicBezTo>
                    <a:pt x="4193" y="11765"/>
                    <a:pt x="6682" y="11105"/>
                    <a:pt x="7368" y="11287"/>
                  </a:cubicBezTo>
                  <a:cubicBezTo>
                    <a:pt x="7368" y="11287"/>
                    <a:pt x="7905" y="9217"/>
                    <a:pt x="7942" y="7531"/>
                  </a:cubicBezTo>
                  <a:cubicBezTo>
                    <a:pt x="7984" y="5846"/>
                    <a:pt x="7304" y="6293"/>
                    <a:pt x="6842" y="4362"/>
                  </a:cubicBezTo>
                  <a:cubicBezTo>
                    <a:pt x="6379" y="2431"/>
                    <a:pt x="10075" y="3441"/>
                    <a:pt x="9612" y="1511"/>
                  </a:cubicBezTo>
                  <a:cubicBezTo>
                    <a:pt x="9367" y="492"/>
                    <a:pt x="8780" y="0"/>
                    <a:pt x="786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2791975" y="3351900"/>
              <a:ext cx="962775" cy="815275"/>
            </a:xfrm>
            <a:custGeom>
              <a:avLst/>
              <a:gdLst/>
              <a:ahLst/>
              <a:cxnLst/>
              <a:rect l="l" t="t" r="r" b="b"/>
              <a:pathLst>
                <a:path w="38511" h="32611" extrusionOk="0">
                  <a:moveTo>
                    <a:pt x="22011" y="0"/>
                  </a:moveTo>
                  <a:lnTo>
                    <a:pt x="23335" y="5755"/>
                  </a:lnTo>
                  <a:lnTo>
                    <a:pt x="18223" y="20977"/>
                  </a:lnTo>
                  <a:lnTo>
                    <a:pt x="1" y="30632"/>
                  </a:lnTo>
                  <a:lnTo>
                    <a:pt x="3177" y="32610"/>
                  </a:lnTo>
                  <a:lnTo>
                    <a:pt x="26403" y="24956"/>
                  </a:lnTo>
                  <a:lnTo>
                    <a:pt x="38510" y="5877"/>
                  </a:lnTo>
                  <a:lnTo>
                    <a:pt x="22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>
              <a:off x="2779625" y="3342325"/>
              <a:ext cx="984400" cy="831600"/>
            </a:xfrm>
            <a:custGeom>
              <a:avLst/>
              <a:gdLst/>
              <a:ahLst/>
              <a:cxnLst/>
              <a:rect l="l" t="t" r="r" b="b"/>
              <a:pathLst>
                <a:path w="39376" h="33264" extrusionOk="0">
                  <a:moveTo>
                    <a:pt x="22844" y="771"/>
                  </a:moveTo>
                  <a:lnTo>
                    <a:pt x="38626" y="6388"/>
                  </a:lnTo>
                  <a:lnTo>
                    <a:pt x="26738" y="25131"/>
                  </a:lnTo>
                  <a:lnTo>
                    <a:pt x="3703" y="32721"/>
                  </a:lnTo>
                  <a:lnTo>
                    <a:pt x="990" y="31030"/>
                  </a:lnTo>
                  <a:lnTo>
                    <a:pt x="18919" y="21531"/>
                  </a:lnTo>
                  <a:lnTo>
                    <a:pt x="24084" y="6149"/>
                  </a:lnTo>
                  <a:lnTo>
                    <a:pt x="22844" y="771"/>
                  </a:lnTo>
                  <a:close/>
                  <a:moveTo>
                    <a:pt x="22159" y="0"/>
                  </a:moveTo>
                  <a:lnTo>
                    <a:pt x="23573" y="6122"/>
                  </a:lnTo>
                  <a:lnTo>
                    <a:pt x="18516" y="21185"/>
                  </a:lnTo>
                  <a:lnTo>
                    <a:pt x="1" y="30993"/>
                  </a:lnTo>
                  <a:lnTo>
                    <a:pt x="3639" y="33264"/>
                  </a:lnTo>
                  <a:lnTo>
                    <a:pt x="27063" y="25546"/>
                  </a:lnTo>
                  <a:lnTo>
                    <a:pt x="39376" y="6127"/>
                  </a:lnTo>
                  <a:lnTo>
                    <a:pt x="2215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>
              <a:off x="3317225" y="3056625"/>
              <a:ext cx="1084425" cy="858825"/>
            </a:xfrm>
            <a:custGeom>
              <a:avLst/>
              <a:gdLst/>
              <a:ahLst/>
              <a:cxnLst/>
              <a:rect l="l" t="t" r="r" b="b"/>
              <a:pathLst>
                <a:path w="43377" h="34353" extrusionOk="0">
                  <a:moveTo>
                    <a:pt x="11098" y="0"/>
                  </a:moveTo>
                  <a:cubicBezTo>
                    <a:pt x="6822" y="0"/>
                    <a:pt x="2457" y="6184"/>
                    <a:pt x="2457" y="6184"/>
                  </a:cubicBezTo>
                  <a:cubicBezTo>
                    <a:pt x="2457" y="6184"/>
                    <a:pt x="0" y="6205"/>
                    <a:pt x="687" y="13262"/>
                  </a:cubicBezTo>
                  <a:cubicBezTo>
                    <a:pt x="1064" y="17116"/>
                    <a:pt x="5627" y="18224"/>
                    <a:pt x="10750" y="18224"/>
                  </a:cubicBezTo>
                  <a:cubicBezTo>
                    <a:pt x="17685" y="18224"/>
                    <a:pt x="25648" y="16194"/>
                    <a:pt x="25648" y="16193"/>
                  </a:cubicBezTo>
                  <a:lnTo>
                    <a:pt x="25648" y="16193"/>
                  </a:lnTo>
                  <a:lnTo>
                    <a:pt x="15287" y="32283"/>
                  </a:lnTo>
                  <a:lnTo>
                    <a:pt x="19781" y="34352"/>
                  </a:lnTo>
                  <a:cubicBezTo>
                    <a:pt x="19781" y="34352"/>
                    <a:pt x="43377" y="13928"/>
                    <a:pt x="43377" y="9061"/>
                  </a:cubicBezTo>
                  <a:cubicBezTo>
                    <a:pt x="43377" y="7077"/>
                    <a:pt x="39261" y="6490"/>
                    <a:pt x="34386" y="6490"/>
                  </a:cubicBezTo>
                  <a:cubicBezTo>
                    <a:pt x="27299" y="6490"/>
                    <a:pt x="18606" y="7731"/>
                    <a:pt x="18606" y="7731"/>
                  </a:cubicBezTo>
                  <a:cubicBezTo>
                    <a:pt x="18606" y="7731"/>
                    <a:pt x="17053" y="1758"/>
                    <a:pt x="12409" y="210"/>
                  </a:cubicBezTo>
                  <a:cubicBezTo>
                    <a:pt x="11976" y="66"/>
                    <a:pt x="11537" y="0"/>
                    <a:pt x="1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3317875" y="3050425"/>
              <a:ext cx="1090000" cy="872325"/>
            </a:xfrm>
            <a:custGeom>
              <a:avLst/>
              <a:gdLst/>
              <a:ahLst/>
              <a:cxnLst/>
              <a:rect l="l" t="t" r="r" b="b"/>
              <a:pathLst>
                <a:path w="43600" h="34893" extrusionOk="0">
                  <a:moveTo>
                    <a:pt x="11077" y="497"/>
                  </a:moveTo>
                  <a:cubicBezTo>
                    <a:pt x="11490" y="497"/>
                    <a:pt x="11900" y="558"/>
                    <a:pt x="12304" y="693"/>
                  </a:cubicBezTo>
                  <a:cubicBezTo>
                    <a:pt x="16767" y="2181"/>
                    <a:pt x="18324" y="7984"/>
                    <a:pt x="18341" y="8043"/>
                  </a:cubicBezTo>
                  <a:lnTo>
                    <a:pt x="18394" y="8256"/>
                  </a:lnTo>
                  <a:lnTo>
                    <a:pt x="18611" y="8224"/>
                  </a:lnTo>
                  <a:cubicBezTo>
                    <a:pt x="18747" y="8207"/>
                    <a:pt x="27443" y="6982"/>
                    <a:pt x="34445" y="6982"/>
                  </a:cubicBezTo>
                  <a:cubicBezTo>
                    <a:pt x="38170" y="6982"/>
                    <a:pt x="41416" y="7329"/>
                    <a:pt x="42637" y="8389"/>
                  </a:cubicBezTo>
                  <a:cubicBezTo>
                    <a:pt x="42951" y="8660"/>
                    <a:pt x="43106" y="8963"/>
                    <a:pt x="43106" y="9309"/>
                  </a:cubicBezTo>
                  <a:cubicBezTo>
                    <a:pt x="43106" y="13830"/>
                    <a:pt x="21532" y="32729"/>
                    <a:pt x="19713" y="34313"/>
                  </a:cubicBezTo>
                  <a:lnTo>
                    <a:pt x="15623" y="32425"/>
                  </a:lnTo>
                  <a:lnTo>
                    <a:pt x="26165" y="16043"/>
                  </a:lnTo>
                  <a:lnTo>
                    <a:pt x="26165" y="16043"/>
                  </a:lnTo>
                  <a:lnTo>
                    <a:pt x="25558" y="16203"/>
                  </a:lnTo>
                  <a:cubicBezTo>
                    <a:pt x="25443" y="16231"/>
                    <a:pt x="17532" y="18219"/>
                    <a:pt x="10696" y="18219"/>
                  </a:cubicBezTo>
                  <a:cubicBezTo>
                    <a:pt x="7494" y="18219"/>
                    <a:pt x="4527" y="17783"/>
                    <a:pt x="2708" y="16505"/>
                  </a:cubicBezTo>
                  <a:cubicBezTo>
                    <a:pt x="1634" y="15756"/>
                    <a:pt x="1027" y="14740"/>
                    <a:pt x="906" y="13485"/>
                  </a:cubicBezTo>
                  <a:cubicBezTo>
                    <a:pt x="517" y="9469"/>
                    <a:pt x="1145" y="7804"/>
                    <a:pt x="1741" y="7118"/>
                  </a:cubicBezTo>
                  <a:cubicBezTo>
                    <a:pt x="2102" y="6698"/>
                    <a:pt x="2426" y="6681"/>
                    <a:pt x="2431" y="6681"/>
                  </a:cubicBezTo>
                  <a:lnTo>
                    <a:pt x="2559" y="6676"/>
                  </a:lnTo>
                  <a:lnTo>
                    <a:pt x="2634" y="6575"/>
                  </a:lnTo>
                  <a:cubicBezTo>
                    <a:pt x="2682" y="6508"/>
                    <a:pt x="6984" y="497"/>
                    <a:pt x="11077" y="497"/>
                  </a:cubicBezTo>
                  <a:close/>
                  <a:moveTo>
                    <a:pt x="11064" y="1"/>
                  </a:moveTo>
                  <a:cubicBezTo>
                    <a:pt x="6950" y="1"/>
                    <a:pt x="2876" y="5400"/>
                    <a:pt x="2293" y="6202"/>
                  </a:cubicBezTo>
                  <a:cubicBezTo>
                    <a:pt x="2107" y="6241"/>
                    <a:pt x="1756" y="6362"/>
                    <a:pt x="1395" y="6756"/>
                  </a:cubicBezTo>
                  <a:cubicBezTo>
                    <a:pt x="720" y="7511"/>
                    <a:pt x="1" y="9293"/>
                    <a:pt x="416" y="13532"/>
                  </a:cubicBezTo>
                  <a:cubicBezTo>
                    <a:pt x="555" y="14936"/>
                    <a:pt x="1230" y="16070"/>
                    <a:pt x="2426" y="16910"/>
                  </a:cubicBezTo>
                  <a:cubicBezTo>
                    <a:pt x="4358" y="18267"/>
                    <a:pt x="7452" y="18728"/>
                    <a:pt x="10761" y="18728"/>
                  </a:cubicBezTo>
                  <a:cubicBezTo>
                    <a:pt x="16581" y="18728"/>
                    <a:pt x="23069" y="17303"/>
                    <a:pt x="25080" y="16824"/>
                  </a:cubicBezTo>
                  <a:lnTo>
                    <a:pt x="25080" y="16824"/>
                  </a:lnTo>
                  <a:lnTo>
                    <a:pt x="14899" y="32638"/>
                  </a:lnTo>
                  <a:lnTo>
                    <a:pt x="19799" y="34892"/>
                  </a:lnTo>
                  <a:lnTo>
                    <a:pt x="19920" y="34786"/>
                  </a:lnTo>
                  <a:cubicBezTo>
                    <a:pt x="20884" y="33952"/>
                    <a:pt x="43600" y="14229"/>
                    <a:pt x="43600" y="9309"/>
                  </a:cubicBezTo>
                  <a:cubicBezTo>
                    <a:pt x="43600" y="8814"/>
                    <a:pt x="43383" y="8384"/>
                    <a:pt x="42961" y="8016"/>
                  </a:cubicBezTo>
                  <a:cubicBezTo>
                    <a:pt x="41631" y="6862"/>
                    <a:pt x="38190" y="6489"/>
                    <a:pt x="34295" y="6489"/>
                  </a:cubicBezTo>
                  <a:cubicBezTo>
                    <a:pt x="27867" y="6489"/>
                    <a:pt x="20203" y="7506"/>
                    <a:pt x="18756" y="7709"/>
                  </a:cubicBezTo>
                  <a:cubicBezTo>
                    <a:pt x="18426" y="6597"/>
                    <a:pt x="16735" y="1650"/>
                    <a:pt x="12464" y="224"/>
                  </a:cubicBezTo>
                  <a:cubicBezTo>
                    <a:pt x="12000" y="70"/>
                    <a:pt x="11532" y="1"/>
                    <a:pt x="110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3733775" y="2267025"/>
              <a:ext cx="99400" cy="68375"/>
            </a:xfrm>
            <a:custGeom>
              <a:avLst/>
              <a:gdLst/>
              <a:ahLst/>
              <a:cxnLst/>
              <a:rect l="l" t="t" r="r" b="b"/>
              <a:pathLst>
                <a:path w="3976" h="2735" extrusionOk="0">
                  <a:moveTo>
                    <a:pt x="2361" y="1"/>
                  </a:moveTo>
                  <a:cubicBezTo>
                    <a:pt x="1247" y="1"/>
                    <a:pt x="0" y="163"/>
                    <a:pt x="316" y="929"/>
                  </a:cubicBezTo>
                  <a:cubicBezTo>
                    <a:pt x="691" y="1836"/>
                    <a:pt x="1523" y="2734"/>
                    <a:pt x="2516" y="2734"/>
                  </a:cubicBezTo>
                  <a:cubicBezTo>
                    <a:pt x="2978" y="2734"/>
                    <a:pt x="3474" y="2540"/>
                    <a:pt x="3976" y="2062"/>
                  </a:cubicBezTo>
                  <a:lnTo>
                    <a:pt x="3929" y="89"/>
                  </a:lnTo>
                  <a:cubicBezTo>
                    <a:pt x="3929" y="89"/>
                    <a:pt x="3181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>
              <a:off x="3732500" y="2260750"/>
              <a:ext cx="107600" cy="80850"/>
            </a:xfrm>
            <a:custGeom>
              <a:avLst/>
              <a:gdLst/>
              <a:ahLst/>
              <a:cxnLst/>
              <a:rect l="l" t="t" r="r" b="b"/>
              <a:pathLst>
                <a:path w="4304" h="3234" extrusionOk="0">
                  <a:moveTo>
                    <a:pt x="2440" y="0"/>
                  </a:moveTo>
                  <a:cubicBezTo>
                    <a:pt x="1539" y="0"/>
                    <a:pt x="541" y="111"/>
                    <a:pt x="202" y="558"/>
                  </a:cubicBezTo>
                  <a:cubicBezTo>
                    <a:pt x="96" y="701"/>
                    <a:pt x="1" y="941"/>
                    <a:pt x="138" y="1275"/>
                  </a:cubicBezTo>
                  <a:cubicBezTo>
                    <a:pt x="447" y="2026"/>
                    <a:pt x="1160" y="2972"/>
                    <a:pt x="2166" y="3190"/>
                  </a:cubicBezTo>
                  <a:cubicBezTo>
                    <a:pt x="2282" y="3217"/>
                    <a:pt x="2416" y="3234"/>
                    <a:pt x="2564" y="3234"/>
                  </a:cubicBezTo>
                  <a:cubicBezTo>
                    <a:pt x="3016" y="3234"/>
                    <a:pt x="3590" y="3068"/>
                    <a:pt x="4197" y="2493"/>
                  </a:cubicBezTo>
                  <a:cubicBezTo>
                    <a:pt x="4299" y="2397"/>
                    <a:pt x="4304" y="2244"/>
                    <a:pt x="4208" y="2142"/>
                  </a:cubicBezTo>
                  <a:cubicBezTo>
                    <a:pt x="4159" y="2093"/>
                    <a:pt x="4094" y="2068"/>
                    <a:pt x="4029" y="2068"/>
                  </a:cubicBezTo>
                  <a:cubicBezTo>
                    <a:pt x="3968" y="2068"/>
                    <a:pt x="3906" y="2090"/>
                    <a:pt x="3857" y="2137"/>
                  </a:cubicBezTo>
                  <a:cubicBezTo>
                    <a:pt x="3438" y="2535"/>
                    <a:pt x="3005" y="2739"/>
                    <a:pt x="2570" y="2739"/>
                  </a:cubicBezTo>
                  <a:cubicBezTo>
                    <a:pt x="2469" y="2739"/>
                    <a:pt x="2368" y="2728"/>
                    <a:pt x="2266" y="2706"/>
                  </a:cubicBezTo>
                  <a:cubicBezTo>
                    <a:pt x="1452" y="2531"/>
                    <a:pt x="857" y="1727"/>
                    <a:pt x="597" y="1089"/>
                  </a:cubicBezTo>
                  <a:cubicBezTo>
                    <a:pt x="533" y="941"/>
                    <a:pt x="575" y="882"/>
                    <a:pt x="597" y="855"/>
                  </a:cubicBezTo>
                  <a:cubicBezTo>
                    <a:pt x="796" y="593"/>
                    <a:pt x="1587" y="499"/>
                    <a:pt x="2446" y="499"/>
                  </a:cubicBezTo>
                  <a:cubicBezTo>
                    <a:pt x="2962" y="499"/>
                    <a:pt x="3502" y="533"/>
                    <a:pt x="3953" y="585"/>
                  </a:cubicBezTo>
                  <a:cubicBezTo>
                    <a:pt x="3965" y="587"/>
                    <a:pt x="3977" y="587"/>
                    <a:pt x="3988" y="587"/>
                  </a:cubicBezTo>
                  <a:cubicBezTo>
                    <a:pt x="4110" y="587"/>
                    <a:pt x="4209" y="492"/>
                    <a:pt x="4223" y="366"/>
                  </a:cubicBezTo>
                  <a:cubicBezTo>
                    <a:pt x="4240" y="234"/>
                    <a:pt x="4144" y="111"/>
                    <a:pt x="4005" y="95"/>
                  </a:cubicBezTo>
                  <a:cubicBezTo>
                    <a:pt x="3776" y="67"/>
                    <a:pt x="3137" y="0"/>
                    <a:pt x="244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3884350" y="2143125"/>
              <a:ext cx="26900" cy="23850"/>
            </a:xfrm>
            <a:custGeom>
              <a:avLst/>
              <a:gdLst/>
              <a:ahLst/>
              <a:cxnLst/>
              <a:rect l="l" t="t" r="r" b="b"/>
              <a:pathLst>
                <a:path w="1076" h="954" extrusionOk="0">
                  <a:moveTo>
                    <a:pt x="539" y="1"/>
                  </a:moveTo>
                  <a:cubicBezTo>
                    <a:pt x="486" y="1"/>
                    <a:pt x="432" y="10"/>
                    <a:pt x="378" y="29"/>
                  </a:cubicBezTo>
                  <a:cubicBezTo>
                    <a:pt x="133" y="113"/>
                    <a:pt x="0" y="385"/>
                    <a:pt x="86" y="636"/>
                  </a:cubicBezTo>
                  <a:cubicBezTo>
                    <a:pt x="158" y="829"/>
                    <a:pt x="344" y="954"/>
                    <a:pt x="540" y="954"/>
                  </a:cubicBezTo>
                  <a:cubicBezTo>
                    <a:pt x="591" y="954"/>
                    <a:pt x="642" y="945"/>
                    <a:pt x="692" y="928"/>
                  </a:cubicBezTo>
                  <a:cubicBezTo>
                    <a:pt x="942" y="837"/>
                    <a:pt x="1075" y="567"/>
                    <a:pt x="985" y="321"/>
                  </a:cubicBezTo>
                  <a:cubicBezTo>
                    <a:pt x="917" y="125"/>
                    <a:pt x="736" y="1"/>
                    <a:pt x="53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855750" y="2111375"/>
              <a:ext cx="41000" cy="32625"/>
            </a:xfrm>
            <a:custGeom>
              <a:avLst/>
              <a:gdLst/>
              <a:ahLst/>
              <a:cxnLst/>
              <a:rect l="l" t="t" r="r" b="b"/>
              <a:pathLst>
                <a:path w="1640" h="1305" extrusionOk="0">
                  <a:moveTo>
                    <a:pt x="1163" y="1"/>
                  </a:moveTo>
                  <a:cubicBezTo>
                    <a:pt x="400" y="1"/>
                    <a:pt x="85" y="646"/>
                    <a:pt x="22" y="1017"/>
                  </a:cubicBezTo>
                  <a:cubicBezTo>
                    <a:pt x="1" y="1150"/>
                    <a:pt x="91" y="1277"/>
                    <a:pt x="224" y="1304"/>
                  </a:cubicBezTo>
                  <a:lnTo>
                    <a:pt x="267" y="1304"/>
                  </a:lnTo>
                  <a:cubicBezTo>
                    <a:pt x="384" y="1304"/>
                    <a:pt x="491" y="1219"/>
                    <a:pt x="511" y="1103"/>
                  </a:cubicBezTo>
                  <a:cubicBezTo>
                    <a:pt x="531" y="995"/>
                    <a:pt x="644" y="498"/>
                    <a:pt x="1175" y="498"/>
                  </a:cubicBezTo>
                  <a:cubicBezTo>
                    <a:pt x="1225" y="498"/>
                    <a:pt x="1278" y="502"/>
                    <a:pt x="1336" y="512"/>
                  </a:cubicBezTo>
                  <a:cubicBezTo>
                    <a:pt x="1349" y="514"/>
                    <a:pt x="1362" y="515"/>
                    <a:pt x="1375" y="515"/>
                  </a:cubicBezTo>
                  <a:cubicBezTo>
                    <a:pt x="1493" y="515"/>
                    <a:pt x="1598" y="429"/>
                    <a:pt x="1618" y="305"/>
                  </a:cubicBezTo>
                  <a:cubicBezTo>
                    <a:pt x="1640" y="171"/>
                    <a:pt x="1549" y="43"/>
                    <a:pt x="1416" y="23"/>
                  </a:cubicBezTo>
                  <a:cubicBezTo>
                    <a:pt x="1327" y="8"/>
                    <a:pt x="1243" y="1"/>
                    <a:pt x="116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3939525" y="2140650"/>
              <a:ext cx="42050" cy="52925"/>
            </a:xfrm>
            <a:custGeom>
              <a:avLst/>
              <a:gdLst/>
              <a:ahLst/>
              <a:cxnLst/>
              <a:rect l="l" t="t" r="r" b="b"/>
              <a:pathLst>
                <a:path w="1682" h="2117" extrusionOk="0">
                  <a:moveTo>
                    <a:pt x="0" y="1"/>
                  </a:moveTo>
                  <a:lnTo>
                    <a:pt x="1267" y="2117"/>
                  </a:lnTo>
                  <a:cubicBezTo>
                    <a:pt x="1267" y="2117"/>
                    <a:pt x="1603" y="1846"/>
                    <a:pt x="1640" y="995"/>
                  </a:cubicBezTo>
                  <a:cubicBezTo>
                    <a:pt x="1682" y="14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>
              <a:off x="3933025" y="2134500"/>
              <a:ext cx="54925" cy="65225"/>
            </a:xfrm>
            <a:custGeom>
              <a:avLst/>
              <a:gdLst/>
              <a:ahLst/>
              <a:cxnLst/>
              <a:rect l="l" t="t" r="r" b="b"/>
              <a:pathLst>
                <a:path w="2197" h="2609" extrusionOk="0">
                  <a:moveTo>
                    <a:pt x="264" y="1"/>
                  </a:moveTo>
                  <a:cubicBezTo>
                    <a:pt x="143" y="1"/>
                    <a:pt x="26" y="98"/>
                    <a:pt x="12" y="230"/>
                  </a:cubicBezTo>
                  <a:cubicBezTo>
                    <a:pt x="0" y="363"/>
                    <a:pt x="101" y="485"/>
                    <a:pt x="240" y="497"/>
                  </a:cubicBezTo>
                  <a:cubicBezTo>
                    <a:pt x="543" y="522"/>
                    <a:pt x="1676" y="720"/>
                    <a:pt x="1654" y="1231"/>
                  </a:cubicBezTo>
                  <a:cubicBezTo>
                    <a:pt x="1623" y="1933"/>
                    <a:pt x="1372" y="2172"/>
                    <a:pt x="1372" y="2172"/>
                  </a:cubicBezTo>
                  <a:cubicBezTo>
                    <a:pt x="1266" y="2257"/>
                    <a:pt x="1250" y="2412"/>
                    <a:pt x="1335" y="2517"/>
                  </a:cubicBezTo>
                  <a:cubicBezTo>
                    <a:pt x="1384" y="2576"/>
                    <a:pt x="1458" y="2608"/>
                    <a:pt x="1527" y="2608"/>
                  </a:cubicBezTo>
                  <a:cubicBezTo>
                    <a:pt x="1580" y="2608"/>
                    <a:pt x="1639" y="2592"/>
                    <a:pt x="1681" y="2554"/>
                  </a:cubicBezTo>
                  <a:cubicBezTo>
                    <a:pt x="1723" y="2517"/>
                    <a:pt x="2106" y="2188"/>
                    <a:pt x="2150" y="1251"/>
                  </a:cubicBezTo>
                  <a:cubicBezTo>
                    <a:pt x="2197" y="193"/>
                    <a:pt x="479" y="18"/>
                    <a:pt x="282" y="1"/>
                  </a:cubicBezTo>
                  <a:cubicBezTo>
                    <a:pt x="276" y="1"/>
                    <a:pt x="270" y="1"/>
                    <a:pt x="2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6"/>
            <p:cNvSpPr/>
            <p:nvPr/>
          </p:nvSpPr>
          <p:spPr>
            <a:xfrm>
              <a:off x="3823200" y="2351800"/>
              <a:ext cx="101350" cy="102400"/>
            </a:xfrm>
            <a:custGeom>
              <a:avLst/>
              <a:gdLst/>
              <a:ahLst/>
              <a:cxnLst/>
              <a:rect l="l" t="t" r="r" b="b"/>
              <a:pathLst>
                <a:path w="4054" h="4096" extrusionOk="0">
                  <a:moveTo>
                    <a:pt x="4053" y="0"/>
                  </a:moveTo>
                  <a:cubicBezTo>
                    <a:pt x="4053" y="0"/>
                    <a:pt x="2681" y="155"/>
                    <a:pt x="2537" y="1139"/>
                  </a:cubicBezTo>
                  <a:cubicBezTo>
                    <a:pt x="2530" y="1187"/>
                    <a:pt x="2522" y="1238"/>
                    <a:pt x="2514" y="1290"/>
                  </a:cubicBezTo>
                  <a:lnTo>
                    <a:pt x="2514" y="1290"/>
                  </a:lnTo>
                  <a:lnTo>
                    <a:pt x="4053" y="0"/>
                  </a:lnTo>
                  <a:close/>
                  <a:moveTo>
                    <a:pt x="2514" y="1290"/>
                  </a:moveTo>
                  <a:lnTo>
                    <a:pt x="0" y="3394"/>
                  </a:lnTo>
                  <a:cubicBezTo>
                    <a:pt x="605" y="3940"/>
                    <a:pt x="1028" y="4095"/>
                    <a:pt x="1315" y="4095"/>
                  </a:cubicBezTo>
                  <a:cubicBezTo>
                    <a:pt x="1696" y="4095"/>
                    <a:pt x="1835" y="3819"/>
                    <a:pt x="1835" y="3819"/>
                  </a:cubicBezTo>
                  <a:cubicBezTo>
                    <a:pt x="1835" y="3819"/>
                    <a:pt x="2345" y="2290"/>
                    <a:pt x="2514" y="1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6"/>
            <p:cNvSpPr/>
            <p:nvPr/>
          </p:nvSpPr>
          <p:spPr>
            <a:xfrm>
              <a:off x="3816400" y="2345550"/>
              <a:ext cx="114650" cy="114775"/>
            </a:xfrm>
            <a:custGeom>
              <a:avLst/>
              <a:gdLst/>
              <a:ahLst/>
              <a:cxnLst/>
              <a:rect l="l" t="t" r="r" b="b"/>
              <a:pathLst>
                <a:path w="4586" h="4591" extrusionOk="0">
                  <a:moveTo>
                    <a:pt x="4315" y="0"/>
                  </a:moveTo>
                  <a:cubicBezTo>
                    <a:pt x="4308" y="0"/>
                    <a:pt x="4301" y="1"/>
                    <a:pt x="4294" y="1"/>
                  </a:cubicBezTo>
                  <a:cubicBezTo>
                    <a:pt x="4230" y="11"/>
                    <a:pt x="2735" y="193"/>
                    <a:pt x="2564" y="1357"/>
                  </a:cubicBezTo>
                  <a:cubicBezTo>
                    <a:pt x="2431" y="2304"/>
                    <a:pt x="1883" y="3952"/>
                    <a:pt x="1889" y="3952"/>
                  </a:cubicBezTo>
                  <a:cubicBezTo>
                    <a:pt x="1883" y="3963"/>
                    <a:pt x="1820" y="4064"/>
                    <a:pt x="1665" y="4091"/>
                  </a:cubicBezTo>
                  <a:cubicBezTo>
                    <a:pt x="1644" y="4095"/>
                    <a:pt x="1620" y="4097"/>
                    <a:pt x="1592" y="4097"/>
                  </a:cubicBezTo>
                  <a:cubicBezTo>
                    <a:pt x="1399" y="4097"/>
                    <a:pt x="1031" y="3993"/>
                    <a:pt x="437" y="3463"/>
                  </a:cubicBezTo>
                  <a:cubicBezTo>
                    <a:pt x="393" y="3418"/>
                    <a:pt x="334" y="3397"/>
                    <a:pt x="275" y="3397"/>
                  </a:cubicBezTo>
                  <a:cubicBezTo>
                    <a:pt x="208" y="3397"/>
                    <a:pt x="140" y="3425"/>
                    <a:pt x="91" y="3480"/>
                  </a:cubicBezTo>
                  <a:cubicBezTo>
                    <a:pt x="1" y="3581"/>
                    <a:pt x="6" y="3735"/>
                    <a:pt x="107" y="3831"/>
                  </a:cubicBezTo>
                  <a:cubicBezTo>
                    <a:pt x="671" y="4335"/>
                    <a:pt x="1166" y="4590"/>
                    <a:pt x="1586" y="4590"/>
                  </a:cubicBezTo>
                  <a:cubicBezTo>
                    <a:pt x="1650" y="4590"/>
                    <a:pt x="1709" y="4585"/>
                    <a:pt x="1766" y="4575"/>
                  </a:cubicBezTo>
                  <a:cubicBezTo>
                    <a:pt x="2155" y="4501"/>
                    <a:pt x="2309" y="4207"/>
                    <a:pt x="2340" y="4143"/>
                  </a:cubicBezTo>
                  <a:cubicBezTo>
                    <a:pt x="2362" y="4075"/>
                    <a:pt x="2910" y="2420"/>
                    <a:pt x="3054" y="1426"/>
                  </a:cubicBezTo>
                  <a:cubicBezTo>
                    <a:pt x="3165" y="639"/>
                    <a:pt x="4341" y="495"/>
                    <a:pt x="4351" y="495"/>
                  </a:cubicBezTo>
                  <a:cubicBezTo>
                    <a:pt x="4485" y="480"/>
                    <a:pt x="4586" y="357"/>
                    <a:pt x="4569" y="218"/>
                  </a:cubicBezTo>
                  <a:cubicBezTo>
                    <a:pt x="4555" y="93"/>
                    <a:pt x="4440" y="0"/>
                    <a:pt x="431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2963925" y="3132075"/>
              <a:ext cx="83650" cy="76600"/>
            </a:xfrm>
            <a:custGeom>
              <a:avLst/>
              <a:gdLst/>
              <a:ahLst/>
              <a:cxnLst/>
              <a:rect l="l" t="t" r="r" b="b"/>
              <a:pathLst>
                <a:path w="3346" h="3064" extrusionOk="0">
                  <a:moveTo>
                    <a:pt x="3345" y="0"/>
                  </a:moveTo>
                  <a:lnTo>
                    <a:pt x="1" y="953"/>
                  </a:lnTo>
                  <a:lnTo>
                    <a:pt x="48" y="3064"/>
                  </a:lnTo>
                  <a:lnTo>
                    <a:pt x="2878" y="2474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>
              <a:off x="2957675" y="3123450"/>
              <a:ext cx="97875" cy="92825"/>
            </a:xfrm>
            <a:custGeom>
              <a:avLst/>
              <a:gdLst/>
              <a:ahLst/>
              <a:cxnLst/>
              <a:rect l="l" t="t" r="r" b="b"/>
              <a:pathLst>
                <a:path w="3915" h="3713" extrusionOk="0">
                  <a:moveTo>
                    <a:pt x="3283" y="691"/>
                  </a:moveTo>
                  <a:lnTo>
                    <a:pt x="2915" y="2611"/>
                  </a:lnTo>
                  <a:lnTo>
                    <a:pt x="538" y="3106"/>
                  </a:lnTo>
                  <a:lnTo>
                    <a:pt x="500" y="1484"/>
                  </a:lnTo>
                  <a:lnTo>
                    <a:pt x="3283" y="691"/>
                  </a:lnTo>
                  <a:close/>
                  <a:moveTo>
                    <a:pt x="3914" y="1"/>
                  </a:moveTo>
                  <a:lnTo>
                    <a:pt x="1" y="1111"/>
                  </a:lnTo>
                  <a:lnTo>
                    <a:pt x="59" y="3713"/>
                  </a:lnTo>
                  <a:lnTo>
                    <a:pt x="3340" y="3026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>
              <a:off x="2963925" y="2380925"/>
              <a:ext cx="537600" cy="774975"/>
            </a:xfrm>
            <a:custGeom>
              <a:avLst/>
              <a:gdLst/>
              <a:ahLst/>
              <a:cxnLst/>
              <a:rect l="l" t="t" r="r" b="b"/>
              <a:pathLst>
                <a:path w="21504" h="30999" extrusionOk="0">
                  <a:moveTo>
                    <a:pt x="17968" y="1"/>
                  </a:moveTo>
                  <a:cubicBezTo>
                    <a:pt x="17968" y="1"/>
                    <a:pt x="12607" y="2910"/>
                    <a:pt x="9511" y="4235"/>
                  </a:cubicBezTo>
                  <a:cubicBezTo>
                    <a:pt x="6415" y="5564"/>
                    <a:pt x="441" y="8441"/>
                    <a:pt x="224" y="10431"/>
                  </a:cubicBezTo>
                  <a:cubicBezTo>
                    <a:pt x="1" y="12420"/>
                    <a:pt x="1" y="30999"/>
                    <a:pt x="1" y="30999"/>
                  </a:cubicBezTo>
                  <a:lnTo>
                    <a:pt x="3468" y="30755"/>
                  </a:lnTo>
                  <a:lnTo>
                    <a:pt x="7521" y="15297"/>
                  </a:lnTo>
                  <a:lnTo>
                    <a:pt x="19908" y="10649"/>
                  </a:lnTo>
                  <a:cubicBezTo>
                    <a:pt x="19908" y="10649"/>
                    <a:pt x="21504" y="5090"/>
                    <a:pt x="17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>
              <a:off x="2957800" y="2372950"/>
              <a:ext cx="549475" cy="789625"/>
            </a:xfrm>
            <a:custGeom>
              <a:avLst/>
              <a:gdLst/>
              <a:ahLst/>
              <a:cxnLst/>
              <a:rect l="l" t="t" r="r" b="b"/>
              <a:pathLst>
                <a:path w="21979" h="31585" extrusionOk="0">
                  <a:moveTo>
                    <a:pt x="18133" y="644"/>
                  </a:moveTo>
                  <a:cubicBezTo>
                    <a:pt x="21127" y="5122"/>
                    <a:pt x="20143" y="9973"/>
                    <a:pt x="19947" y="10782"/>
                  </a:cubicBezTo>
                  <a:lnTo>
                    <a:pt x="7559" y="15430"/>
                  </a:lnTo>
                  <a:lnTo>
                    <a:pt x="3516" y="30839"/>
                  </a:lnTo>
                  <a:lnTo>
                    <a:pt x="490" y="31052"/>
                  </a:lnTo>
                  <a:cubicBezTo>
                    <a:pt x="495" y="28776"/>
                    <a:pt x="511" y="12601"/>
                    <a:pt x="713" y="10777"/>
                  </a:cubicBezTo>
                  <a:cubicBezTo>
                    <a:pt x="889" y="9170"/>
                    <a:pt x="5554" y="6628"/>
                    <a:pt x="9852" y="4782"/>
                  </a:cubicBezTo>
                  <a:cubicBezTo>
                    <a:pt x="12590" y="3612"/>
                    <a:pt x="17138" y="1181"/>
                    <a:pt x="18133" y="644"/>
                  </a:cubicBezTo>
                  <a:close/>
                  <a:moveTo>
                    <a:pt x="18287" y="0"/>
                  </a:moveTo>
                  <a:lnTo>
                    <a:pt x="18096" y="106"/>
                  </a:lnTo>
                  <a:cubicBezTo>
                    <a:pt x="18037" y="133"/>
                    <a:pt x="12707" y="3022"/>
                    <a:pt x="9660" y="4330"/>
                  </a:cubicBezTo>
                  <a:cubicBezTo>
                    <a:pt x="6904" y="5511"/>
                    <a:pt x="469" y="8494"/>
                    <a:pt x="219" y="10723"/>
                  </a:cubicBezTo>
                  <a:cubicBezTo>
                    <a:pt x="1" y="12702"/>
                    <a:pt x="1" y="30557"/>
                    <a:pt x="1" y="31318"/>
                  </a:cubicBezTo>
                  <a:lnTo>
                    <a:pt x="1" y="31584"/>
                  </a:lnTo>
                  <a:lnTo>
                    <a:pt x="3904" y="31307"/>
                  </a:lnTo>
                  <a:lnTo>
                    <a:pt x="7974" y="15803"/>
                  </a:lnTo>
                  <a:lnTo>
                    <a:pt x="20356" y="11160"/>
                  </a:lnTo>
                  <a:lnTo>
                    <a:pt x="20388" y="11037"/>
                  </a:lnTo>
                  <a:cubicBezTo>
                    <a:pt x="20404" y="10984"/>
                    <a:pt x="21979" y="5303"/>
                    <a:pt x="18415" y="182"/>
                  </a:cubicBezTo>
                  <a:lnTo>
                    <a:pt x="18287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>
              <a:off x="3621975" y="2331250"/>
              <a:ext cx="289400" cy="172300"/>
            </a:xfrm>
            <a:custGeom>
              <a:avLst/>
              <a:gdLst/>
              <a:ahLst/>
              <a:cxnLst/>
              <a:rect l="l" t="t" r="r" b="b"/>
              <a:pathLst>
                <a:path w="11576" h="6892" extrusionOk="0">
                  <a:moveTo>
                    <a:pt x="2777" y="0"/>
                  </a:moveTo>
                  <a:cubicBezTo>
                    <a:pt x="1949" y="0"/>
                    <a:pt x="927" y="193"/>
                    <a:pt x="1" y="913"/>
                  </a:cubicBezTo>
                  <a:lnTo>
                    <a:pt x="5996" y="3918"/>
                  </a:lnTo>
                  <a:cubicBezTo>
                    <a:pt x="7262" y="4057"/>
                    <a:pt x="11575" y="6892"/>
                    <a:pt x="11575" y="6892"/>
                  </a:cubicBezTo>
                  <a:lnTo>
                    <a:pt x="10730" y="4779"/>
                  </a:lnTo>
                  <a:cubicBezTo>
                    <a:pt x="10448" y="2668"/>
                    <a:pt x="4422" y="254"/>
                    <a:pt x="4422" y="254"/>
                  </a:cubicBezTo>
                  <a:cubicBezTo>
                    <a:pt x="4422" y="254"/>
                    <a:pt x="3727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>
              <a:off x="3614975" y="2324950"/>
              <a:ext cx="309425" cy="194700"/>
            </a:xfrm>
            <a:custGeom>
              <a:avLst/>
              <a:gdLst/>
              <a:ahLst/>
              <a:cxnLst/>
              <a:rect l="l" t="t" r="r" b="b"/>
              <a:pathLst>
                <a:path w="12377" h="7788" extrusionOk="0">
                  <a:moveTo>
                    <a:pt x="3060" y="1"/>
                  </a:moveTo>
                  <a:cubicBezTo>
                    <a:pt x="2190" y="1"/>
                    <a:pt x="1113" y="206"/>
                    <a:pt x="128" y="973"/>
                  </a:cubicBezTo>
                  <a:cubicBezTo>
                    <a:pt x="21" y="1059"/>
                    <a:pt x="0" y="1213"/>
                    <a:pt x="84" y="1319"/>
                  </a:cubicBezTo>
                  <a:cubicBezTo>
                    <a:pt x="134" y="1381"/>
                    <a:pt x="207" y="1414"/>
                    <a:pt x="281" y="1414"/>
                  </a:cubicBezTo>
                  <a:cubicBezTo>
                    <a:pt x="333" y="1414"/>
                    <a:pt x="386" y="1397"/>
                    <a:pt x="430" y="1361"/>
                  </a:cubicBezTo>
                  <a:cubicBezTo>
                    <a:pt x="1303" y="683"/>
                    <a:pt x="2276" y="503"/>
                    <a:pt x="3064" y="503"/>
                  </a:cubicBezTo>
                  <a:cubicBezTo>
                    <a:pt x="3951" y="503"/>
                    <a:pt x="4603" y="732"/>
                    <a:pt x="4611" y="734"/>
                  </a:cubicBezTo>
                  <a:cubicBezTo>
                    <a:pt x="6249" y="1388"/>
                    <a:pt x="10547" y="3447"/>
                    <a:pt x="10765" y="5063"/>
                  </a:cubicBezTo>
                  <a:lnTo>
                    <a:pt x="11340" y="6521"/>
                  </a:lnTo>
                  <a:cubicBezTo>
                    <a:pt x="10068" y="5718"/>
                    <a:pt x="7318" y="4037"/>
                    <a:pt x="6302" y="3926"/>
                  </a:cubicBezTo>
                  <a:cubicBezTo>
                    <a:pt x="6292" y="3925"/>
                    <a:pt x="6282" y="3924"/>
                    <a:pt x="6271" y="3924"/>
                  </a:cubicBezTo>
                  <a:cubicBezTo>
                    <a:pt x="6147" y="3924"/>
                    <a:pt x="6041" y="4015"/>
                    <a:pt x="6032" y="4144"/>
                  </a:cubicBezTo>
                  <a:cubicBezTo>
                    <a:pt x="6015" y="4277"/>
                    <a:pt x="6111" y="4399"/>
                    <a:pt x="6249" y="4415"/>
                  </a:cubicBezTo>
                  <a:cubicBezTo>
                    <a:pt x="7238" y="4527"/>
                    <a:pt x="10532" y="6575"/>
                    <a:pt x="11717" y="7351"/>
                  </a:cubicBezTo>
                  <a:lnTo>
                    <a:pt x="12376" y="7787"/>
                  </a:lnTo>
                  <a:lnTo>
                    <a:pt x="11249" y="4967"/>
                  </a:lnTo>
                  <a:cubicBezTo>
                    <a:pt x="10898" y="2745"/>
                    <a:pt x="5048" y="372"/>
                    <a:pt x="4787" y="271"/>
                  </a:cubicBezTo>
                  <a:cubicBezTo>
                    <a:pt x="4733" y="252"/>
                    <a:pt x="4023" y="1"/>
                    <a:pt x="306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>
              <a:off x="2964975" y="2216125"/>
              <a:ext cx="598800" cy="247125"/>
            </a:xfrm>
            <a:custGeom>
              <a:avLst/>
              <a:gdLst/>
              <a:ahLst/>
              <a:cxnLst/>
              <a:rect l="l" t="t" r="r" b="b"/>
              <a:pathLst>
                <a:path w="23952" h="9885" extrusionOk="0">
                  <a:moveTo>
                    <a:pt x="16388" y="0"/>
                  </a:moveTo>
                  <a:cubicBezTo>
                    <a:pt x="15044" y="0"/>
                    <a:pt x="13575" y="839"/>
                    <a:pt x="11979" y="2439"/>
                  </a:cubicBezTo>
                  <a:cubicBezTo>
                    <a:pt x="9457" y="4960"/>
                    <a:pt x="4410" y="5274"/>
                    <a:pt x="3469" y="5274"/>
                  </a:cubicBezTo>
                  <a:cubicBezTo>
                    <a:pt x="2522" y="5274"/>
                    <a:pt x="1" y="8108"/>
                    <a:pt x="1" y="8108"/>
                  </a:cubicBezTo>
                  <a:lnTo>
                    <a:pt x="4410" y="9683"/>
                  </a:lnTo>
                  <a:cubicBezTo>
                    <a:pt x="4410" y="9683"/>
                    <a:pt x="4880" y="9885"/>
                    <a:pt x="5666" y="9885"/>
                  </a:cubicBezTo>
                  <a:cubicBezTo>
                    <a:pt x="6582" y="9885"/>
                    <a:pt x="7928" y="9610"/>
                    <a:pt x="9457" y="8422"/>
                  </a:cubicBezTo>
                  <a:cubicBezTo>
                    <a:pt x="12293" y="6220"/>
                    <a:pt x="14181" y="3379"/>
                    <a:pt x="16388" y="3379"/>
                  </a:cubicBezTo>
                  <a:cubicBezTo>
                    <a:pt x="18596" y="3379"/>
                    <a:pt x="23639" y="8741"/>
                    <a:pt x="23639" y="8741"/>
                  </a:cubicBezTo>
                  <a:lnTo>
                    <a:pt x="23951" y="6220"/>
                  </a:lnTo>
                  <a:cubicBezTo>
                    <a:pt x="23951" y="6220"/>
                    <a:pt x="20489" y="2439"/>
                    <a:pt x="18596" y="858"/>
                  </a:cubicBezTo>
                  <a:cubicBezTo>
                    <a:pt x="17902" y="281"/>
                    <a:pt x="17166" y="0"/>
                    <a:pt x="163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>
              <a:off x="3251400" y="2369575"/>
              <a:ext cx="663700" cy="1019100"/>
            </a:xfrm>
            <a:custGeom>
              <a:avLst/>
              <a:gdLst/>
              <a:ahLst/>
              <a:cxnLst/>
              <a:rect l="l" t="t" r="r" b="b"/>
              <a:pathLst>
                <a:path w="26548" h="40764" extrusionOk="0">
                  <a:moveTo>
                    <a:pt x="8321" y="1"/>
                  </a:moveTo>
                  <a:cubicBezTo>
                    <a:pt x="7345" y="1"/>
                    <a:pt x="6654" y="129"/>
                    <a:pt x="6469" y="455"/>
                  </a:cubicBezTo>
                  <a:cubicBezTo>
                    <a:pt x="5581" y="2008"/>
                    <a:pt x="1554" y="16193"/>
                    <a:pt x="1108" y="22826"/>
                  </a:cubicBezTo>
                  <a:cubicBezTo>
                    <a:pt x="666" y="29464"/>
                    <a:pt x="1" y="39197"/>
                    <a:pt x="1" y="39197"/>
                  </a:cubicBezTo>
                  <a:cubicBezTo>
                    <a:pt x="1" y="39197"/>
                    <a:pt x="3336" y="40763"/>
                    <a:pt x="7420" y="40763"/>
                  </a:cubicBezTo>
                  <a:cubicBezTo>
                    <a:pt x="7673" y="40763"/>
                    <a:pt x="7928" y="40757"/>
                    <a:pt x="8186" y="40744"/>
                  </a:cubicBezTo>
                  <a:cubicBezTo>
                    <a:pt x="9766" y="40665"/>
                    <a:pt x="12074" y="39910"/>
                    <a:pt x="14389" y="38974"/>
                  </a:cubicBezTo>
                  <a:cubicBezTo>
                    <a:pt x="15697" y="38665"/>
                    <a:pt x="17293" y="38176"/>
                    <a:pt x="18585" y="37425"/>
                  </a:cubicBezTo>
                  <a:cubicBezTo>
                    <a:pt x="21239" y="35878"/>
                    <a:pt x="26548" y="34330"/>
                    <a:pt x="26548" y="34330"/>
                  </a:cubicBezTo>
                  <a:lnTo>
                    <a:pt x="25441" y="32559"/>
                  </a:lnTo>
                  <a:lnTo>
                    <a:pt x="22643" y="30161"/>
                  </a:lnTo>
                  <a:cubicBezTo>
                    <a:pt x="22809" y="28023"/>
                    <a:pt x="23261" y="25203"/>
                    <a:pt x="24334" y="21724"/>
                  </a:cubicBezTo>
                  <a:cubicBezTo>
                    <a:pt x="25473" y="18017"/>
                    <a:pt x="26084" y="15331"/>
                    <a:pt x="26408" y="13475"/>
                  </a:cubicBezTo>
                  <a:lnTo>
                    <a:pt x="19686" y="1817"/>
                  </a:lnTo>
                  <a:cubicBezTo>
                    <a:pt x="19686" y="1817"/>
                    <a:pt x="11990" y="1"/>
                    <a:pt x="8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3245025" y="2363875"/>
              <a:ext cx="679650" cy="1031000"/>
            </a:xfrm>
            <a:custGeom>
              <a:avLst/>
              <a:gdLst/>
              <a:ahLst/>
              <a:cxnLst/>
              <a:rect l="l" t="t" r="r" b="b"/>
              <a:pathLst>
                <a:path w="27186" h="41240" extrusionOk="0">
                  <a:moveTo>
                    <a:pt x="8691" y="0"/>
                  </a:moveTo>
                  <a:cubicBezTo>
                    <a:pt x="7557" y="0"/>
                    <a:pt x="6737" y="157"/>
                    <a:pt x="6506" y="560"/>
                  </a:cubicBezTo>
                  <a:cubicBezTo>
                    <a:pt x="5649" y="2065"/>
                    <a:pt x="1564" y="16342"/>
                    <a:pt x="1117" y="23037"/>
                  </a:cubicBezTo>
                  <a:cubicBezTo>
                    <a:pt x="676" y="29675"/>
                    <a:pt x="11" y="39409"/>
                    <a:pt x="11" y="39409"/>
                  </a:cubicBezTo>
                  <a:lnTo>
                    <a:pt x="0" y="39575"/>
                  </a:lnTo>
                  <a:lnTo>
                    <a:pt x="155" y="39649"/>
                  </a:lnTo>
                  <a:cubicBezTo>
                    <a:pt x="298" y="39718"/>
                    <a:pt x="3585" y="41239"/>
                    <a:pt x="7660" y="41239"/>
                  </a:cubicBezTo>
                  <a:cubicBezTo>
                    <a:pt x="7920" y="41239"/>
                    <a:pt x="8186" y="41234"/>
                    <a:pt x="8452" y="41218"/>
                  </a:cubicBezTo>
                  <a:cubicBezTo>
                    <a:pt x="9862" y="41149"/>
                    <a:pt x="11978" y="40547"/>
                    <a:pt x="14702" y="39441"/>
                  </a:cubicBezTo>
                  <a:cubicBezTo>
                    <a:pt x="16436" y="39037"/>
                    <a:pt x="17867" y="38505"/>
                    <a:pt x="18962" y="37867"/>
                  </a:cubicBezTo>
                  <a:cubicBezTo>
                    <a:pt x="21557" y="36351"/>
                    <a:pt x="26818" y="34808"/>
                    <a:pt x="26872" y="34793"/>
                  </a:cubicBezTo>
                  <a:lnTo>
                    <a:pt x="27186" y="34702"/>
                  </a:lnTo>
                  <a:lnTo>
                    <a:pt x="25904" y="32660"/>
                  </a:lnTo>
                  <a:lnTo>
                    <a:pt x="23153" y="30288"/>
                  </a:lnTo>
                  <a:cubicBezTo>
                    <a:pt x="23366" y="27723"/>
                    <a:pt x="23925" y="24942"/>
                    <a:pt x="24824" y="22022"/>
                  </a:cubicBezTo>
                  <a:cubicBezTo>
                    <a:pt x="25797" y="18851"/>
                    <a:pt x="26499" y="16070"/>
                    <a:pt x="26903" y="13745"/>
                  </a:cubicBezTo>
                  <a:cubicBezTo>
                    <a:pt x="26930" y="13613"/>
                    <a:pt x="26840" y="13485"/>
                    <a:pt x="26707" y="13458"/>
                  </a:cubicBezTo>
                  <a:cubicBezTo>
                    <a:pt x="26694" y="13456"/>
                    <a:pt x="26680" y="13455"/>
                    <a:pt x="26667" y="13455"/>
                  </a:cubicBezTo>
                  <a:cubicBezTo>
                    <a:pt x="26544" y="13455"/>
                    <a:pt x="26438" y="13540"/>
                    <a:pt x="26420" y="13661"/>
                  </a:cubicBezTo>
                  <a:cubicBezTo>
                    <a:pt x="26015" y="15964"/>
                    <a:pt x="25323" y="18729"/>
                    <a:pt x="24350" y="21878"/>
                  </a:cubicBezTo>
                  <a:cubicBezTo>
                    <a:pt x="23430" y="24878"/>
                    <a:pt x="22856" y="27740"/>
                    <a:pt x="22654" y="30372"/>
                  </a:cubicBezTo>
                  <a:lnTo>
                    <a:pt x="22642" y="30495"/>
                  </a:lnTo>
                  <a:lnTo>
                    <a:pt x="25504" y="32952"/>
                  </a:lnTo>
                  <a:lnTo>
                    <a:pt x="26420" y="34415"/>
                  </a:lnTo>
                  <a:cubicBezTo>
                    <a:pt x="25234" y="34771"/>
                    <a:pt x="21021" y="36096"/>
                    <a:pt x="18712" y="37442"/>
                  </a:cubicBezTo>
                  <a:cubicBezTo>
                    <a:pt x="17664" y="38053"/>
                    <a:pt x="16276" y="38564"/>
                    <a:pt x="14553" y="38973"/>
                  </a:cubicBezTo>
                  <a:cubicBezTo>
                    <a:pt x="11845" y="40069"/>
                    <a:pt x="9781" y="40660"/>
                    <a:pt x="8431" y="40724"/>
                  </a:cubicBezTo>
                  <a:cubicBezTo>
                    <a:pt x="8171" y="40737"/>
                    <a:pt x="7914" y="40743"/>
                    <a:pt x="7660" y="40743"/>
                  </a:cubicBezTo>
                  <a:cubicBezTo>
                    <a:pt x="4173" y="40743"/>
                    <a:pt x="1210" y="39563"/>
                    <a:pt x="516" y="39266"/>
                  </a:cubicBezTo>
                  <a:cubicBezTo>
                    <a:pt x="607" y="37936"/>
                    <a:pt x="1203" y="29191"/>
                    <a:pt x="1611" y="23075"/>
                  </a:cubicBezTo>
                  <a:cubicBezTo>
                    <a:pt x="2053" y="16426"/>
                    <a:pt x="6086" y="2294"/>
                    <a:pt x="6936" y="805"/>
                  </a:cubicBezTo>
                  <a:cubicBezTo>
                    <a:pt x="7072" y="566"/>
                    <a:pt x="7632" y="465"/>
                    <a:pt x="8473" y="465"/>
                  </a:cubicBezTo>
                  <a:cubicBezTo>
                    <a:pt x="11007" y="465"/>
                    <a:pt x="16098" y="1389"/>
                    <a:pt x="19888" y="2283"/>
                  </a:cubicBezTo>
                  <a:cubicBezTo>
                    <a:pt x="19907" y="2288"/>
                    <a:pt x="19925" y="2290"/>
                    <a:pt x="19944" y="2290"/>
                  </a:cubicBezTo>
                  <a:cubicBezTo>
                    <a:pt x="20056" y="2290"/>
                    <a:pt x="20158" y="2212"/>
                    <a:pt x="20185" y="2102"/>
                  </a:cubicBezTo>
                  <a:cubicBezTo>
                    <a:pt x="20217" y="1969"/>
                    <a:pt x="20133" y="1837"/>
                    <a:pt x="20000" y="1805"/>
                  </a:cubicBezTo>
                  <a:cubicBezTo>
                    <a:pt x="18428" y="1433"/>
                    <a:pt x="12122" y="0"/>
                    <a:pt x="869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3823200" y="2482375"/>
              <a:ext cx="683475" cy="416250"/>
            </a:xfrm>
            <a:custGeom>
              <a:avLst/>
              <a:gdLst/>
              <a:ahLst/>
              <a:cxnLst/>
              <a:rect l="l" t="t" r="r" b="b"/>
              <a:pathLst>
                <a:path w="27339" h="16650" extrusionOk="0">
                  <a:moveTo>
                    <a:pt x="24945" y="1"/>
                  </a:moveTo>
                  <a:lnTo>
                    <a:pt x="13537" y="8335"/>
                  </a:lnTo>
                  <a:lnTo>
                    <a:pt x="7191" y="4230"/>
                  </a:lnTo>
                  <a:lnTo>
                    <a:pt x="1973" y="145"/>
                  </a:lnTo>
                  <a:lnTo>
                    <a:pt x="0" y="9585"/>
                  </a:lnTo>
                  <a:cubicBezTo>
                    <a:pt x="0" y="9585"/>
                    <a:pt x="12535" y="16650"/>
                    <a:pt x="14385" y="16650"/>
                  </a:cubicBezTo>
                  <a:cubicBezTo>
                    <a:pt x="14437" y="16650"/>
                    <a:pt x="14480" y="16644"/>
                    <a:pt x="14515" y="16633"/>
                  </a:cubicBezTo>
                  <a:cubicBezTo>
                    <a:pt x="15786" y="16207"/>
                    <a:pt x="27339" y="2819"/>
                    <a:pt x="27339" y="2819"/>
                  </a:cubicBezTo>
                  <a:lnTo>
                    <a:pt x="249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3816150" y="2474150"/>
              <a:ext cx="698800" cy="430425"/>
            </a:xfrm>
            <a:custGeom>
              <a:avLst/>
              <a:gdLst/>
              <a:ahLst/>
              <a:cxnLst/>
              <a:rect l="l" t="t" r="r" b="b"/>
              <a:pathLst>
                <a:path w="27952" h="17217" extrusionOk="0">
                  <a:moveTo>
                    <a:pt x="25271" y="0"/>
                  </a:moveTo>
                  <a:lnTo>
                    <a:pt x="13807" y="8367"/>
                  </a:lnTo>
                  <a:lnTo>
                    <a:pt x="7623" y="4367"/>
                  </a:lnTo>
                  <a:lnTo>
                    <a:pt x="2409" y="276"/>
                  </a:lnTo>
                  <a:cubicBezTo>
                    <a:pt x="2365" y="243"/>
                    <a:pt x="2311" y="226"/>
                    <a:pt x="2258" y="226"/>
                  </a:cubicBezTo>
                  <a:cubicBezTo>
                    <a:pt x="2185" y="226"/>
                    <a:pt x="2113" y="257"/>
                    <a:pt x="2063" y="319"/>
                  </a:cubicBezTo>
                  <a:cubicBezTo>
                    <a:pt x="1979" y="430"/>
                    <a:pt x="1999" y="585"/>
                    <a:pt x="2107" y="670"/>
                  </a:cubicBezTo>
                  <a:lnTo>
                    <a:pt x="7335" y="4766"/>
                  </a:lnTo>
                  <a:lnTo>
                    <a:pt x="13824" y="8963"/>
                  </a:lnTo>
                  <a:lnTo>
                    <a:pt x="25190" y="665"/>
                  </a:lnTo>
                  <a:lnTo>
                    <a:pt x="27297" y="3148"/>
                  </a:lnTo>
                  <a:cubicBezTo>
                    <a:pt x="22669" y="8510"/>
                    <a:pt x="15595" y="16436"/>
                    <a:pt x="14723" y="16728"/>
                  </a:cubicBezTo>
                  <a:cubicBezTo>
                    <a:pt x="14699" y="16735"/>
                    <a:pt x="14670" y="16739"/>
                    <a:pt x="14634" y="16739"/>
                  </a:cubicBezTo>
                  <a:cubicBezTo>
                    <a:pt x="13522" y="16739"/>
                    <a:pt x="6574" y="13180"/>
                    <a:pt x="404" y="9702"/>
                  </a:cubicBezTo>
                  <a:cubicBezTo>
                    <a:pt x="366" y="9679"/>
                    <a:pt x="324" y="9669"/>
                    <a:pt x="283" y="9669"/>
                  </a:cubicBezTo>
                  <a:cubicBezTo>
                    <a:pt x="198" y="9669"/>
                    <a:pt x="116" y="9714"/>
                    <a:pt x="69" y="9793"/>
                  </a:cubicBezTo>
                  <a:cubicBezTo>
                    <a:pt x="0" y="9914"/>
                    <a:pt x="43" y="10063"/>
                    <a:pt x="165" y="10132"/>
                  </a:cubicBezTo>
                  <a:cubicBezTo>
                    <a:pt x="2313" y="11345"/>
                    <a:pt x="12830" y="17217"/>
                    <a:pt x="14712" y="17217"/>
                  </a:cubicBezTo>
                  <a:cubicBezTo>
                    <a:pt x="14776" y="17217"/>
                    <a:pt x="14835" y="17212"/>
                    <a:pt x="14877" y="17196"/>
                  </a:cubicBezTo>
                  <a:cubicBezTo>
                    <a:pt x="16175" y="16765"/>
                    <a:pt x="26621" y="4686"/>
                    <a:pt x="27812" y="3314"/>
                  </a:cubicBezTo>
                  <a:lnTo>
                    <a:pt x="27951" y="3155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4524625" y="2343075"/>
              <a:ext cx="41375" cy="69250"/>
            </a:xfrm>
            <a:custGeom>
              <a:avLst/>
              <a:gdLst/>
              <a:ahLst/>
              <a:cxnLst/>
              <a:rect l="l" t="t" r="r" b="b"/>
              <a:pathLst>
                <a:path w="1655" h="2770" extrusionOk="0">
                  <a:moveTo>
                    <a:pt x="1499" y="0"/>
                  </a:moveTo>
                  <a:cubicBezTo>
                    <a:pt x="1195" y="0"/>
                    <a:pt x="0" y="2769"/>
                    <a:pt x="0" y="2769"/>
                  </a:cubicBezTo>
                  <a:lnTo>
                    <a:pt x="1468" y="2035"/>
                  </a:lnTo>
                  <a:cubicBezTo>
                    <a:pt x="1468" y="2035"/>
                    <a:pt x="1655" y="839"/>
                    <a:pt x="1564" y="105"/>
                  </a:cubicBezTo>
                  <a:cubicBezTo>
                    <a:pt x="1555" y="33"/>
                    <a:pt x="1532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>
              <a:off x="4519300" y="2338400"/>
              <a:ext cx="51325" cy="78575"/>
            </a:xfrm>
            <a:custGeom>
              <a:avLst/>
              <a:gdLst/>
              <a:ahLst/>
              <a:cxnLst/>
              <a:rect l="l" t="t" r="r" b="b"/>
              <a:pathLst>
                <a:path w="2053" h="3143" extrusionOk="0">
                  <a:moveTo>
                    <a:pt x="1702" y="1"/>
                  </a:moveTo>
                  <a:cubicBezTo>
                    <a:pt x="1544" y="1"/>
                    <a:pt x="1197" y="212"/>
                    <a:pt x="42" y="2882"/>
                  </a:cubicBezTo>
                  <a:cubicBezTo>
                    <a:pt x="0" y="2978"/>
                    <a:pt x="42" y="3084"/>
                    <a:pt x="138" y="3127"/>
                  </a:cubicBezTo>
                  <a:cubicBezTo>
                    <a:pt x="160" y="3138"/>
                    <a:pt x="187" y="3143"/>
                    <a:pt x="213" y="3143"/>
                  </a:cubicBezTo>
                  <a:cubicBezTo>
                    <a:pt x="282" y="3143"/>
                    <a:pt x="351" y="3101"/>
                    <a:pt x="383" y="3032"/>
                  </a:cubicBezTo>
                  <a:cubicBezTo>
                    <a:pt x="798" y="2063"/>
                    <a:pt x="1325" y="983"/>
                    <a:pt x="1613" y="548"/>
                  </a:cubicBezTo>
                  <a:lnTo>
                    <a:pt x="1613" y="548"/>
                  </a:lnTo>
                  <a:cubicBezTo>
                    <a:pt x="1644" y="1245"/>
                    <a:pt x="1500" y="2180"/>
                    <a:pt x="1500" y="2190"/>
                  </a:cubicBezTo>
                  <a:cubicBezTo>
                    <a:pt x="1485" y="2291"/>
                    <a:pt x="1554" y="2387"/>
                    <a:pt x="1655" y="2404"/>
                  </a:cubicBezTo>
                  <a:cubicBezTo>
                    <a:pt x="1664" y="2405"/>
                    <a:pt x="1674" y="2406"/>
                    <a:pt x="1683" y="2406"/>
                  </a:cubicBezTo>
                  <a:cubicBezTo>
                    <a:pt x="1773" y="2406"/>
                    <a:pt x="1853" y="2341"/>
                    <a:pt x="1868" y="2249"/>
                  </a:cubicBezTo>
                  <a:cubicBezTo>
                    <a:pt x="1873" y="2202"/>
                    <a:pt x="2053" y="1021"/>
                    <a:pt x="1957" y="265"/>
                  </a:cubicBezTo>
                  <a:cubicBezTo>
                    <a:pt x="1932" y="52"/>
                    <a:pt x="1798" y="10"/>
                    <a:pt x="1745" y="5"/>
                  </a:cubicBezTo>
                  <a:cubicBezTo>
                    <a:pt x="1733" y="3"/>
                    <a:pt x="1718" y="1"/>
                    <a:pt x="170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>
              <a:off x="4446825" y="2453650"/>
              <a:ext cx="80100" cy="78225"/>
            </a:xfrm>
            <a:custGeom>
              <a:avLst/>
              <a:gdLst/>
              <a:ahLst/>
              <a:cxnLst/>
              <a:rect l="l" t="t" r="r" b="b"/>
              <a:pathLst>
                <a:path w="3204" h="3129" extrusionOk="0">
                  <a:moveTo>
                    <a:pt x="1729" y="1"/>
                  </a:moveTo>
                  <a:lnTo>
                    <a:pt x="0" y="1150"/>
                  </a:lnTo>
                  <a:lnTo>
                    <a:pt x="1824" y="3128"/>
                  </a:lnTo>
                  <a:lnTo>
                    <a:pt x="3203" y="1655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>
              <a:off x="4437375" y="2445550"/>
              <a:ext cx="97900" cy="95350"/>
            </a:xfrm>
            <a:custGeom>
              <a:avLst/>
              <a:gdLst/>
              <a:ahLst/>
              <a:cxnLst/>
              <a:rect l="l" t="t" r="r" b="b"/>
              <a:pathLst>
                <a:path w="3916" h="3814" extrusionOk="0">
                  <a:moveTo>
                    <a:pt x="2070" y="649"/>
                  </a:moveTo>
                  <a:lnTo>
                    <a:pt x="3245" y="1974"/>
                  </a:lnTo>
                  <a:lnTo>
                    <a:pt x="2202" y="3086"/>
                  </a:lnTo>
                  <a:lnTo>
                    <a:pt x="756" y="1522"/>
                  </a:lnTo>
                  <a:lnTo>
                    <a:pt x="2070" y="649"/>
                  </a:lnTo>
                  <a:close/>
                  <a:moveTo>
                    <a:pt x="2150" y="1"/>
                  </a:moveTo>
                  <a:lnTo>
                    <a:pt x="0" y="1432"/>
                  </a:lnTo>
                  <a:lnTo>
                    <a:pt x="2197" y="3814"/>
                  </a:lnTo>
                  <a:lnTo>
                    <a:pt x="3916" y="1984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>
              <a:off x="4490025" y="2337575"/>
              <a:ext cx="195375" cy="116100"/>
            </a:xfrm>
            <a:custGeom>
              <a:avLst/>
              <a:gdLst/>
              <a:ahLst/>
              <a:cxnLst/>
              <a:rect l="l" t="t" r="r" b="b"/>
              <a:pathLst>
                <a:path w="7815" h="4644" extrusionOk="0">
                  <a:moveTo>
                    <a:pt x="7531" y="1"/>
                  </a:moveTo>
                  <a:cubicBezTo>
                    <a:pt x="7102" y="1"/>
                    <a:pt x="6346" y="505"/>
                    <a:pt x="6346" y="505"/>
                  </a:cubicBezTo>
                  <a:lnTo>
                    <a:pt x="1564" y="2714"/>
                  </a:lnTo>
                  <a:lnTo>
                    <a:pt x="1" y="4644"/>
                  </a:lnTo>
                  <a:lnTo>
                    <a:pt x="7814" y="229"/>
                  </a:lnTo>
                  <a:cubicBezTo>
                    <a:pt x="7791" y="63"/>
                    <a:pt x="7681" y="1"/>
                    <a:pt x="7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>
              <a:off x="4484850" y="2333025"/>
              <a:ext cx="205625" cy="125325"/>
            </a:xfrm>
            <a:custGeom>
              <a:avLst/>
              <a:gdLst/>
              <a:ahLst/>
              <a:cxnLst/>
              <a:rect l="l" t="t" r="r" b="b"/>
              <a:pathLst>
                <a:path w="8225" h="5013" extrusionOk="0">
                  <a:moveTo>
                    <a:pt x="7737" y="0"/>
                  </a:moveTo>
                  <a:cubicBezTo>
                    <a:pt x="7288" y="0"/>
                    <a:pt x="6663" y="392"/>
                    <a:pt x="6474" y="523"/>
                  </a:cubicBezTo>
                  <a:lnTo>
                    <a:pt x="1697" y="2725"/>
                  </a:lnTo>
                  <a:cubicBezTo>
                    <a:pt x="1671" y="2741"/>
                    <a:pt x="1650" y="2756"/>
                    <a:pt x="1628" y="2778"/>
                  </a:cubicBezTo>
                  <a:lnTo>
                    <a:pt x="65" y="4708"/>
                  </a:lnTo>
                  <a:cubicBezTo>
                    <a:pt x="1" y="4789"/>
                    <a:pt x="16" y="4906"/>
                    <a:pt x="97" y="4970"/>
                  </a:cubicBezTo>
                  <a:cubicBezTo>
                    <a:pt x="129" y="4996"/>
                    <a:pt x="171" y="5012"/>
                    <a:pt x="208" y="5012"/>
                  </a:cubicBezTo>
                  <a:cubicBezTo>
                    <a:pt x="266" y="5012"/>
                    <a:pt x="320" y="4985"/>
                    <a:pt x="352" y="4943"/>
                  </a:cubicBezTo>
                  <a:lnTo>
                    <a:pt x="1889" y="3044"/>
                  </a:lnTo>
                  <a:lnTo>
                    <a:pt x="6654" y="842"/>
                  </a:lnTo>
                  <a:cubicBezTo>
                    <a:pt x="7032" y="592"/>
                    <a:pt x="7522" y="368"/>
                    <a:pt x="7740" y="368"/>
                  </a:cubicBezTo>
                  <a:cubicBezTo>
                    <a:pt x="7768" y="368"/>
                    <a:pt x="7791" y="372"/>
                    <a:pt x="7809" y="380"/>
                  </a:cubicBezTo>
                  <a:cubicBezTo>
                    <a:pt x="7820" y="385"/>
                    <a:pt x="7835" y="390"/>
                    <a:pt x="7841" y="438"/>
                  </a:cubicBezTo>
                  <a:cubicBezTo>
                    <a:pt x="7855" y="530"/>
                    <a:pt x="7932" y="600"/>
                    <a:pt x="8022" y="600"/>
                  </a:cubicBezTo>
                  <a:cubicBezTo>
                    <a:pt x="8030" y="600"/>
                    <a:pt x="8039" y="599"/>
                    <a:pt x="8048" y="598"/>
                  </a:cubicBezTo>
                  <a:cubicBezTo>
                    <a:pt x="8149" y="581"/>
                    <a:pt x="8224" y="491"/>
                    <a:pt x="8208" y="390"/>
                  </a:cubicBezTo>
                  <a:cubicBezTo>
                    <a:pt x="8186" y="225"/>
                    <a:pt x="8097" y="103"/>
                    <a:pt x="7963" y="44"/>
                  </a:cubicBezTo>
                  <a:cubicBezTo>
                    <a:pt x="7896" y="13"/>
                    <a:pt x="7819" y="0"/>
                    <a:pt x="773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>
              <a:off x="4526900" y="2391550"/>
              <a:ext cx="181500" cy="103500"/>
            </a:xfrm>
            <a:custGeom>
              <a:avLst/>
              <a:gdLst/>
              <a:ahLst/>
              <a:cxnLst/>
              <a:rect l="l" t="t" r="r" b="b"/>
              <a:pathLst>
                <a:path w="7260" h="4140" extrusionOk="0">
                  <a:moveTo>
                    <a:pt x="7260" y="1"/>
                  </a:moveTo>
                  <a:lnTo>
                    <a:pt x="3398" y="1841"/>
                  </a:lnTo>
                  <a:cubicBezTo>
                    <a:pt x="3398" y="1841"/>
                    <a:pt x="3952" y="1673"/>
                    <a:pt x="4587" y="1524"/>
                  </a:cubicBezTo>
                  <a:lnTo>
                    <a:pt x="4587" y="1524"/>
                  </a:lnTo>
                  <a:lnTo>
                    <a:pt x="7260" y="1"/>
                  </a:lnTo>
                  <a:close/>
                  <a:moveTo>
                    <a:pt x="6024" y="1297"/>
                  </a:moveTo>
                  <a:cubicBezTo>
                    <a:pt x="5655" y="1297"/>
                    <a:pt x="5095" y="1405"/>
                    <a:pt x="4587" y="1524"/>
                  </a:cubicBezTo>
                  <a:lnTo>
                    <a:pt x="4587" y="1524"/>
                  </a:lnTo>
                  <a:lnTo>
                    <a:pt x="0" y="4139"/>
                  </a:lnTo>
                  <a:cubicBezTo>
                    <a:pt x="1010" y="4049"/>
                    <a:pt x="2207" y="2942"/>
                    <a:pt x="2483" y="2942"/>
                  </a:cubicBezTo>
                  <a:cubicBezTo>
                    <a:pt x="2755" y="2942"/>
                    <a:pt x="6435" y="2028"/>
                    <a:pt x="6435" y="1474"/>
                  </a:cubicBezTo>
                  <a:cubicBezTo>
                    <a:pt x="6435" y="1346"/>
                    <a:pt x="6273" y="1297"/>
                    <a:pt x="6024" y="1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>
              <a:off x="4522100" y="2387000"/>
              <a:ext cx="191625" cy="112700"/>
            </a:xfrm>
            <a:custGeom>
              <a:avLst/>
              <a:gdLst/>
              <a:ahLst/>
              <a:cxnLst/>
              <a:rect l="l" t="t" r="r" b="b"/>
              <a:pathLst>
                <a:path w="7665" h="4508" extrusionOk="0">
                  <a:moveTo>
                    <a:pt x="7454" y="1"/>
                  </a:moveTo>
                  <a:cubicBezTo>
                    <a:pt x="7427" y="1"/>
                    <a:pt x="7399" y="6"/>
                    <a:pt x="7373" y="18"/>
                  </a:cubicBezTo>
                  <a:lnTo>
                    <a:pt x="3511" y="1859"/>
                  </a:lnTo>
                  <a:cubicBezTo>
                    <a:pt x="3426" y="1896"/>
                    <a:pt x="3383" y="2002"/>
                    <a:pt x="3420" y="2092"/>
                  </a:cubicBezTo>
                  <a:cubicBezTo>
                    <a:pt x="3446" y="2165"/>
                    <a:pt x="3516" y="2206"/>
                    <a:pt x="3589" y="2206"/>
                  </a:cubicBezTo>
                  <a:cubicBezTo>
                    <a:pt x="3607" y="2206"/>
                    <a:pt x="3626" y="2204"/>
                    <a:pt x="3644" y="2198"/>
                  </a:cubicBezTo>
                  <a:cubicBezTo>
                    <a:pt x="4733" y="1870"/>
                    <a:pt x="5783" y="1659"/>
                    <a:pt x="6242" y="1659"/>
                  </a:cubicBezTo>
                  <a:cubicBezTo>
                    <a:pt x="6319" y="1659"/>
                    <a:pt x="6379" y="1665"/>
                    <a:pt x="6420" y="1677"/>
                  </a:cubicBezTo>
                  <a:cubicBezTo>
                    <a:pt x="6090" y="2092"/>
                    <a:pt x="3085" y="2927"/>
                    <a:pt x="2675" y="2944"/>
                  </a:cubicBezTo>
                  <a:cubicBezTo>
                    <a:pt x="2527" y="2944"/>
                    <a:pt x="2351" y="3050"/>
                    <a:pt x="1968" y="3300"/>
                  </a:cubicBezTo>
                  <a:cubicBezTo>
                    <a:pt x="1462" y="3629"/>
                    <a:pt x="777" y="4081"/>
                    <a:pt x="176" y="4135"/>
                  </a:cubicBezTo>
                  <a:cubicBezTo>
                    <a:pt x="75" y="4145"/>
                    <a:pt x="1" y="4236"/>
                    <a:pt x="6" y="4336"/>
                  </a:cubicBezTo>
                  <a:cubicBezTo>
                    <a:pt x="16" y="4432"/>
                    <a:pt x="96" y="4508"/>
                    <a:pt x="192" y="4508"/>
                  </a:cubicBezTo>
                  <a:lnTo>
                    <a:pt x="207" y="4508"/>
                  </a:lnTo>
                  <a:cubicBezTo>
                    <a:pt x="904" y="4444"/>
                    <a:pt x="1633" y="3965"/>
                    <a:pt x="2171" y="3614"/>
                  </a:cubicBezTo>
                  <a:cubicBezTo>
                    <a:pt x="2367" y="3481"/>
                    <a:pt x="2611" y="3322"/>
                    <a:pt x="2675" y="3310"/>
                  </a:cubicBezTo>
                  <a:cubicBezTo>
                    <a:pt x="2878" y="3310"/>
                    <a:pt x="6814" y="2448"/>
                    <a:pt x="6814" y="1656"/>
                  </a:cubicBezTo>
                  <a:cubicBezTo>
                    <a:pt x="6814" y="1555"/>
                    <a:pt x="6766" y="1464"/>
                    <a:pt x="6681" y="1400"/>
                  </a:cubicBezTo>
                  <a:cubicBezTo>
                    <a:pt x="6584" y="1329"/>
                    <a:pt x="6415" y="1300"/>
                    <a:pt x="6203" y="1300"/>
                  </a:cubicBezTo>
                  <a:cubicBezTo>
                    <a:pt x="5958" y="1300"/>
                    <a:pt x="5656" y="1339"/>
                    <a:pt x="5340" y="1395"/>
                  </a:cubicBezTo>
                  <a:lnTo>
                    <a:pt x="7532" y="354"/>
                  </a:lnTo>
                  <a:cubicBezTo>
                    <a:pt x="7628" y="310"/>
                    <a:pt x="7665" y="199"/>
                    <a:pt x="7622" y="103"/>
                  </a:cubicBezTo>
                  <a:cubicBezTo>
                    <a:pt x="7591" y="38"/>
                    <a:pt x="7525" y="1"/>
                    <a:pt x="745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>
              <a:off x="4576750" y="2354800"/>
              <a:ext cx="116250" cy="50625"/>
            </a:xfrm>
            <a:custGeom>
              <a:avLst/>
              <a:gdLst/>
              <a:ahLst/>
              <a:cxnLst/>
              <a:rect l="l" t="t" r="r" b="b"/>
              <a:pathLst>
                <a:path w="4650" h="2025" extrusionOk="0">
                  <a:moveTo>
                    <a:pt x="4440" y="1"/>
                  </a:moveTo>
                  <a:cubicBezTo>
                    <a:pt x="4417" y="1"/>
                    <a:pt x="4394" y="5"/>
                    <a:pt x="4372" y="14"/>
                  </a:cubicBezTo>
                  <a:lnTo>
                    <a:pt x="144" y="1667"/>
                  </a:lnTo>
                  <a:cubicBezTo>
                    <a:pt x="49" y="1705"/>
                    <a:pt x="0" y="1811"/>
                    <a:pt x="37" y="1907"/>
                  </a:cubicBezTo>
                  <a:cubicBezTo>
                    <a:pt x="69" y="1981"/>
                    <a:pt x="138" y="2025"/>
                    <a:pt x="213" y="2025"/>
                  </a:cubicBezTo>
                  <a:cubicBezTo>
                    <a:pt x="234" y="2025"/>
                    <a:pt x="255" y="2025"/>
                    <a:pt x="277" y="2013"/>
                  </a:cubicBezTo>
                  <a:lnTo>
                    <a:pt x="4505" y="359"/>
                  </a:lnTo>
                  <a:cubicBezTo>
                    <a:pt x="4601" y="322"/>
                    <a:pt x="4649" y="216"/>
                    <a:pt x="4612" y="120"/>
                  </a:cubicBezTo>
                  <a:cubicBezTo>
                    <a:pt x="4583" y="47"/>
                    <a:pt x="4514" y="1"/>
                    <a:pt x="44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>
              <a:off x="4588175" y="2368575"/>
              <a:ext cx="120900" cy="50675"/>
            </a:xfrm>
            <a:custGeom>
              <a:avLst/>
              <a:gdLst/>
              <a:ahLst/>
              <a:cxnLst/>
              <a:rect l="l" t="t" r="r" b="b"/>
              <a:pathLst>
                <a:path w="4836" h="2027" extrusionOk="0">
                  <a:moveTo>
                    <a:pt x="4625" y="1"/>
                  </a:moveTo>
                  <a:cubicBezTo>
                    <a:pt x="4604" y="1"/>
                    <a:pt x="4584" y="4"/>
                    <a:pt x="4564" y="11"/>
                  </a:cubicBezTo>
                  <a:cubicBezTo>
                    <a:pt x="4399" y="75"/>
                    <a:pt x="506" y="1489"/>
                    <a:pt x="134" y="1675"/>
                  </a:cubicBezTo>
                  <a:cubicBezTo>
                    <a:pt x="38" y="1723"/>
                    <a:pt x="0" y="1835"/>
                    <a:pt x="49" y="1926"/>
                  </a:cubicBezTo>
                  <a:cubicBezTo>
                    <a:pt x="80" y="1989"/>
                    <a:pt x="144" y="2026"/>
                    <a:pt x="213" y="2026"/>
                  </a:cubicBezTo>
                  <a:cubicBezTo>
                    <a:pt x="240" y="2026"/>
                    <a:pt x="272" y="2021"/>
                    <a:pt x="299" y="2005"/>
                  </a:cubicBezTo>
                  <a:cubicBezTo>
                    <a:pt x="581" y="1867"/>
                    <a:pt x="3294" y="867"/>
                    <a:pt x="4691" y="362"/>
                  </a:cubicBezTo>
                  <a:cubicBezTo>
                    <a:pt x="4787" y="325"/>
                    <a:pt x="4836" y="218"/>
                    <a:pt x="4799" y="122"/>
                  </a:cubicBezTo>
                  <a:cubicBezTo>
                    <a:pt x="4773" y="46"/>
                    <a:pt x="4701" y="1"/>
                    <a:pt x="462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>
              <a:off x="2989975" y="3189325"/>
              <a:ext cx="82875" cy="144250"/>
            </a:xfrm>
            <a:custGeom>
              <a:avLst/>
              <a:gdLst/>
              <a:ahLst/>
              <a:cxnLst/>
              <a:rect l="l" t="t" r="r" b="b"/>
              <a:pathLst>
                <a:path w="3315" h="5770" extrusionOk="0">
                  <a:moveTo>
                    <a:pt x="1834" y="1"/>
                  </a:moveTo>
                  <a:cubicBezTo>
                    <a:pt x="1802" y="1"/>
                    <a:pt x="1770" y="9"/>
                    <a:pt x="1740" y="25"/>
                  </a:cubicBezTo>
                  <a:cubicBezTo>
                    <a:pt x="1655" y="78"/>
                    <a:pt x="1623" y="189"/>
                    <a:pt x="1677" y="280"/>
                  </a:cubicBezTo>
                  <a:cubicBezTo>
                    <a:pt x="2028" y="891"/>
                    <a:pt x="2948" y="2593"/>
                    <a:pt x="2948" y="3130"/>
                  </a:cubicBezTo>
                  <a:cubicBezTo>
                    <a:pt x="2948" y="3535"/>
                    <a:pt x="1724" y="4966"/>
                    <a:pt x="847" y="5327"/>
                  </a:cubicBezTo>
                  <a:cubicBezTo>
                    <a:pt x="771" y="5359"/>
                    <a:pt x="658" y="5398"/>
                    <a:pt x="565" y="5398"/>
                  </a:cubicBezTo>
                  <a:cubicBezTo>
                    <a:pt x="513" y="5398"/>
                    <a:pt x="467" y="5386"/>
                    <a:pt x="437" y="5354"/>
                  </a:cubicBezTo>
                  <a:cubicBezTo>
                    <a:pt x="405" y="5327"/>
                    <a:pt x="373" y="5280"/>
                    <a:pt x="373" y="5184"/>
                  </a:cubicBezTo>
                  <a:cubicBezTo>
                    <a:pt x="395" y="4662"/>
                    <a:pt x="1352" y="3710"/>
                    <a:pt x="1724" y="3386"/>
                  </a:cubicBezTo>
                  <a:cubicBezTo>
                    <a:pt x="1788" y="3333"/>
                    <a:pt x="1804" y="3238"/>
                    <a:pt x="1761" y="3157"/>
                  </a:cubicBezTo>
                  <a:cubicBezTo>
                    <a:pt x="1728" y="3099"/>
                    <a:pt x="1664" y="3064"/>
                    <a:pt x="1598" y="3064"/>
                  </a:cubicBezTo>
                  <a:cubicBezTo>
                    <a:pt x="1580" y="3064"/>
                    <a:pt x="1562" y="3066"/>
                    <a:pt x="1544" y="3072"/>
                  </a:cubicBezTo>
                  <a:cubicBezTo>
                    <a:pt x="1538" y="3073"/>
                    <a:pt x="1496" y="3085"/>
                    <a:pt x="1431" y="3085"/>
                  </a:cubicBezTo>
                  <a:cubicBezTo>
                    <a:pt x="1249" y="3085"/>
                    <a:pt x="881" y="2995"/>
                    <a:pt x="591" y="2349"/>
                  </a:cubicBezTo>
                  <a:cubicBezTo>
                    <a:pt x="559" y="2279"/>
                    <a:pt x="494" y="2237"/>
                    <a:pt x="423" y="2237"/>
                  </a:cubicBezTo>
                  <a:cubicBezTo>
                    <a:pt x="398" y="2237"/>
                    <a:pt x="372" y="2242"/>
                    <a:pt x="346" y="2253"/>
                  </a:cubicBezTo>
                  <a:cubicBezTo>
                    <a:pt x="251" y="2296"/>
                    <a:pt x="214" y="2408"/>
                    <a:pt x="251" y="2497"/>
                  </a:cubicBezTo>
                  <a:cubicBezTo>
                    <a:pt x="516" y="3099"/>
                    <a:pt x="867" y="3333"/>
                    <a:pt x="1149" y="3413"/>
                  </a:cubicBezTo>
                  <a:cubicBezTo>
                    <a:pt x="719" y="3838"/>
                    <a:pt x="22" y="4610"/>
                    <a:pt x="6" y="5173"/>
                  </a:cubicBezTo>
                  <a:cubicBezTo>
                    <a:pt x="0" y="5349"/>
                    <a:pt x="59" y="5504"/>
                    <a:pt x="171" y="5620"/>
                  </a:cubicBezTo>
                  <a:cubicBezTo>
                    <a:pt x="251" y="5695"/>
                    <a:pt x="373" y="5769"/>
                    <a:pt x="565" y="5769"/>
                  </a:cubicBezTo>
                  <a:cubicBezTo>
                    <a:pt x="676" y="5769"/>
                    <a:pt x="820" y="5742"/>
                    <a:pt x="985" y="5673"/>
                  </a:cubicBezTo>
                  <a:cubicBezTo>
                    <a:pt x="1851" y="5312"/>
                    <a:pt x="3314" y="3812"/>
                    <a:pt x="3314" y="3130"/>
                  </a:cubicBezTo>
                  <a:cubicBezTo>
                    <a:pt x="3314" y="2396"/>
                    <a:pt x="2128" y="327"/>
                    <a:pt x="1996" y="94"/>
                  </a:cubicBezTo>
                  <a:cubicBezTo>
                    <a:pt x="1960" y="33"/>
                    <a:pt x="1898" y="1"/>
                    <a:pt x="18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>
              <a:off x="2936000" y="3204000"/>
              <a:ext cx="136975" cy="158150"/>
            </a:xfrm>
            <a:custGeom>
              <a:avLst/>
              <a:gdLst/>
              <a:ahLst/>
              <a:cxnLst/>
              <a:rect l="l" t="t" r="r" b="b"/>
              <a:pathLst>
                <a:path w="5479" h="6326" extrusionOk="0">
                  <a:moveTo>
                    <a:pt x="1168" y="1"/>
                  </a:moveTo>
                  <a:cubicBezTo>
                    <a:pt x="1096" y="1"/>
                    <a:pt x="1028" y="42"/>
                    <a:pt x="1000" y="113"/>
                  </a:cubicBezTo>
                  <a:cubicBezTo>
                    <a:pt x="836" y="474"/>
                    <a:pt x="38" y="2288"/>
                    <a:pt x="38" y="2661"/>
                  </a:cubicBezTo>
                  <a:lnTo>
                    <a:pt x="38" y="2799"/>
                  </a:lnTo>
                  <a:cubicBezTo>
                    <a:pt x="1" y="5012"/>
                    <a:pt x="218" y="6076"/>
                    <a:pt x="755" y="6251"/>
                  </a:cubicBezTo>
                  <a:cubicBezTo>
                    <a:pt x="899" y="6304"/>
                    <a:pt x="1106" y="6326"/>
                    <a:pt x="1346" y="6326"/>
                  </a:cubicBezTo>
                  <a:cubicBezTo>
                    <a:pt x="2383" y="6326"/>
                    <a:pt x="4101" y="5916"/>
                    <a:pt x="4686" y="5528"/>
                  </a:cubicBezTo>
                  <a:cubicBezTo>
                    <a:pt x="5478" y="4996"/>
                    <a:pt x="5250" y="3294"/>
                    <a:pt x="5240" y="3225"/>
                  </a:cubicBezTo>
                  <a:cubicBezTo>
                    <a:pt x="5225" y="3133"/>
                    <a:pt x="5145" y="3063"/>
                    <a:pt x="5055" y="3063"/>
                  </a:cubicBezTo>
                  <a:cubicBezTo>
                    <a:pt x="5046" y="3063"/>
                    <a:pt x="5036" y="3064"/>
                    <a:pt x="5027" y="3066"/>
                  </a:cubicBezTo>
                  <a:cubicBezTo>
                    <a:pt x="4926" y="3081"/>
                    <a:pt x="4857" y="3177"/>
                    <a:pt x="4872" y="3277"/>
                  </a:cubicBezTo>
                  <a:cubicBezTo>
                    <a:pt x="4931" y="3704"/>
                    <a:pt x="4979" y="4885"/>
                    <a:pt x="4479" y="5219"/>
                  </a:cubicBezTo>
                  <a:cubicBezTo>
                    <a:pt x="3916" y="5594"/>
                    <a:pt x="2272" y="5955"/>
                    <a:pt x="1353" y="5955"/>
                  </a:cubicBezTo>
                  <a:cubicBezTo>
                    <a:pt x="1152" y="5955"/>
                    <a:pt x="986" y="5938"/>
                    <a:pt x="873" y="5899"/>
                  </a:cubicBezTo>
                  <a:cubicBezTo>
                    <a:pt x="750" y="5862"/>
                    <a:pt x="357" y="5517"/>
                    <a:pt x="409" y="2810"/>
                  </a:cubicBezTo>
                  <a:lnTo>
                    <a:pt x="409" y="2661"/>
                  </a:lnTo>
                  <a:cubicBezTo>
                    <a:pt x="409" y="2464"/>
                    <a:pt x="883" y="1289"/>
                    <a:pt x="1335" y="262"/>
                  </a:cubicBezTo>
                  <a:cubicBezTo>
                    <a:pt x="1378" y="172"/>
                    <a:pt x="1335" y="59"/>
                    <a:pt x="1245" y="17"/>
                  </a:cubicBezTo>
                  <a:cubicBezTo>
                    <a:pt x="1220" y="6"/>
                    <a:pt x="1194" y="1"/>
                    <a:pt x="116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>
              <a:off x="2956075" y="3290475"/>
              <a:ext cx="51350" cy="22875"/>
            </a:xfrm>
            <a:custGeom>
              <a:avLst/>
              <a:gdLst/>
              <a:ahLst/>
              <a:cxnLst/>
              <a:rect l="l" t="t" r="r" b="b"/>
              <a:pathLst>
                <a:path w="2054" h="915" extrusionOk="0">
                  <a:moveTo>
                    <a:pt x="1845" y="1"/>
                  </a:moveTo>
                  <a:cubicBezTo>
                    <a:pt x="1826" y="1"/>
                    <a:pt x="1807" y="4"/>
                    <a:pt x="1788" y="10"/>
                  </a:cubicBezTo>
                  <a:lnTo>
                    <a:pt x="149" y="558"/>
                  </a:lnTo>
                  <a:cubicBezTo>
                    <a:pt x="53" y="589"/>
                    <a:pt x="1" y="692"/>
                    <a:pt x="33" y="792"/>
                  </a:cubicBezTo>
                  <a:cubicBezTo>
                    <a:pt x="59" y="867"/>
                    <a:pt x="133" y="915"/>
                    <a:pt x="208" y="915"/>
                  </a:cubicBezTo>
                  <a:cubicBezTo>
                    <a:pt x="229" y="915"/>
                    <a:pt x="251" y="915"/>
                    <a:pt x="266" y="909"/>
                  </a:cubicBezTo>
                  <a:lnTo>
                    <a:pt x="1904" y="361"/>
                  </a:lnTo>
                  <a:cubicBezTo>
                    <a:pt x="2006" y="329"/>
                    <a:pt x="2053" y="223"/>
                    <a:pt x="2021" y="127"/>
                  </a:cubicBezTo>
                  <a:cubicBezTo>
                    <a:pt x="1996" y="50"/>
                    <a:pt x="1922" y="1"/>
                    <a:pt x="184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>
              <a:off x="2977750" y="3305625"/>
              <a:ext cx="6150" cy="51075"/>
            </a:xfrm>
            <a:custGeom>
              <a:avLst/>
              <a:gdLst/>
              <a:ahLst/>
              <a:cxnLst/>
              <a:rect l="l" t="t" r="r" b="b"/>
              <a:pathLst>
                <a:path w="246" h="2043" extrusionOk="0">
                  <a:moveTo>
                    <a:pt x="123" y="0"/>
                  </a:moveTo>
                  <a:cubicBezTo>
                    <a:pt x="54" y="0"/>
                    <a:pt x="1" y="59"/>
                    <a:pt x="1" y="128"/>
                  </a:cubicBezTo>
                  <a:lnTo>
                    <a:pt x="1" y="1920"/>
                  </a:lnTo>
                  <a:cubicBezTo>
                    <a:pt x="1" y="1989"/>
                    <a:pt x="54" y="2043"/>
                    <a:pt x="123" y="2043"/>
                  </a:cubicBezTo>
                  <a:cubicBezTo>
                    <a:pt x="192" y="2043"/>
                    <a:pt x="246" y="1989"/>
                    <a:pt x="246" y="1920"/>
                  </a:cubicBezTo>
                  <a:lnTo>
                    <a:pt x="246" y="128"/>
                  </a:lnTo>
                  <a:cubicBezTo>
                    <a:pt x="246" y="59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>
              <a:off x="3004625" y="3325200"/>
              <a:ext cx="14775" cy="27650"/>
            </a:xfrm>
            <a:custGeom>
              <a:avLst/>
              <a:gdLst/>
              <a:ahLst/>
              <a:cxnLst/>
              <a:rect l="l" t="t" r="r" b="b"/>
              <a:pathLst>
                <a:path w="591" h="1106" extrusionOk="0">
                  <a:moveTo>
                    <a:pt x="448" y="0"/>
                  </a:moveTo>
                  <a:cubicBezTo>
                    <a:pt x="400" y="0"/>
                    <a:pt x="355" y="30"/>
                    <a:pt x="335" y="79"/>
                  </a:cubicBezTo>
                  <a:lnTo>
                    <a:pt x="26" y="940"/>
                  </a:lnTo>
                  <a:cubicBezTo>
                    <a:pt x="0" y="1004"/>
                    <a:pt x="37" y="1073"/>
                    <a:pt x="96" y="1100"/>
                  </a:cubicBezTo>
                  <a:cubicBezTo>
                    <a:pt x="111" y="1105"/>
                    <a:pt x="128" y="1105"/>
                    <a:pt x="138" y="1105"/>
                  </a:cubicBezTo>
                  <a:cubicBezTo>
                    <a:pt x="192" y="1105"/>
                    <a:pt x="239" y="1073"/>
                    <a:pt x="256" y="1026"/>
                  </a:cubicBezTo>
                  <a:lnTo>
                    <a:pt x="568" y="164"/>
                  </a:lnTo>
                  <a:cubicBezTo>
                    <a:pt x="590" y="100"/>
                    <a:pt x="558" y="30"/>
                    <a:pt x="494" y="10"/>
                  </a:cubicBezTo>
                  <a:cubicBezTo>
                    <a:pt x="479" y="3"/>
                    <a:pt x="463" y="0"/>
                    <a:pt x="44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>
              <a:off x="3033975" y="3305625"/>
              <a:ext cx="8550" cy="35500"/>
            </a:xfrm>
            <a:custGeom>
              <a:avLst/>
              <a:gdLst/>
              <a:ahLst/>
              <a:cxnLst/>
              <a:rect l="l" t="t" r="r" b="b"/>
              <a:pathLst>
                <a:path w="342" h="1420" extrusionOk="0">
                  <a:moveTo>
                    <a:pt x="214" y="0"/>
                  </a:moveTo>
                  <a:cubicBezTo>
                    <a:pt x="150" y="0"/>
                    <a:pt x="91" y="59"/>
                    <a:pt x="91" y="128"/>
                  </a:cubicBezTo>
                  <a:cubicBezTo>
                    <a:pt x="91" y="133"/>
                    <a:pt x="91" y="899"/>
                    <a:pt x="17" y="1272"/>
                  </a:cubicBezTo>
                  <a:cubicBezTo>
                    <a:pt x="1" y="1340"/>
                    <a:pt x="49" y="1404"/>
                    <a:pt x="113" y="1420"/>
                  </a:cubicBezTo>
                  <a:lnTo>
                    <a:pt x="140" y="1420"/>
                  </a:lnTo>
                  <a:cubicBezTo>
                    <a:pt x="199" y="1420"/>
                    <a:pt x="246" y="1377"/>
                    <a:pt x="256" y="1319"/>
                  </a:cubicBezTo>
                  <a:cubicBezTo>
                    <a:pt x="336" y="926"/>
                    <a:pt x="342" y="160"/>
                    <a:pt x="342" y="128"/>
                  </a:cubicBezTo>
                  <a:cubicBezTo>
                    <a:pt x="342" y="59"/>
                    <a:pt x="283" y="0"/>
                    <a:pt x="21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>
              <a:off x="2971625" y="3260775"/>
              <a:ext cx="29950" cy="49100"/>
            </a:xfrm>
            <a:custGeom>
              <a:avLst/>
              <a:gdLst/>
              <a:ahLst/>
              <a:cxnLst/>
              <a:rect l="l" t="t" r="r" b="b"/>
              <a:pathLst>
                <a:path w="1198" h="1964" extrusionOk="0">
                  <a:moveTo>
                    <a:pt x="1062" y="0"/>
                  </a:moveTo>
                  <a:cubicBezTo>
                    <a:pt x="1001" y="0"/>
                    <a:pt x="952" y="50"/>
                    <a:pt x="948" y="113"/>
                  </a:cubicBezTo>
                  <a:cubicBezTo>
                    <a:pt x="905" y="518"/>
                    <a:pt x="676" y="1608"/>
                    <a:pt x="108" y="1720"/>
                  </a:cubicBezTo>
                  <a:cubicBezTo>
                    <a:pt x="44" y="1735"/>
                    <a:pt x="0" y="1799"/>
                    <a:pt x="12" y="1863"/>
                  </a:cubicBezTo>
                  <a:cubicBezTo>
                    <a:pt x="22" y="1927"/>
                    <a:pt x="76" y="1964"/>
                    <a:pt x="133" y="1964"/>
                  </a:cubicBezTo>
                  <a:lnTo>
                    <a:pt x="155" y="1964"/>
                  </a:lnTo>
                  <a:cubicBezTo>
                    <a:pt x="1017" y="1789"/>
                    <a:pt x="1186" y="204"/>
                    <a:pt x="1193" y="135"/>
                  </a:cubicBezTo>
                  <a:cubicBezTo>
                    <a:pt x="1198" y="66"/>
                    <a:pt x="1149" y="7"/>
                    <a:pt x="1080" y="2"/>
                  </a:cubicBezTo>
                  <a:cubicBezTo>
                    <a:pt x="1074" y="1"/>
                    <a:pt x="1068" y="0"/>
                    <a:pt x="106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>
              <a:off x="4802775" y="1467000"/>
              <a:ext cx="804250" cy="240025"/>
            </a:xfrm>
            <a:custGeom>
              <a:avLst/>
              <a:gdLst/>
              <a:ahLst/>
              <a:cxnLst/>
              <a:rect l="l" t="t" r="r" b="b"/>
              <a:pathLst>
                <a:path w="32170" h="9601" extrusionOk="0">
                  <a:moveTo>
                    <a:pt x="30085" y="0"/>
                  </a:moveTo>
                  <a:lnTo>
                    <a:pt x="28665" y="1394"/>
                  </a:lnTo>
                  <a:lnTo>
                    <a:pt x="30521" y="3314"/>
                  </a:lnTo>
                  <a:cubicBezTo>
                    <a:pt x="30521" y="3314"/>
                    <a:pt x="31734" y="5219"/>
                    <a:pt x="28143" y="5734"/>
                  </a:cubicBezTo>
                  <a:cubicBezTo>
                    <a:pt x="27957" y="5761"/>
                    <a:pt x="27771" y="5773"/>
                    <a:pt x="27586" y="5773"/>
                  </a:cubicBezTo>
                  <a:cubicBezTo>
                    <a:pt x="23936" y="5773"/>
                    <a:pt x="20444" y="890"/>
                    <a:pt x="16568" y="890"/>
                  </a:cubicBezTo>
                  <a:cubicBezTo>
                    <a:pt x="16290" y="890"/>
                    <a:pt x="16011" y="915"/>
                    <a:pt x="15729" y="969"/>
                  </a:cubicBezTo>
                  <a:cubicBezTo>
                    <a:pt x="11315" y="1804"/>
                    <a:pt x="9091" y="3900"/>
                    <a:pt x="6948" y="4436"/>
                  </a:cubicBezTo>
                  <a:cubicBezTo>
                    <a:pt x="5682" y="4753"/>
                    <a:pt x="4493" y="4818"/>
                    <a:pt x="3731" y="4818"/>
                  </a:cubicBezTo>
                  <a:cubicBezTo>
                    <a:pt x="3202" y="4818"/>
                    <a:pt x="2879" y="4787"/>
                    <a:pt x="2879" y="4787"/>
                  </a:cubicBezTo>
                  <a:lnTo>
                    <a:pt x="1" y="7080"/>
                  </a:lnTo>
                  <a:lnTo>
                    <a:pt x="4384" y="9601"/>
                  </a:lnTo>
                  <a:cubicBezTo>
                    <a:pt x="4384" y="9601"/>
                    <a:pt x="7129" y="9048"/>
                    <a:pt x="9368" y="7548"/>
                  </a:cubicBezTo>
                  <a:cubicBezTo>
                    <a:pt x="11325" y="6242"/>
                    <a:pt x="13258" y="4018"/>
                    <a:pt x="15930" y="4018"/>
                  </a:cubicBezTo>
                  <a:cubicBezTo>
                    <a:pt x="16315" y="4018"/>
                    <a:pt x="16715" y="4064"/>
                    <a:pt x="17133" y="4165"/>
                  </a:cubicBezTo>
                  <a:cubicBezTo>
                    <a:pt x="19860" y="4834"/>
                    <a:pt x="24831" y="7786"/>
                    <a:pt x="27822" y="7786"/>
                  </a:cubicBezTo>
                  <a:cubicBezTo>
                    <a:pt x="28471" y="7786"/>
                    <a:pt x="29027" y="7647"/>
                    <a:pt x="29447" y="7315"/>
                  </a:cubicBezTo>
                  <a:cubicBezTo>
                    <a:pt x="31793" y="5457"/>
                    <a:pt x="31133" y="3075"/>
                    <a:pt x="31133" y="3075"/>
                  </a:cubicBezTo>
                  <a:lnTo>
                    <a:pt x="32169" y="17"/>
                  </a:lnTo>
                  <a:lnTo>
                    <a:pt x="300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>
              <a:off x="3653775" y="1950475"/>
              <a:ext cx="219975" cy="193900"/>
            </a:xfrm>
            <a:custGeom>
              <a:avLst/>
              <a:gdLst/>
              <a:ahLst/>
              <a:cxnLst/>
              <a:rect l="l" t="t" r="r" b="b"/>
              <a:pathLst>
                <a:path w="8799" h="7756" extrusionOk="0">
                  <a:moveTo>
                    <a:pt x="5879" y="1"/>
                  </a:moveTo>
                  <a:cubicBezTo>
                    <a:pt x="5482" y="1"/>
                    <a:pt x="5070" y="91"/>
                    <a:pt x="4665" y="294"/>
                  </a:cubicBezTo>
                  <a:cubicBezTo>
                    <a:pt x="2799" y="1225"/>
                    <a:pt x="4532" y="1623"/>
                    <a:pt x="3464" y="2293"/>
                  </a:cubicBezTo>
                  <a:cubicBezTo>
                    <a:pt x="2399" y="2958"/>
                    <a:pt x="798" y="3889"/>
                    <a:pt x="400" y="5224"/>
                  </a:cubicBezTo>
                  <a:cubicBezTo>
                    <a:pt x="0" y="6559"/>
                    <a:pt x="665" y="7756"/>
                    <a:pt x="665" y="7756"/>
                  </a:cubicBezTo>
                  <a:lnTo>
                    <a:pt x="7863" y="4826"/>
                  </a:lnTo>
                  <a:cubicBezTo>
                    <a:pt x="7863" y="4826"/>
                    <a:pt x="8798" y="4028"/>
                    <a:pt x="8665" y="2426"/>
                  </a:cubicBezTo>
                  <a:cubicBezTo>
                    <a:pt x="8562" y="1173"/>
                    <a:pt x="7313" y="1"/>
                    <a:pt x="587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>
              <a:off x="3817200" y="1984650"/>
              <a:ext cx="71950" cy="99500"/>
            </a:xfrm>
            <a:custGeom>
              <a:avLst/>
              <a:gdLst/>
              <a:ahLst/>
              <a:cxnLst/>
              <a:rect l="l" t="t" r="r" b="b"/>
              <a:pathLst>
                <a:path w="2878" h="3980" extrusionOk="0">
                  <a:moveTo>
                    <a:pt x="2660" y="0"/>
                  </a:moveTo>
                  <a:cubicBezTo>
                    <a:pt x="2656" y="0"/>
                    <a:pt x="2653" y="1"/>
                    <a:pt x="2649" y="1"/>
                  </a:cubicBezTo>
                  <a:cubicBezTo>
                    <a:pt x="2585" y="6"/>
                    <a:pt x="2532" y="65"/>
                    <a:pt x="2538" y="134"/>
                  </a:cubicBezTo>
                  <a:cubicBezTo>
                    <a:pt x="2623" y="1321"/>
                    <a:pt x="2384" y="2240"/>
                    <a:pt x="1825" y="2873"/>
                  </a:cubicBezTo>
                  <a:cubicBezTo>
                    <a:pt x="1117" y="3676"/>
                    <a:pt x="133" y="3735"/>
                    <a:pt x="123" y="3735"/>
                  </a:cubicBezTo>
                  <a:cubicBezTo>
                    <a:pt x="54" y="3740"/>
                    <a:pt x="1" y="3799"/>
                    <a:pt x="6" y="3862"/>
                  </a:cubicBezTo>
                  <a:cubicBezTo>
                    <a:pt x="6" y="3931"/>
                    <a:pt x="59" y="3980"/>
                    <a:pt x="128" y="3980"/>
                  </a:cubicBezTo>
                  <a:lnTo>
                    <a:pt x="133" y="3980"/>
                  </a:lnTo>
                  <a:cubicBezTo>
                    <a:pt x="177" y="3980"/>
                    <a:pt x="1230" y="3921"/>
                    <a:pt x="2006" y="3044"/>
                  </a:cubicBezTo>
                  <a:cubicBezTo>
                    <a:pt x="2617" y="2357"/>
                    <a:pt x="2878" y="1368"/>
                    <a:pt x="2782" y="118"/>
                  </a:cubicBezTo>
                  <a:cubicBezTo>
                    <a:pt x="2777" y="52"/>
                    <a:pt x="2734" y="0"/>
                    <a:pt x="266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>
              <a:off x="3693525" y="1997300"/>
              <a:ext cx="63600" cy="13575"/>
            </a:xfrm>
            <a:custGeom>
              <a:avLst/>
              <a:gdLst/>
              <a:ahLst/>
              <a:cxnLst/>
              <a:rect l="l" t="t" r="r" b="b"/>
              <a:pathLst>
                <a:path w="2544" h="543" extrusionOk="0">
                  <a:moveTo>
                    <a:pt x="1684" y="0"/>
                  </a:moveTo>
                  <a:cubicBezTo>
                    <a:pt x="1280" y="0"/>
                    <a:pt x="748" y="102"/>
                    <a:pt x="107" y="304"/>
                  </a:cubicBezTo>
                  <a:cubicBezTo>
                    <a:pt x="38" y="319"/>
                    <a:pt x="1" y="388"/>
                    <a:pt x="23" y="457"/>
                  </a:cubicBezTo>
                  <a:cubicBezTo>
                    <a:pt x="38" y="511"/>
                    <a:pt x="92" y="543"/>
                    <a:pt x="139" y="543"/>
                  </a:cubicBezTo>
                  <a:cubicBezTo>
                    <a:pt x="155" y="543"/>
                    <a:pt x="166" y="543"/>
                    <a:pt x="177" y="538"/>
                  </a:cubicBezTo>
                  <a:cubicBezTo>
                    <a:pt x="874" y="319"/>
                    <a:pt x="1356" y="247"/>
                    <a:pt x="1682" y="247"/>
                  </a:cubicBezTo>
                  <a:cubicBezTo>
                    <a:pt x="2101" y="247"/>
                    <a:pt x="2261" y="367"/>
                    <a:pt x="2288" y="447"/>
                  </a:cubicBezTo>
                  <a:cubicBezTo>
                    <a:pt x="2302" y="502"/>
                    <a:pt x="2351" y="541"/>
                    <a:pt x="2405" y="541"/>
                  </a:cubicBezTo>
                  <a:cubicBezTo>
                    <a:pt x="2414" y="541"/>
                    <a:pt x="2423" y="540"/>
                    <a:pt x="2431" y="538"/>
                  </a:cubicBezTo>
                  <a:cubicBezTo>
                    <a:pt x="2500" y="528"/>
                    <a:pt x="2544" y="464"/>
                    <a:pt x="2527" y="393"/>
                  </a:cubicBezTo>
                  <a:cubicBezTo>
                    <a:pt x="2522" y="368"/>
                    <a:pt x="2490" y="240"/>
                    <a:pt x="2315" y="133"/>
                  </a:cubicBezTo>
                  <a:cubicBezTo>
                    <a:pt x="2163" y="44"/>
                    <a:pt x="1951" y="0"/>
                    <a:pt x="168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>
              <a:off x="5331225" y="2253825"/>
              <a:ext cx="441750" cy="942250"/>
            </a:xfrm>
            <a:custGeom>
              <a:avLst/>
              <a:gdLst/>
              <a:ahLst/>
              <a:cxnLst/>
              <a:rect l="l" t="t" r="r" b="b"/>
              <a:pathLst>
                <a:path w="17670" h="37690" extrusionOk="0">
                  <a:moveTo>
                    <a:pt x="17669" y="0"/>
                  </a:moveTo>
                  <a:lnTo>
                    <a:pt x="17669" y="0"/>
                  </a:lnTo>
                  <a:cubicBezTo>
                    <a:pt x="14303" y="116"/>
                    <a:pt x="10410" y="229"/>
                    <a:pt x="7815" y="229"/>
                  </a:cubicBezTo>
                  <a:cubicBezTo>
                    <a:pt x="6639" y="229"/>
                    <a:pt x="5729" y="207"/>
                    <a:pt x="5250" y="148"/>
                  </a:cubicBezTo>
                  <a:lnTo>
                    <a:pt x="5250" y="148"/>
                  </a:lnTo>
                  <a:lnTo>
                    <a:pt x="5942" y="16372"/>
                  </a:lnTo>
                  <a:lnTo>
                    <a:pt x="5932" y="16409"/>
                  </a:lnTo>
                  <a:lnTo>
                    <a:pt x="2878" y="26886"/>
                  </a:lnTo>
                  <a:lnTo>
                    <a:pt x="1" y="37690"/>
                  </a:lnTo>
                  <a:lnTo>
                    <a:pt x="1" y="37690"/>
                  </a:lnTo>
                  <a:lnTo>
                    <a:pt x="686" y="37519"/>
                  </a:lnTo>
                  <a:lnTo>
                    <a:pt x="8782" y="17366"/>
                  </a:lnTo>
                  <a:lnTo>
                    <a:pt x="9819" y="1692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>
              <a:off x="5403175" y="2256850"/>
              <a:ext cx="76600" cy="669150"/>
            </a:xfrm>
            <a:custGeom>
              <a:avLst/>
              <a:gdLst/>
              <a:ahLst/>
              <a:cxnLst/>
              <a:rect l="l" t="t" r="r" b="b"/>
              <a:pathLst>
                <a:path w="3064" h="26766" extrusionOk="0">
                  <a:moveTo>
                    <a:pt x="2181" y="0"/>
                  </a:moveTo>
                  <a:lnTo>
                    <a:pt x="2814" y="16219"/>
                  </a:lnTo>
                  <a:lnTo>
                    <a:pt x="0" y="26765"/>
                  </a:lnTo>
                  <a:lnTo>
                    <a:pt x="3054" y="16288"/>
                  </a:lnTo>
                  <a:lnTo>
                    <a:pt x="3064" y="16251"/>
                  </a:lnTo>
                  <a:lnTo>
                    <a:pt x="2372" y="27"/>
                  </a:lnTo>
                  <a:cubicBezTo>
                    <a:pt x="2298" y="22"/>
                    <a:pt x="2234" y="12"/>
                    <a:pt x="2181" y="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5337075" y="1780275"/>
              <a:ext cx="363450" cy="467300"/>
            </a:xfrm>
            <a:custGeom>
              <a:avLst/>
              <a:gdLst/>
              <a:ahLst/>
              <a:cxnLst/>
              <a:rect l="l" t="t" r="r" b="b"/>
              <a:pathLst>
                <a:path w="14538" h="18692" extrusionOk="0">
                  <a:moveTo>
                    <a:pt x="1458" y="1"/>
                  </a:moveTo>
                  <a:cubicBezTo>
                    <a:pt x="1474" y="298"/>
                    <a:pt x="1479" y="485"/>
                    <a:pt x="1479" y="528"/>
                  </a:cubicBezTo>
                  <a:cubicBezTo>
                    <a:pt x="1479" y="560"/>
                    <a:pt x="1474" y="586"/>
                    <a:pt x="1469" y="617"/>
                  </a:cubicBezTo>
                  <a:lnTo>
                    <a:pt x="1" y="4778"/>
                  </a:lnTo>
                  <a:cubicBezTo>
                    <a:pt x="2325" y="11506"/>
                    <a:pt x="4633" y="18005"/>
                    <a:pt x="4979" y="18623"/>
                  </a:cubicBezTo>
                  <a:cubicBezTo>
                    <a:pt x="5165" y="18670"/>
                    <a:pt x="5862" y="18692"/>
                    <a:pt x="6889" y="18692"/>
                  </a:cubicBezTo>
                  <a:cubicBezTo>
                    <a:pt x="8718" y="18692"/>
                    <a:pt x="11602" y="18628"/>
                    <a:pt x="14538" y="18537"/>
                  </a:cubicBezTo>
                  <a:lnTo>
                    <a:pt x="11825" y="18393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5332825" y="1899700"/>
              <a:ext cx="463450" cy="359850"/>
            </a:xfrm>
            <a:custGeom>
              <a:avLst/>
              <a:gdLst/>
              <a:ahLst/>
              <a:cxnLst/>
              <a:rect l="l" t="t" r="r" b="b"/>
              <a:pathLst>
                <a:path w="18538" h="14394" extrusionOk="0">
                  <a:moveTo>
                    <a:pt x="171" y="1"/>
                  </a:moveTo>
                  <a:lnTo>
                    <a:pt x="1" y="479"/>
                  </a:lnTo>
                  <a:lnTo>
                    <a:pt x="4984" y="14037"/>
                  </a:lnTo>
                  <a:lnTo>
                    <a:pt x="4995" y="14286"/>
                  </a:lnTo>
                  <a:cubicBezTo>
                    <a:pt x="5048" y="14298"/>
                    <a:pt x="5112" y="14308"/>
                    <a:pt x="5186" y="14313"/>
                  </a:cubicBezTo>
                  <a:cubicBezTo>
                    <a:pt x="5665" y="14372"/>
                    <a:pt x="6575" y="14394"/>
                    <a:pt x="7751" y="14394"/>
                  </a:cubicBezTo>
                  <a:cubicBezTo>
                    <a:pt x="10346" y="14394"/>
                    <a:pt x="14239" y="14281"/>
                    <a:pt x="17605" y="14165"/>
                  </a:cubicBezTo>
                  <a:lnTo>
                    <a:pt x="18537" y="13962"/>
                  </a:lnTo>
                  <a:lnTo>
                    <a:pt x="14708" y="13760"/>
                  </a:lnTo>
                  <a:cubicBezTo>
                    <a:pt x="11772" y="13851"/>
                    <a:pt x="8888" y="13915"/>
                    <a:pt x="7059" y="13915"/>
                  </a:cubicBezTo>
                  <a:cubicBezTo>
                    <a:pt x="6032" y="13915"/>
                    <a:pt x="5335" y="13893"/>
                    <a:pt x="5149" y="13846"/>
                  </a:cubicBezTo>
                  <a:cubicBezTo>
                    <a:pt x="4803" y="13228"/>
                    <a:pt x="2495" y="6729"/>
                    <a:pt x="17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5328975" y="1766475"/>
              <a:ext cx="45075" cy="145225"/>
            </a:xfrm>
            <a:custGeom>
              <a:avLst/>
              <a:gdLst/>
              <a:ahLst/>
              <a:cxnLst/>
              <a:rect l="l" t="t" r="r" b="b"/>
              <a:pathLst>
                <a:path w="1803" h="5809" extrusionOk="0">
                  <a:moveTo>
                    <a:pt x="1468" y="0"/>
                  </a:moveTo>
                  <a:cubicBezTo>
                    <a:pt x="1458" y="79"/>
                    <a:pt x="1441" y="175"/>
                    <a:pt x="1415" y="282"/>
                  </a:cubicBezTo>
                  <a:lnTo>
                    <a:pt x="1559" y="1085"/>
                  </a:lnTo>
                  <a:lnTo>
                    <a:pt x="0" y="5388"/>
                  </a:lnTo>
                  <a:lnTo>
                    <a:pt x="155" y="5808"/>
                  </a:lnTo>
                  <a:lnTo>
                    <a:pt x="325" y="5330"/>
                  </a:lnTo>
                  <a:lnTo>
                    <a:pt x="1793" y="1169"/>
                  </a:lnTo>
                  <a:cubicBezTo>
                    <a:pt x="1798" y="1138"/>
                    <a:pt x="1803" y="1112"/>
                    <a:pt x="1803" y="1080"/>
                  </a:cubicBezTo>
                  <a:cubicBezTo>
                    <a:pt x="1803" y="1037"/>
                    <a:pt x="1798" y="850"/>
                    <a:pt x="1782" y="55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5831725" y="2087075"/>
              <a:ext cx="426500" cy="684275"/>
            </a:xfrm>
            <a:custGeom>
              <a:avLst/>
              <a:gdLst/>
              <a:ahLst/>
              <a:cxnLst/>
              <a:rect l="l" t="t" r="r" b="b"/>
              <a:pathLst>
                <a:path w="17060" h="27371" extrusionOk="0">
                  <a:moveTo>
                    <a:pt x="8234" y="0"/>
                  </a:moveTo>
                  <a:lnTo>
                    <a:pt x="8234" y="0"/>
                  </a:lnTo>
                  <a:cubicBezTo>
                    <a:pt x="8187" y="74"/>
                    <a:pt x="8144" y="148"/>
                    <a:pt x="8097" y="224"/>
                  </a:cubicBezTo>
                  <a:cubicBezTo>
                    <a:pt x="7952" y="499"/>
                    <a:pt x="7772" y="787"/>
                    <a:pt x="7564" y="1069"/>
                  </a:cubicBezTo>
                  <a:cubicBezTo>
                    <a:pt x="7000" y="1947"/>
                    <a:pt x="6469" y="2706"/>
                    <a:pt x="6091" y="3079"/>
                  </a:cubicBezTo>
                  <a:cubicBezTo>
                    <a:pt x="4915" y="4260"/>
                    <a:pt x="2512" y="5957"/>
                    <a:pt x="2411" y="6032"/>
                  </a:cubicBezTo>
                  <a:lnTo>
                    <a:pt x="2219" y="6165"/>
                  </a:lnTo>
                  <a:lnTo>
                    <a:pt x="597" y="4106"/>
                  </a:lnTo>
                  <a:lnTo>
                    <a:pt x="522" y="4866"/>
                  </a:lnTo>
                  <a:lnTo>
                    <a:pt x="649" y="6558"/>
                  </a:lnTo>
                  <a:lnTo>
                    <a:pt x="394" y="6568"/>
                  </a:lnTo>
                  <a:lnTo>
                    <a:pt x="315" y="6568"/>
                  </a:lnTo>
                  <a:lnTo>
                    <a:pt x="1" y="7675"/>
                  </a:lnTo>
                  <a:cubicBezTo>
                    <a:pt x="1697" y="7691"/>
                    <a:pt x="8559" y="8254"/>
                    <a:pt x="8851" y="8281"/>
                  </a:cubicBezTo>
                  <a:lnTo>
                    <a:pt x="9118" y="8303"/>
                  </a:lnTo>
                  <a:lnTo>
                    <a:pt x="6224" y="26924"/>
                  </a:lnTo>
                  <a:lnTo>
                    <a:pt x="6612" y="27164"/>
                  </a:lnTo>
                  <a:lnTo>
                    <a:pt x="7740" y="27370"/>
                  </a:lnTo>
                  <a:cubicBezTo>
                    <a:pt x="7740" y="27370"/>
                    <a:pt x="16245" y="7398"/>
                    <a:pt x="16836" y="5026"/>
                  </a:cubicBezTo>
                  <a:cubicBezTo>
                    <a:pt x="17059" y="4132"/>
                    <a:pt x="15697" y="3855"/>
                    <a:pt x="13905" y="3855"/>
                  </a:cubicBezTo>
                  <a:cubicBezTo>
                    <a:pt x="10925" y="3855"/>
                    <a:pt x="6751" y="4628"/>
                    <a:pt x="6751" y="4628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5830000" y="2278925"/>
              <a:ext cx="229675" cy="487250"/>
            </a:xfrm>
            <a:custGeom>
              <a:avLst/>
              <a:gdLst/>
              <a:ahLst/>
              <a:cxnLst/>
              <a:rect l="l" t="t" r="r" b="b"/>
              <a:pathLst>
                <a:path w="9187" h="19490" extrusionOk="0">
                  <a:moveTo>
                    <a:pt x="70" y="1"/>
                  </a:moveTo>
                  <a:lnTo>
                    <a:pt x="1" y="246"/>
                  </a:lnTo>
                  <a:lnTo>
                    <a:pt x="8900" y="852"/>
                  </a:lnTo>
                  <a:lnTo>
                    <a:pt x="6027" y="19372"/>
                  </a:lnTo>
                  <a:lnTo>
                    <a:pt x="6681" y="19490"/>
                  </a:lnTo>
                  <a:lnTo>
                    <a:pt x="6293" y="19250"/>
                  </a:lnTo>
                  <a:lnTo>
                    <a:pt x="9187" y="629"/>
                  </a:lnTo>
                  <a:lnTo>
                    <a:pt x="8920" y="607"/>
                  </a:lnTo>
                  <a:cubicBezTo>
                    <a:pt x="8628" y="580"/>
                    <a:pt x="1766" y="17"/>
                    <a:pt x="70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5839575" y="2079225"/>
              <a:ext cx="200550" cy="172050"/>
            </a:xfrm>
            <a:custGeom>
              <a:avLst/>
              <a:gdLst/>
              <a:ahLst/>
              <a:cxnLst/>
              <a:rect l="l" t="t" r="r" b="b"/>
              <a:pathLst>
                <a:path w="8022" h="6882" extrusionOk="0">
                  <a:moveTo>
                    <a:pt x="8021" y="0"/>
                  </a:moveTo>
                  <a:lnTo>
                    <a:pt x="8021" y="0"/>
                  </a:lnTo>
                  <a:cubicBezTo>
                    <a:pt x="7958" y="175"/>
                    <a:pt x="7878" y="356"/>
                    <a:pt x="7783" y="538"/>
                  </a:cubicBezTo>
                  <a:cubicBezTo>
                    <a:pt x="7830" y="462"/>
                    <a:pt x="7873" y="388"/>
                    <a:pt x="7920" y="314"/>
                  </a:cubicBezTo>
                  <a:lnTo>
                    <a:pt x="8021" y="0"/>
                  </a:lnTo>
                  <a:close/>
                  <a:moveTo>
                    <a:pt x="7250" y="1383"/>
                  </a:moveTo>
                  <a:lnTo>
                    <a:pt x="7250" y="1383"/>
                  </a:lnTo>
                  <a:cubicBezTo>
                    <a:pt x="5512" y="3776"/>
                    <a:pt x="1953" y="6143"/>
                    <a:pt x="1953" y="6143"/>
                  </a:cubicBezTo>
                  <a:lnTo>
                    <a:pt x="310" y="4149"/>
                  </a:lnTo>
                  <a:lnTo>
                    <a:pt x="283" y="4420"/>
                  </a:lnTo>
                  <a:lnTo>
                    <a:pt x="1905" y="6479"/>
                  </a:lnTo>
                  <a:lnTo>
                    <a:pt x="2097" y="6346"/>
                  </a:lnTo>
                  <a:cubicBezTo>
                    <a:pt x="2198" y="6271"/>
                    <a:pt x="4601" y="4574"/>
                    <a:pt x="5777" y="3393"/>
                  </a:cubicBezTo>
                  <a:cubicBezTo>
                    <a:pt x="6155" y="3020"/>
                    <a:pt x="6686" y="2261"/>
                    <a:pt x="7250" y="1383"/>
                  </a:cubicBezTo>
                  <a:close/>
                  <a:moveTo>
                    <a:pt x="208" y="5180"/>
                  </a:moveTo>
                  <a:lnTo>
                    <a:pt x="70" y="6633"/>
                  </a:lnTo>
                  <a:lnTo>
                    <a:pt x="1" y="6882"/>
                  </a:lnTo>
                  <a:lnTo>
                    <a:pt x="80" y="6882"/>
                  </a:lnTo>
                  <a:lnTo>
                    <a:pt x="335" y="6872"/>
                  </a:lnTo>
                  <a:lnTo>
                    <a:pt x="208" y="518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5892125" y="1370325"/>
              <a:ext cx="158900" cy="61325"/>
            </a:xfrm>
            <a:custGeom>
              <a:avLst/>
              <a:gdLst/>
              <a:ahLst/>
              <a:cxnLst/>
              <a:rect l="l" t="t" r="r" b="b"/>
              <a:pathLst>
                <a:path w="6356" h="2453" extrusionOk="0">
                  <a:moveTo>
                    <a:pt x="6356" y="1"/>
                  </a:moveTo>
                  <a:lnTo>
                    <a:pt x="5324" y="352"/>
                  </a:lnTo>
                  <a:lnTo>
                    <a:pt x="5324" y="405"/>
                  </a:lnTo>
                  <a:lnTo>
                    <a:pt x="6356" y="1"/>
                  </a:lnTo>
                  <a:close/>
                  <a:moveTo>
                    <a:pt x="5202" y="395"/>
                  </a:moveTo>
                  <a:lnTo>
                    <a:pt x="0" y="2166"/>
                  </a:lnTo>
                  <a:cubicBezTo>
                    <a:pt x="32" y="2261"/>
                    <a:pt x="64" y="2352"/>
                    <a:pt x="96" y="2453"/>
                  </a:cubicBezTo>
                  <a:lnTo>
                    <a:pt x="5202" y="452"/>
                  </a:lnTo>
                  <a:lnTo>
                    <a:pt x="5202" y="395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022150" y="1379100"/>
              <a:ext cx="3100" cy="2550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123" y="1"/>
                  </a:moveTo>
                  <a:lnTo>
                    <a:pt x="1" y="44"/>
                  </a:lnTo>
                  <a:lnTo>
                    <a:pt x="1" y="101"/>
                  </a:lnTo>
                  <a:lnTo>
                    <a:pt x="123" y="54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5D5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5848500" y="1063300"/>
              <a:ext cx="661675" cy="349475"/>
            </a:xfrm>
            <a:custGeom>
              <a:avLst/>
              <a:gdLst/>
              <a:ahLst/>
              <a:cxnLst/>
              <a:rect l="l" t="t" r="r" b="b"/>
              <a:pathLst>
                <a:path w="26467" h="13979" extrusionOk="0">
                  <a:moveTo>
                    <a:pt x="25872" y="0"/>
                  </a:moveTo>
                  <a:lnTo>
                    <a:pt x="10829" y="8405"/>
                  </a:lnTo>
                  <a:lnTo>
                    <a:pt x="0" y="9389"/>
                  </a:lnTo>
                  <a:cubicBezTo>
                    <a:pt x="469" y="10320"/>
                    <a:pt x="830" y="11240"/>
                    <a:pt x="1011" y="12006"/>
                  </a:cubicBezTo>
                  <a:cubicBezTo>
                    <a:pt x="1102" y="12377"/>
                    <a:pt x="1308" y="13064"/>
                    <a:pt x="1596" y="13978"/>
                  </a:cubicBezTo>
                  <a:lnTo>
                    <a:pt x="13148" y="10043"/>
                  </a:lnTo>
                  <a:lnTo>
                    <a:pt x="26466" y="1293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5888375" y="1060775"/>
              <a:ext cx="629650" cy="363700"/>
            </a:xfrm>
            <a:custGeom>
              <a:avLst/>
              <a:gdLst/>
              <a:ahLst/>
              <a:cxnLst/>
              <a:rect l="l" t="t" r="r" b="b"/>
              <a:pathLst>
                <a:path w="25186" h="14548" extrusionOk="0">
                  <a:moveTo>
                    <a:pt x="24457" y="0"/>
                  </a:moveTo>
                  <a:lnTo>
                    <a:pt x="24277" y="101"/>
                  </a:lnTo>
                  <a:lnTo>
                    <a:pt x="24871" y="1394"/>
                  </a:lnTo>
                  <a:lnTo>
                    <a:pt x="11553" y="10144"/>
                  </a:lnTo>
                  <a:lnTo>
                    <a:pt x="1" y="14079"/>
                  </a:lnTo>
                  <a:cubicBezTo>
                    <a:pt x="49" y="14228"/>
                    <a:pt x="102" y="14388"/>
                    <a:pt x="150" y="14548"/>
                  </a:cubicBezTo>
                  <a:lnTo>
                    <a:pt x="5352" y="12777"/>
                  </a:lnTo>
                  <a:lnTo>
                    <a:pt x="5474" y="12734"/>
                  </a:lnTo>
                  <a:lnTo>
                    <a:pt x="6506" y="12383"/>
                  </a:lnTo>
                  <a:lnTo>
                    <a:pt x="11666" y="10367"/>
                  </a:lnTo>
                  <a:lnTo>
                    <a:pt x="25185" y="1485"/>
                  </a:lnTo>
                  <a:lnTo>
                    <a:pt x="24457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5877750" y="1419925"/>
              <a:ext cx="5200" cy="16650"/>
            </a:xfrm>
            <a:custGeom>
              <a:avLst/>
              <a:gdLst/>
              <a:ahLst/>
              <a:cxnLst/>
              <a:rect l="l" t="t" r="r" b="b"/>
              <a:pathLst>
                <a:path w="208" h="666" extrusionOk="0">
                  <a:moveTo>
                    <a:pt x="1" y="0"/>
                  </a:moveTo>
                  <a:lnTo>
                    <a:pt x="165" y="665"/>
                  </a:lnTo>
                  <a:lnTo>
                    <a:pt x="207" y="650"/>
                  </a:lnTo>
                  <a:cubicBezTo>
                    <a:pt x="133" y="422"/>
                    <a:pt x="64" y="203"/>
                    <a:pt x="1" y="0"/>
                  </a:cubicBez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5847300" y="1298000"/>
              <a:ext cx="47225" cy="138200"/>
            </a:xfrm>
            <a:custGeom>
              <a:avLst/>
              <a:gdLst/>
              <a:ahLst/>
              <a:cxnLst/>
              <a:rect l="l" t="t" r="r" b="b"/>
              <a:pathLst>
                <a:path w="1889" h="5528" extrusionOk="0">
                  <a:moveTo>
                    <a:pt x="48" y="1"/>
                  </a:moveTo>
                  <a:lnTo>
                    <a:pt x="1" y="6"/>
                  </a:lnTo>
                  <a:lnTo>
                    <a:pt x="1219" y="4877"/>
                  </a:lnTo>
                  <a:cubicBezTo>
                    <a:pt x="1282" y="5080"/>
                    <a:pt x="1351" y="5299"/>
                    <a:pt x="1425" y="5527"/>
                  </a:cubicBezTo>
                  <a:lnTo>
                    <a:pt x="1889" y="5346"/>
                  </a:lnTo>
                  <a:cubicBezTo>
                    <a:pt x="1857" y="5245"/>
                    <a:pt x="1825" y="5154"/>
                    <a:pt x="1793" y="5059"/>
                  </a:cubicBezTo>
                  <a:cubicBezTo>
                    <a:pt x="1745" y="4899"/>
                    <a:pt x="1692" y="4739"/>
                    <a:pt x="1644" y="4590"/>
                  </a:cubicBezTo>
                  <a:cubicBezTo>
                    <a:pt x="1356" y="3676"/>
                    <a:pt x="1150" y="2989"/>
                    <a:pt x="1059" y="2618"/>
                  </a:cubicBezTo>
                  <a:cubicBezTo>
                    <a:pt x="878" y="1852"/>
                    <a:pt x="517" y="932"/>
                    <a:pt x="48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942550" y="1683750"/>
              <a:ext cx="418900" cy="612375"/>
            </a:xfrm>
            <a:custGeom>
              <a:avLst/>
              <a:gdLst/>
              <a:ahLst/>
              <a:cxnLst/>
              <a:rect l="l" t="t" r="r" b="b"/>
              <a:pathLst>
                <a:path w="16756" h="24495" extrusionOk="0">
                  <a:moveTo>
                    <a:pt x="16181" y="0"/>
                  </a:moveTo>
                  <a:cubicBezTo>
                    <a:pt x="15941" y="1267"/>
                    <a:pt x="14633" y="8160"/>
                    <a:pt x="14633" y="8697"/>
                  </a:cubicBezTo>
                  <a:cubicBezTo>
                    <a:pt x="14633" y="9292"/>
                    <a:pt x="1" y="22936"/>
                    <a:pt x="1" y="22936"/>
                  </a:cubicBezTo>
                  <a:lnTo>
                    <a:pt x="85" y="23079"/>
                  </a:lnTo>
                  <a:lnTo>
                    <a:pt x="1155" y="24495"/>
                  </a:lnTo>
                  <a:lnTo>
                    <a:pt x="12734" y="13250"/>
                  </a:lnTo>
                  <a:cubicBezTo>
                    <a:pt x="13622" y="12383"/>
                    <a:pt x="14314" y="11308"/>
                    <a:pt x="14723" y="10139"/>
                  </a:cubicBezTo>
                  <a:lnTo>
                    <a:pt x="16270" y="5755"/>
                  </a:lnTo>
                  <a:cubicBezTo>
                    <a:pt x="16452" y="5170"/>
                    <a:pt x="16628" y="4581"/>
                    <a:pt x="16756" y="4096"/>
                  </a:cubicBezTo>
                  <a:cubicBezTo>
                    <a:pt x="16717" y="3425"/>
                    <a:pt x="16590" y="1729"/>
                    <a:pt x="161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944675" y="1678700"/>
              <a:ext cx="419675" cy="626575"/>
            </a:xfrm>
            <a:custGeom>
              <a:avLst/>
              <a:gdLst/>
              <a:ahLst/>
              <a:cxnLst/>
              <a:rect l="l" t="t" r="r" b="b"/>
              <a:pathLst>
                <a:path w="16787" h="25063" extrusionOk="0">
                  <a:moveTo>
                    <a:pt x="16133" y="1"/>
                  </a:moveTo>
                  <a:cubicBezTo>
                    <a:pt x="16133" y="1"/>
                    <a:pt x="16117" y="75"/>
                    <a:pt x="16096" y="202"/>
                  </a:cubicBezTo>
                  <a:cubicBezTo>
                    <a:pt x="16505" y="1931"/>
                    <a:pt x="16632" y="3627"/>
                    <a:pt x="16671" y="4298"/>
                  </a:cubicBezTo>
                  <a:cubicBezTo>
                    <a:pt x="16718" y="4112"/>
                    <a:pt x="16760" y="3941"/>
                    <a:pt x="16787" y="3793"/>
                  </a:cubicBezTo>
                  <a:lnTo>
                    <a:pt x="16133" y="1"/>
                  </a:lnTo>
                  <a:close/>
                  <a:moveTo>
                    <a:pt x="16185" y="5957"/>
                  </a:moveTo>
                  <a:lnTo>
                    <a:pt x="14638" y="10341"/>
                  </a:lnTo>
                  <a:cubicBezTo>
                    <a:pt x="14229" y="11510"/>
                    <a:pt x="13537" y="12585"/>
                    <a:pt x="12649" y="13452"/>
                  </a:cubicBezTo>
                  <a:lnTo>
                    <a:pt x="1070" y="24697"/>
                  </a:lnTo>
                  <a:lnTo>
                    <a:pt x="0" y="23281"/>
                  </a:lnTo>
                  <a:lnTo>
                    <a:pt x="1043" y="25063"/>
                  </a:lnTo>
                  <a:lnTo>
                    <a:pt x="14154" y="12261"/>
                  </a:lnTo>
                  <a:lnTo>
                    <a:pt x="15372" y="8899"/>
                  </a:lnTo>
                  <a:lnTo>
                    <a:pt x="15292" y="8681"/>
                  </a:lnTo>
                  <a:cubicBezTo>
                    <a:pt x="15292" y="8681"/>
                    <a:pt x="15760" y="7324"/>
                    <a:pt x="16185" y="5957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5349300" y="1786125"/>
              <a:ext cx="12400" cy="41500"/>
            </a:xfrm>
            <a:custGeom>
              <a:avLst/>
              <a:gdLst/>
              <a:ahLst/>
              <a:cxnLst/>
              <a:rect l="l" t="t" r="r" b="b"/>
              <a:pathLst>
                <a:path w="496" h="1660" extrusionOk="0">
                  <a:moveTo>
                    <a:pt x="486" y="1"/>
                  </a:moveTo>
                  <a:cubicBezTo>
                    <a:pt x="358" y="486"/>
                    <a:pt x="182" y="1075"/>
                    <a:pt x="0" y="1660"/>
                  </a:cubicBezTo>
                  <a:lnTo>
                    <a:pt x="496" y="262"/>
                  </a:lnTo>
                  <a:cubicBezTo>
                    <a:pt x="496" y="214"/>
                    <a:pt x="491" y="123"/>
                    <a:pt x="486" y="1"/>
                  </a:cubicBezTo>
                  <a:close/>
                </a:path>
              </a:pathLst>
            </a:custGeom>
            <a:solidFill>
              <a:srgbClr val="ABB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5326950" y="1773525"/>
              <a:ext cx="41000" cy="127675"/>
            </a:xfrm>
            <a:custGeom>
              <a:avLst/>
              <a:gdLst/>
              <a:ahLst/>
              <a:cxnLst/>
              <a:rect l="l" t="t" r="r" b="b"/>
              <a:pathLst>
                <a:path w="1640" h="5107" extrusionOk="0">
                  <a:moveTo>
                    <a:pt x="1496" y="0"/>
                  </a:moveTo>
                  <a:cubicBezTo>
                    <a:pt x="1469" y="148"/>
                    <a:pt x="1427" y="319"/>
                    <a:pt x="1380" y="505"/>
                  </a:cubicBezTo>
                  <a:cubicBezTo>
                    <a:pt x="1385" y="627"/>
                    <a:pt x="1390" y="718"/>
                    <a:pt x="1390" y="766"/>
                  </a:cubicBezTo>
                  <a:lnTo>
                    <a:pt x="894" y="2164"/>
                  </a:lnTo>
                  <a:cubicBezTo>
                    <a:pt x="469" y="3531"/>
                    <a:pt x="1" y="4888"/>
                    <a:pt x="1" y="4888"/>
                  </a:cubicBezTo>
                  <a:lnTo>
                    <a:pt x="81" y="5106"/>
                  </a:lnTo>
                  <a:lnTo>
                    <a:pt x="1640" y="803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24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2970025" y="2394875"/>
              <a:ext cx="430350" cy="754400"/>
            </a:xfrm>
            <a:custGeom>
              <a:avLst/>
              <a:gdLst/>
              <a:ahLst/>
              <a:cxnLst/>
              <a:rect l="l" t="t" r="r" b="b"/>
              <a:pathLst>
                <a:path w="17214" h="30176" extrusionOk="0">
                  <a:moveTo>
                    <a:pt x="17213" y="0"/>
                  </a:moveTo>
                  <a:lnTo>
                    <a:pt x="17213" y="0"/>
                  </a:lnTo>
                  <a:cubicBezTo>
                    <a:pt x="15702" y="805"/>
                    <a:pt x="11809" y="2857"/>
                    <a:pt x="9363" y="3905"/>
                  </a:cubicBezTo>
                  <a:cubicBezTo>
                    <a:pt x="8341" y="4347"/>
                    <a:pt x="7293" y="4826"/>
                    <a:pt x="6293" y="5320"/>
                  </a:cubicBezTo>
                  <a:cubicBezTo>
                    <a:pt x="4942" y="6027"/>
                    <a:pt x="3660" y="6734"/>
                    <a:pt x="2725" y="7325"/>
                  </a:cubicBezTo>
                  <a:cubicBezTo>
                    <a:pt x="2278" y="7617"/>
                    <a:pt x="1868" y="7910"/>
                    <a:pt x="1522" y="8197"/>
                  </a:cubicBezTo>
                  <a:cubicBezTo>
                    <a:pt x="1469" y="8246"/>
                    <a:pt x="1426" y="8288"/>
                    <a:pt x="1389" y="8336"/>
                  </a:cubicBezTo>
                  <a:cubicBezTo>
                    <a:pt x="719" y="9096"/>
                    <a:pt x="373" y="9766"/>
                    <a:pt x="197" y="10261"/>
                  </a:cubicBezTo>
                  <a:cubicBezTo>
                    <a:pt x="17" y="13251"/>
                    <a:pt x="6" y="28005"/>
                    <a:pt x="1" y="30175"/>
                  </a:cubicBezTo>
                  <a:lnTo>
                    <a:pt x="484" y="30143"/>
                  </a:lnTo>
                  <a:lnTo>
                    <a:pt x="1586" y="29691"/>
                  </a:lnTo>
                  <a:lnTo>
                    <a:pt x="3165" y="13080"/>
                  </a:lnTo>
                  <a:lnTo>
                    <a:pt x="13564" y="12117"/>
                  </a:lnTo>
                  <a:lnTo>
                    <a:pt x="13819" y="12021"/>
                  </a:lnTo>
                  <a:cubicBezTo>
                    <a:pt x="15005" y="6947"/>
                    <a:pt x="16479" y="1910"/>
                    <a:pt x="1721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2963925" y="2386100"/>
              <a:ext cx="439900" cy="769800"/>
            </a:xfrm>
            <a:custGeom>
              <a:avLst/>
              <a:gdLst/>
              <a:ahLst/>
              <a:cxnLst/>
              <a:rect l="l" t="t" r="r" b="b"/>
              <a:pathLst>
                <a:path w="17596" h="30792" extrusionOk="0">
                  <a:moveTo>
                    <a:pt x="17595" y="0"/>
                  </a:moveTo>
                  <a:lnTo>
                    <a:pt x="13697" y="2160"/>
                  </a:lnTo>
                  <a:cubicBezTo>
                    <a:pt x="13697" y="2160"/>
                    <a:pt x="9899" y="3915"/>
                    <a:pt x="6537" y="5671"/>
                  </a:cubicBezTo>
                  <a:cubicBezTo>
                    <a:pt x="7537" y="5177"/>
                    <a:pt x="8585" y="4698"/>
                    <a:pt x="9607" y="4256"/>
                  </a:cubicBezTo>
                  <a:cubicBezTo>
                    <a:pt x="12053" y="3208"/>
                    <a:pt x="15946" y="1156"/>
                    <a:pt x="17457" y="351"/>
                  </a:cubicBezTo>
                  <a:cubicBezTo>
                    <a:pt x="17505" y="219"/>
                    <a:pt x="17553" y="102"/>
                    <a:pt x="17595" y="0"/>
                  </a:cubicBezTo>
                  <a:close/>
                  <a:moveTo>
                    <a:pt x="2969" y="7676"/>
                  </a:moveTo>
                  <a:cubicBezTo>
                    <a:pt x="2441" y="8011"/>
                    <a:pt x="2022" y="8309"/>
                    <a:pt x="1766" y="8548"/>
                  </a:cubicBezTo>
                  <a:cubicBezTo>
                    <a:pt x="2112" y="8261"/>
                    <a:pt x="2522" y="7968"/>
                    <a:pt x="2969" y="7676"/>
                  </a:cubicBezTo>
                  <a:close/>
                  <a:moveTo>
                    <a:pt x="14063" y="12372"/>
                  </a:moveTo>
                  <a:lnTo>
                    <a:pt x="13808" y="12468"/>
                  </a:lnTo>
                  <a:lnTo>
                    <a:pt x="14048" y="12447"/>
                  </a:lnTo>
                  <a:cubicBezTo>
                    <a:pt x="14053" y="12421"/>
                    <a:pt x="14058" y="12394"/>
                    <a:pt x="14063" y="12372"/>
                  </a:cubicBezTo>
                  <a:close/>
                  <a:moveTo>
                    <a:pt x="441" y="10612"/>
                  </a:moveTo>
                  <a:lnTo>
                    <a:pt x="441" y="10612"/>
                  </a:lnTo>
                  <a:cubicBezTo>
                    <a:pt x="250" y="11133"/>
                    <a:pt x="250" y="11452"/>
                    <a:pt x="250" y="11452"/>
                  </a:cubicBezTo>
                  <a:lnTo>
                    <a:pt x="1" y="30792"/>
                  </a:lnTo>
                  <a:lnTo>
                    <a:pt x="1" y="30792"/>
                  </a:lnTo>
                  <a:lnTo>
                    <a:pt x="728" y="30494"/>
                  </a:lnTo>
                  <a:lnTo>
                    <a:pt x="245" y="30526"/>
                  </a:lnTo>
                  <a:cubicBezTo>
                    <a:pt x="250" y="28356"/>
                    <a:pt x="261" y="13602"/>
                    <a:pt x="441" y="10612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3309900" y="3376750"/>
              <a:ext cx="388575" cy="498125"/>
            </a:xfrm>
            <a:custGeom>
              <a:avLst/>
              <a:gdLst/>
              <a:ahLst/>
              <a:cxnLst/>
              <a:rect l="l" t="t" r="r" b="b"/>
              <a:pathLst>
                <a:path w="15543" h="19925" extrusionOk="0">
                  <a:moveTo>
                    <a:pt x="1" y="0"/>
                  </a:moveTo>
                  <a:lnTo>
                    <a:pt x="719" y="336"/>
                  </a:lnTo>
                  <a:cubicBezTo>
                    <a:pt x="714" y="283"/>
                    <a:pt x="714" y="234"/>
                    <a:pt x="708" y="187"/>
                  </a:cubicBezTo>
                  <a:cubicBezTo>
                    <a:pt x="459" y="123"/>
                    <a:pt x="224" y="64"/>
                    <a:pt x="1" y="0"/>
                  </a:cubicBezTo>
                  <a:close/>
                  <a:moveTo>
                    <a:pt x="15394" y="19664"/>
                  </a:moveTo>
                  <a:lnTo>
                    <a:pt x="15228" y="19925"/>
                  </a:lnTo>
                  <a:cubicBezTo>
                    <a:pt x="15309" y="19851"/>
                    <a:pt x="15420" y="19787"/>
                    <a:pt x="15543" y="19733"/>
                  </a:cubicBezTo>
                  <a:lnTo>
                    <a:pt x="15394" y="19664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3687400" y="3870075"/>
              <a:ext cx="35150" cy="11050"/>
            </a:xfrm>
            <a:custGeom>
              <a:avLst/>
              <a:gdLst/>
              <a:ahLst/>
              <a:cxnLst/>
              <a:rect l="l" t="t" r="r" b="b"/>
              <a:pathLst>
                <a:path w="1406" h="442" extrusionOk="0">
                  <a:moveTo>
                    <a:pt x="443" y="0"/>
                  </a:moveTo>
                  <a:cubicBezTo>
                    <a:pt x="320" y="54"/>
                    <a:pt x="209" y="118"/>
                    <a:pt x="128" y="192"/>
                  </a:cubicBezTo>
                  <a:lnTo>
                    <a:pt x="1" y="383"/>
                  </a:lnTo>
                  <a:lnTo>
                    <a:pt x="1405" y="44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2811925" y="3473425"/>
              <a:ext cx="920175" cy="647475"/>
            </a:xfrm>
            <a:custGeom>
              <a:avLst/>
              <a:gdLst/>
              <a:ahLst/>
              <a:cxnLst/>
              <a:rect l="l" t="t" r="r" b="b"/>
              <a:pathLst>
                <a:path w="36807" h="25899" extrusionOk="0">
                  <a:moveTo>
                    <a:pt x="22676" y="0"/>
                  </a:moveTo>
                  <a:lnTo>
                    <a:pt x="22622" y="160"/>
                  </a:lnTo>
                  <a:lnTo>
                    <a:pt x="22792" y="905"/>
                  </a:lnTo>
                  <a:lnTo>
                    <a:pt x="17627" y="16287"/>
                  </a:lnTo>
                  <a:lnTo>
                    <a:pt x="8602" y="21068"/>
                  </a:lnTo>
                  <a:lnTo>
                    <a:pt x="1" y="25898"/>
                  </a:lnTo>
                  <a:lnTo>
                    <a:pt x="1" y="25898"/>
                  </a:lnTo>
                  <a:cubicBezTo>
                    <a:pt x="1" y="25898"/>
                    <a:pt x="20563" y="17989"/>
                    <a:pt x="21356" y="17596"/>
                  </a:cubicBezTo>
                  <a:cubicBezTo>
                    <a:pt x="22149" y="17196"/>
                    <a:pt x="26101" y="6324"/>
                    <a:pt x="26101" y="6324"/>
                  </a:cubicBezTo>
                  <a:lnTo>
                    <a:pt x="36807" y="1426"/>
                  </a:lnTo>
                  <a:lnTo>
                    <a:pt x="36807" y="1426"/>
                  </a:lnTo>
                  <a:cubicBezTo>
                    <a:pt x="34924" y="1649"/>
                    <a:pt x="32925" y="1809"/>
                    <a:pt x="30994" y="1809"/>
                  </a:cubicBezTo>
                  <a:cubicBezTo>
                    <a:pt x="27696" y="1809"/>
                    <a:pt x="24606" y="1352"/>
                    <a:pt x="2267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026950" y="3477400"/>
              <a:ext cx="354775" cy="522725"/>
            </a:xfrm>
            <a:custGeom>
              <a:avLst/>
              <a:gdLst/>
              <a:ahLst/>
              <a:cxnLst/>
              <a:rect l="l" t="t" r="r" b="b"/>
              <a:pathLst>
                <a:path w="14191" h="20909" extrusionOk="0">
                  <a:moveTo>
                    <a:pt x="14021" y="1"/>
                  </a:moveTo>
                  <a:lnTo>
                    <a:pt x="8824" y="15957"/>
                  </a:lnTo>
                  <a:lnTo>
                    <a:pt x="1" y="20909"/>
                  </a:lnTo>
                  <a:lnTo>
                    <a:pt x="1" y="20909"/>
                  </a:lnTo>
                  <a:lnTo>
                    <a:pt x="9026" y="16128"/>
                  </a:lnTo>
                  <a:lnTo>
                    <a:pt x="14191" y="746"/>
                  </a:lnTo>
                  <a:lnTo>
                    <a:pt x="14021" y="1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3340225" y="3335675"/>
              <a:ext cx="863950" cy="547975"/>
            </a:xfrm>
            <a:custGeom>
              <a:avLst/>
              <a:gdLst/>
              <a:ahLst/>
              <a:cxnLst/>
              <a:rect l="l" t="t" r="r" b="b"/>
              <a:pathLst>
                <a:path w="34558" h="21919" extrusionOk="0">
                  <a:moveTo>
                    <a:pt x="33170" y="1"/>
                  </a:moveTo>
                  <a:cubicBezTo>
                    <a:pt x="31233" y="1"/>
                    <a:pt x="27404" y="1612"/>
                    <a:pt x="23755" y="1744"/>
                  </a:cubicBezTo>
                  <a:cubicBezTo>
                    <a:pt x="20154" y="1883"/>
                    <a:pt x="15117" y="2554"/>
                    <a:pt x="12463" y="2554"/>
                  </a:cubicBezTo>
                  <a:cubicBezTo>
                    <a:pt x="11175" y="2554"/>
                    <a:pt x="10448" y="2394"/>
                    <a:pt x="10703" y="1947"/>
                  </a:cubicBezTo>
                  <a:cubicBezTo>
                    <a:pt x="11027" y="1383"/>
                    <a:pt x="11926" y="664"/>
                    <a:pt x="12883" y="6"/>
                  </a:cubicBezTo>
                  <a:lnTo>
                    <a:pt x="12883" y="6"/>
                  </a:lnTo>
                  <a:cubicBezTo>
                    <a:pt x="12277" y="212"/>
                    <a:pt x="11612" y="404"/>
                    <a:pt x="10894" y="569"/>
                  </a:cubicBezTo>
                  <a:cubicBezTo>
                    <a:pt x="8170" y="1675"/>
                    <a:pt x="6054" y="2277"/>
                    <a:pt x="4644" y="2346"/>
                  </a:cubicBezTo>
                  <a:cubicBezTo>
                    <a:pt x="4378" y="2362"/>
                    <a:pt x="4112" y="2367"/>
                    <a:pt x="3852" y="2367"/>
                  </a:cubicBezTo>
                  <a:cubicBezTo>
                    <a:pt x="2442" y="2367"/>
                    <a:pt x="1122" y="2186"/>
                    <a:pt x="0" y="1941"/>
                  </a:cubicBezTo>
                  <a:lnTo>
                    <a:pt x="0" y="1941"/>
                  </a:lnTo>
                  <a:cubicBezTo>
                    <a:pt x="6" y="1989"/>
                    <a:pt x="12" y="2032"/>
                    <a:pt x="12" y="2075"/>
                  </a:cubicBezTo>
                  <a:cubicBezTo>
                    <a:pt x="133" y="3330"/>
                    <a:pt x="740" y="4346"/>
                    <a:pt x="1814" y="5095"/>
                  </a:cubicBezTo>
                  <a:cubicBezTo>
                    <a:pt x="3633" y="6372"/>
                    <a:pt x="6596" y="6808"/>
                    <a:pt x="9798" y="6808"/>
                  </a:cubicBezTo>
                  <a:cubicBezTo>
                    <a:pt x="16632" y="6808"/>
                    <a:pt x="24547" y="4819"/>
                    <a:pt x="24664" y="4793"/>
                  </a:cubicBezTo>
                  <a:lnTo>
                    <a:pt x="25271" y="4633"/>
                  </a:lnTo>
                  <a:lnTo>
                    <a:pt x="25271" y="4633"/>
                  </a:lnTo>
                  <a:lnTo>
                    <a:pt x="14729" y="21015"/>
                  </a:lnTo>
                  <a:lnTo>
                    <a:pt x="16590" y="21871"/>
                  </a:lnTo>
                  <a:lnTo>
                    <a:pt x="17628" y="21919"/>
                  </a:lnTo>
                  <a:cubicBezTo>
                    <a:pt x="17628" y="21919"/>
                    <a:pt x="34037" y="4516"/>
                    <a:pt x="34435" y="1351"/>
                  </a:cubicBezTo>
                  <a:cubicBezTo>
                    <a:pt x="34558" y="345"/>
                    <a:pt x="34069" y="1"/>
                    <a:pt x="3317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327575" y="3381400"/>
              <a:ext cx="644425" cy="501075"/>
            </a:xfrm>
            <a:custGeom>
              <a:avLst/>
              <a:gdLst/>
              <a:ahLst/>
              <a:cxnLst/>
              <a:rect l="l" t="t" r="r" b="b"/>
              <a:pathLst>
                <a:path w="25777" h="2004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48"/>
                    <a:pt x="7" y="97"/>
                    <a:pt x="12" y="150"/>
                  </a:cubicBezTo>
                  <a:lnTo>
                    <a:pt x="273" y="271"/>
                  </a:lnTo>
                  <a:cubicBezTo>
                    <a:pt x="805" y="2208"/>
                    <a:pt x="2114" y="3479"/>
                    <a:pt x="2114" y="3479"/>
                  </a:cubicBezTo>
                  <a:lnTo>
                    <a:pt x="2050" y="3681"/>
                  </a:lnTo>
                  <a:cubicBezTo>
                    <a:pt x="3980" y="5033"/>
                    <a:pt x="7070" y="5490"/>
                    <a:pt x="10368" y="5490"/>
                  </a:cubicBezTo>
                  <a:cubicBezTo>
                    <a:pt x="12299" y="5490"/>
                    <a:pt x="14298" y="5330"/>
                    <a:pt x="16181" y="5107"/>
                  </a:cubicBezTo>
                  <a:lnTo>
                    <a:pt x="17086" y="4697"/>
                  </a:lnTo>
                  <a:lnTo>
                    <a:pt x="25234" y="3202"/>
                  </a:lnTo>
                  <a:lnTo>
                    <a:pt x="14687" y="19478"/>
                  </a:lnTo>
                  <a:lnTo>
                    <a:pt x="14836" y="19547"/>
                  </a:lnTo>
                  <a:lnTo>
                    <a:pt x="15798" y="19989"/>
                  </a:lnTo>
                  <a:lnTo>
                    <a:pt x="17096" y="20042"/>
                  </a:lnTo>
                  <a:lnTo>
                    <a:pt x="15235" y="19186"/>
                  </a:lnTo>
                  <a:lnTo>
                    <a:pt x="25777" y="2804"/>
                  </a:lnTo>
                  <a:lnTo>
                    <a:pt x="25777" y="2804"/>
                  </a:lnTo>
                  <a:lnTo>
                    <a:pt x="25170" y="2964"/>
                  </a:lnTo>
                  <a:cubicBezTo>
                    <a:pt x="25053" y="2990"/>
                    <a:pt x="17138" y="4979"/>
                    <a:pt x="10304" y="4979"/>
                  </a:cubicBezTo>
                  <a:cubicBezTo>
                    <a:pt x="7102" y="4979"/>
                    <a:pt x="4139" y="4543"/>
                    <a:pt x="2320" y="3266"/>
                  </a:cubicBezTo>
                  <a:cubicBezTo>
                    <a:pt x="1246" y="2517"/>
                    <a:pt x="639" y="1501"/>
                    <a:pt x="518" y="246"/>
                  </a:cubicBezTo>
                  <a:cubicBezTo>
                    <a:pt x="518" y="203"/>
                    <a:pt x="512" y="160"/>
                    <a:pt x="506" y="112"/>
                  </a:cubicBezTo>
                  <a:cubicBezTo>
                    <a:pt x="332" y="75"/>
                    <a:pt x="167" y="38"/>
                    <a:pt x="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3257925" y="2375475"/>
              <a:ext cx="463675" cy="1007000"/>
            </a:xfrm>
            <a:custGeom>
              <a:avLst/>
              <a:gdLst/>
              <a:ahLst/>
              <a:cxnLst/>
              <a:rect l="l" t="t" r="r" b="b"/>
              <a:pathLst>
                <a:path w="18547" h="40280" extrusionOk="0">
                  <a:moveTo>
                    <a:pt x="7957" y="0"/>
                  </a:moveTo>
                  <a:cubicBezTo>
                    <a:pt x="7846" y="0"/>
                    <a:pt x="7745" y="5"/>
                    <a:pt x="7644" y="5"/>
                  </a:cubicBezTo>
                  <a:cubicBezTo>
                    <a:pt x="7287" y="54"/>
                    <a:pt x="6974" y="96"/>
                    <a:pt x="6729" y="133"/>
                  </a:cubicBezTo>
                  <a:cubicBezTo>
                    <a:pt x="6574" y="187"/>
                    <a:pt x="6468" y="256"/>
                    <a:pt x="6420" y="341"/>
                  </a:cubicBezTo>
                  <a:cubicBezTo>
                    <a:pt x="5570" y="1830"/>
                    <a:pt x="1537" y="15962"/>
                    <a:pt x="1095" y="22611"/>
                  </a:cubicBezTo>
                  <a:cubicBezTo>
                    <a:pt x="687" y="28727"/>
                    <a:pt x="91" y="37472"/>
                    <a:pt x="0" y="38802"/>
                  </a:cubicBezTo>
                  <a:cubicBezTo>
                    <a:pt x="692" y="39099"/>
                    <a:pt x="3660" y="40280"/>
                    <a:pt x="7149" y="40280"/>
                  </a:cubicBezTo>
                  <a:cubicBezTo>
                    <a:pt x="7399" y="40280"/>
                    <a:pt x="7654" y="40275"/>
                    <a:pt x="7915" y="40260"/>
                  </a:cubicBezTo>
                  <a:cubicBezTo>
                    <a:pt x="9265" y="40196"/>
                    <a:pt x="11329" y="39605"/>
                    <a:pt x="14037" y="38509"/>
                  </a:cubicBezTo>
                  <a:cubicBezTo>
                    <a:pt x="15760" y="38100"/>
                    <a:pt x="17148" y="37589"/>
                    <a:pt x="18196" y="36978"/>
                  </a:cubicBezTo>
                  <a:cubicBezTo>
                    <a:pt x="18260" y="36941"/>
                    <a:pt x="18329" y="36902"/>
                    <a:pt x="18399" y="36865"/>
                  </a:cubicBezTo>
                  <a:lnTo>
                    <a:pt x="18399" y="36865"/>
                  </a:lnTo>
                  <a:lnTo>
                    <a:pt x="12021" y="39168"/>
                  </a:lnTo>
                  <a:cubicBezTo>
                    <a:pt x="12021" y="39168"/>
                    <a:pt x="5298" y="29675"/>
                    <a:pt x="7473" y="26116"/>
                  </a:cubicBezTo>
                  <a:cubicBezTo>
                    <a:pt x="9648" y="22558"/>
                    <a:pt x="18547" y="8123"/>
                    <a:pt x="18149" y="6144"/>
                  </a:cubicBezTo>
                  <a:cubicBezTo>
                    <a:pt x="18058" y="5691"/>
                    <a:pt x="17563" y="5521"/>
                    <a:pt x="16845" y="5521"/>
                  </a:cubicBezTo>
                  <a:cubicBezTo>
                    <a:pt x="14410" y="5521"/>
                    <a:pt x="9447" y="7527"/>
                    <a:pt x="9447" y="7527"/>
                  </a:cubicBezTo>
                  <a:lnTo>
                    <a:pt x="15419" y="979"/>
                  </a:lnTo>
                  <a:cubicBezTo>
                    <a:pt x="12559" y="425"/>
                    <a:pt x="9670" y="0"/>
                    <a:pt x="79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3251400" y="2370800"/>
              <a:ext cx="485000" cy="1024075"/>
            </a:xfrm>
            <a:custGeom>
              <a:avLst/>
              <a:gdLst/>
              <a:ahLst/>
              <a:cxnLst/>
              <a:rect l="l" t="t" r="r" b="b"/>
              <a:pathLst>
                <a:path w="19400" h="40963" extrusionOk="0">
                  <a:moveTo>
                    <a:pt x="10522" y="1"/>
                  </a:moveTo>
                  <a:cubicBezTo>
                    <a:pt x="9665" y="1"/>
                    <a:pt x="8686" y="97"/>
                    <a:pt x="7905" y="192"/>
                  </a:cubicBezTo>
                  <a:cubicBezTo>
                    <a:pt x="8006" y="192"/>
                    <a:pt x="8107" y="187"/>
                    <a:pt x="8218" y="187"/>
                  </a:cubicBezTo>
                  <a:cubicBezTo>
                    <a:pt x="9931" y="187"/>
                    <a:pt x="12820" y="612"/>
                    <a:pt x="15680" y="1166"/>
                  </a:cubicBezTo>
                  <a:lnTo>
                    <a:pt x="15840" y="990"/>
                  </a:lnTo>
                  <a:cubicBezTo>
                    <a:pt x="15840" y="990"/>
                    <a:pt x="12494" y="33"/>
                    <a:pt x="10697" y="1"/>
                  </a:cubicBezTo>
                  <a:close/>
                  <a:moveTo>
                    <a:pt x="6990" y="320"/>
                  </a:moveTo>
                  <a:cubicBezTo>
                    <a:pt x="6666" y="374"/>
                    <a:pt x="6469" y="406"/>
                    <a:pt x="6469" y="406"/>
                  </a:cubicBezTo>
                  <a:lnTo>
                    <a:pt x="6096" y="612"/>
                  </a:lnTo>
                  <a:cubicBezTo>
                    <a:pt x="6054" y="714"/>
                    <a:pt x="6006" y="831"/>
                    <a:pt x="5958" y="963"/>
                  </a:cubicBezTo>
                  <a:cubicBezTo>
                    <a:pt x="5224" y="2873"/>
                    <a:pt x="3750" y="7910"/>
                    <a:pt x="2564" y="12984"/>
                  </a:cubicBezTo>
                  <a:cubicBezTo>
                    <a:pt x="2559" y="13006"/>
                    <a:pt x="2554" y="13033"/>
                    <a:pt x="2549" y="13059"/>
                  </a:cubicBezTo>
                  <a:lnTo>
                    <a:pt x="2591" y="13053"/>
                  </a:lnTo>
                  <a:lnTo>
                    <a:pt x="2591" y="13053"/>
                  </a:lnTo>
                  <a:lnTo>
                    <a:pt x="1405" y="20170"/>
                  </a:lnTo>
                  <a:lnTo>
                    <a:pt x="1108" y="22777"/>
                  </a:lnTo>
                  <a:lnTo>
                    <a:pt x="1" y="39148"/>
                  </a:lnTo>
                  <a:lnTo>
                    <a:pt x="2341" y="40238"/>
                  </a:lnTo>
                  <a:cubicBezTo>
                    <a:pt x="2564" y="40302"/>
                    <a:pt x="2799" y="40361"/>
                    <a:pt x="3048" y="40425"/>
                  </a:cubicBezTo>
                  <a:cubicBezTo>
                    <a:pt x="3214" y="40462"/>
                    <a:pt x="3379" y="40499"/>
                    <a:pt x="3553" y="40536"/>
                  </a:cubicBezTo>
                  <a:cubicBezTo>
                    <a:pt x="4675" y="40781"/>
                    <a:pt x="5995" y="40962"/>
                    <a:pt x="7405" y="40962"/>
                  </a:cubicBezTo>
                  <a:cubicBezTo>
                    <a:pt x="7665" y="40962"/>
                    <a:pt x="7931" y="40957"/>
                    <a:pt x="8197" y="40941"/>
                  </a:cubicBezTo>
                  <a:cubicBezTo>
                    <a:pt x="9607" y="40872"/>
                    <a:pt x="11723" y="40270"/>
                    <a:pt x="14447" y="39164"/>
                  </a:cubicBezTo>
                  <a:cubicBezTo>
                    <a:pt x="15165" y="38999"/>
                    <a:pt x="15830" y="38807"/>
                    <a:pt x="16436" y="38601"/>
                  </a:cubicBezTo>
                  <a:cubicBezTo>
                    <a:pt x="17856" y="37627"/>
                    <a:pt x="19399" y="36782"/>
                    <a:pt x="19399" y="36782"/>
                  </a:cubicBezTo>
                  <a:lnTo>
                    <a:pt x="19399" y="36782"/>
                  </a:lnTo>
                  <a:lnTo>
                    <a:pt x="18660" y="37052"/>
                  </a:lnTo>
                  <a:cubicBezTo>
                    <a:pt x="18590" y="37089"/>
                    <a:pt x="18521" y="37128"/>
                    <a:pt x="18457" y="37165"/>
                  </a:cubicBezTo>
                  <a:cubicBezTo>
                    <a:pt x="17409" y="37776"/>
                    <a:pt x="16021" y="38287"/>
                    <a:pt x="14298" y="38696"/>
                  </a:cubicBezTo>
                  <a:cubicBezTo>
                    <a:pt x="11590" y="39792"/>
                    <a:pt x="9526" y="40383"/>
                    <a:pt x="8176" y="40447"/>
                  </a:cubicBezTo>
                  <a:cubicBezTo>
                    <a:pt x="7915" y="40462"/>
                    <a:pt x="7660" y="40467"/>
                    <a:pt x="7410" y="40467"/>
                  </a:cubicBezTo>
                  <a:cubicBezTo>
                    <a:pt x="3921" y="40467"/>
                    <a:pt x="953" y="39286"/>
                    <a:pt x="261" y="38989"/>
                  </a:cubicBezTo>
                  <a:cubicBezTo>
                    <a:pt x="352" y="37659"/>
                    <a:pt x="948" y="28914"/>
                    <a:pt x="1356" y="22798"/>
                  </a:cubicBezTo>
                  <a:cubicBezTo>
                    <a:pt x="1798" y="16149"/>
                    <a:pt x="5831" y="2017"/>
                    <a:pt x="6681" y="528"/>
                  </a:cubicBezTo>
                  <a:cubicBezTo>
                    <a:pt x="6729" y="443"/>
                    <a:pt x="6835" y="374"/>
                    <a:pt x="6990" y="32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48200" y="3814375"/>
              <a:ext cx="1925475" cy="1022850"/>
            </a:xfrm>
            <a:custGeom>
              <a:avLst/>
              <a:gdLst/>
              <a:ahLst/>
              <a:cxnLst/>
              <a:rect l="l" t="t" r="r" b="b"/>
              <a:pathLst>
                <a:path w="77019" h="40914" extrusionOk="0">
                  <a:moveTo>
                    <a:pt x="77019" y="1"/>
                  </a:moveTo>
                  <a:lnTo>
                    <a:pt x="54483" y="5915"/>
                  </a:lnTo>
                  <a:lnTo>
                    <a:pt x="60024" y="9978"/>
                  </a:lnTo>
                  <a:lnTo>
                    <a:pt x="47094" y="19952"/>
                  </a:lnTo>
                  <a:lnTo>
                    <a:pt x="25298" y="13670"/>
                  </a:lnTo>
                  <a:lnTo>
                    <a:pt x="0" y="40913"/>
                  </a:lnTo>
                  <a:lnTo>
                    <a:pt x="16617" y="40913"/>
                  </a:lnTo>
                  <a:lnTo>
                    <a:pt x="27883" y="24015"/>
                  </a:lnTo>
                  <a:lnTo>
                    <a:pt x="47834" y="29185"/>
                  </a:lnTo>
                  <a:lnTo>
                    <a:pt x="64828" y="13302"/>
                  </a:lnTo>
                  <a:lnTo>
                    <a:pt x="69259" y="17733"/>
                  </a:lnTo>
                  <a:lnTo>
                    <a:pt x="770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237975" y="3842150"/>
              <a:ext cx="611850" cy="397075"/>
            </a:xfrm>
            <a:custGeom>
              <a:avLst/>
              <a:gdLst/>
              <a:ahLst/>
              <a:cxnLst/>
              <a:rect l="l" t="t" r="r" b="b"/>
              <a:pathLst>
                <a:path w="24474" h="15883" extrusionOk="0">
                  <a:moveTo>
                    <a:pt x="6373" y="0"/>
                  </a:moveTo>
                  <a:lnTo>
                    <a:pt x="8958" y="5543"/>
                  </a:lnTo>
                  <a:lnTo>
                    <a:pt x="1" y="9554"/>
                  </a:lnTo>
                  <a:lnTo>
                    <a:pt x="1" y="15282"/>
                  </a:lnTo>
                  <a:lnTo>
                    <a:pt x="11915" y="10340"/>
                  </a:lnTo>
                  <a:lnTo>
                    <a:pt x="15607" y="15883"/>
                  </a:lnTo>
                  <a:lnTo>
                    <a:pt x="24473" y="2953"/>
                  </a:lnTo>
                  <a:lnTo>
                    <a:pt x="6373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E07EE78-1850-469B-B549-7F74D450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670" y="2660866"/>
            <a:ext cx="1105251" cy="2269712"/>
          </a:xfrm>
          <a:prstGeom prst="rect">
            <a:avLst/>
          </a:prstGeom>
        </p:spPr>
      </p:pic>
      <p:sp>
        <p:nvSpPr>
          <p:cNvPr id="140" name="Google Shape;775;p36">
            <a:extLst>
              <a:ext uri="{FF2B5EF4-FFF2-40B4-BE49-F238E27FC236}">
                <a16:creationId xmlns:a16="http://schemas.microsoft.com/office/drawing/2014/main" id="{2A9456A8-45F6-4924-BD9E-57B97009294A}"/>
              </a:ext>
            </a:extLst>
          </p:cNvPr>
          <p:cNvSpPr txBox="1">
            <a:spLocks/>
          </p:cNvSpPr>
          <p:nvPr/>
        </p:nvSpPr>
        <p:spPr>
          <a:xfrm flipH="1">
            <a:off x="247469" y="1211433"/>
            <a:ext cx="3743854" cy="5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Font typeface="Oswald Regular"/>
              <a:buNone/>
              <a:defRPr sz="33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th-TH" sz="2800" dirty="0">
                <a:solidFill>
                  <a:schemeClr val="accent3">
                    <a:lumMod val="50000"/>
                  </a:schemeClr>
                </a:solidFill>
              </a:rPr>
              <a:t>1. พรก. / </a:t>
            </a:r>
            <a:r>
              <a:rPr lang="th-TH" sz="2800" dirty="0" err="1">
                <a:solidFill>
                  <a:schemeClr val="accent3">
                    <a:lumMod val="50000"/>
                  </a:schemeClr>
                </a:solidFill>
              </a:rPr>
              <a:t>ลช</a:t>
            </a:r>
            <a:r>
              <a:rPr lang="th-TH" sz="2800" dirty="0">
                <a:solidFill>
                  <a:schemeClr val="accent3">
                    <a:lumMod val="50000"/>
                  </a:schemeClr>
                </a:solidFill>
              </a:rPr>
              <a:t>ค.             ขรก.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6496DA-8AFD-4620-A3B9-F67536CC82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767" y="1440801"/>
            <a:ext cx="686659" cy="244359"/>
          </a:xfrm>
          <a:prstGeom prst="rect">
            <a:avLst/>
          </a:prstGeom>
        </p:spPr>
      </p:pic>
      <p:sp>
        <p:nvSpPr>
          <p:cNvPr id="143" name="Google Shape;775;p36">
            <a:extLst>
              <a:ext uri="{FF2B5EF4-FFF2-40B4-BE49-F238E27FC236}">
                <a16:creationId xmlns:a16="http://schemas.microsoft.com/office/drawing/2014/main" id="{C8F602C8-50C6-40AB-A57D-FDED3F7085F0}"/>
              </a:ext>
            </a:extLst>
          </p:cNvPr>
          <p:cNvSpPr txBox="1">
            <a:spLocks/>
          </p:cNvSpPr>
          <p:nvPr/>
        </p:nvSpPr>
        <p:spPr>
          <a:xfrm flipH="1">
            <a:off x="4332167" y="1454149"/>
            <a:ext cx="4038317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Font typeface="Oswald Regular"/>
              <a:buNone/>
              <a:defRPr sz="33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th-TH" sz="1800" dirty="0">
                <a:solidFill>
                  <a:schemeClr val="accent3">
                    <a:lumMod val="50000"/>
                  </a:schemeClr>
                </a:solidFill>
              </a:rPr>
              <a:t>ใช้หลักเกณฑ์ตาม หนังสือสำนักงาน ก.พ. ที่ นร 1008.1/154 ลว. 6 มิ.ย. 2556</a:t>
            </a:r>
          </a:p>
        </p:txBody>
      </p:sp>
      <p:sp>
        <p:nvSpPr>
          <p:cNvPr id="144" name="Google Shape;775;p36">
            <a:extLst>
              <a:ext uri="{FF2B5EF4-FFF2-40B4-BE49-F238E27FC236}">
                <a16:creationId xmlns:a16="http://schemas.microsoft.com/office/drawing/2014/main" id="{28BC8B8F-23A5-4496-BACA-30B743CEBA9B}"/>
              </a:ext>
            </a:extLst>
          </p:cNvPr>
          <p:cNvSpPr txBox="1">
            <a:spLocks/>
          </p:cNvSpPr>
          <p:nvPr/>
        </p:nvSpPr>
        <p:spPr>
          <a:xfrm flipH="1">
            <a:off x="320340" y="1991611"/>
            <a:ext cx="1494701" cy="5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Font typeface="Oswald Regular"/>
              <a:buNone/>
              <a:defRPr sz="33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th-TH" sz="2800" dirty="0">
                <a:solidFill>
                  <a:schemeClr val="accent3">
                    <a:lumMod val="50000"/>
                  </a:schemeClr>
                </a:solidFill>
              </a:rPr>
              <a:t>2. พกส. </a:t>
            </a:r>
          </a:p>
        </p:txBody>
      </p:sp>
      <p:pic>
        <p:nvPicPr>
          <p:cNvPr id="145" name="Picture 144">
            <a:extLst>
              <a:ext uri="{FF2B5EF4-FFF2-40B4-BE49-F238E27FC236}">
                <a16:creationId xmlns:a16="http://schemas.microsoft.com/office/drawing/2014/main" id="{1906BF3D-CA15-44E4-ADE7-456755537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3079" y="2202402"/>
            <a:ext cx="686659" cy="244359"/>
          </a:xfrm>
          <a:prstGeom prst="rect">
            <a:avLst/>
          </a:prstGeom>
        </p:spPr>
      </p:pic>
      <p:sp>
        <p:nvSpPr>
          <p:cNvPr id="146" name="Google Shape;775;p36">
            <a:extLst>
              <a:ext uri="{FF2B5EF4-FFF2-40B4-BE49-F238E27FC236}">
                <a16:creationId xmlns:a16="http://schemas.microsoft.com/office/drawing/2014/main" id="{3BA454E8-4C72-42B7-9643-237222AD9BD7}"/>
              </a:ext>
            </a:extLst>
          </p:cNvPr>
          <p:cNvSpPr txBox="1">
            <a:spLocks/>
          </p:cNvSpPr>
          <p:nvPr/>
        </p:nvSpPr>
        <p:spPr>
          <a:xfrm flipH="1">
            <a:off x="3164485" y="1957215"/>
            <a:ext cx="1106581" cy="521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Font typeface="Oswald Regular"/>
              <a:buNone/>
              <a:defRPr sz="33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th-TH" sz="2800" dirty="0">
                <a:solidFill>
                  <a:schemeClr val="accent3">
                    <a:lumMod val="50000"/>
                  </a:schemeClr>
                </a:solidFill>
              </a:rPr>
              <a:t>  ขรก. </a:t>
            </a:r>
          </a:p>
        </p:txBody>
      </p:sp>
      <p:sp>
        <p:nvSpPr>
          <p:cNvPr id="147" name="Google Shape;775;p36">
            <a:extLst>
              <a:ext uri="{FF2B5EF4-FFF2-40B4-BE49-F238E27FC236}">
                <a16:creationId xmlns:a16="http://schemas.microsoft.com/office/drawing/2014/main" id="{F4A00399-D6F9-4D9D-AA57-6009AF5B4502}"/>
              </a:ext>
            </a:extLst>
          </p:cNvPr>
          <p:cNvSpPr txBox="1">
            <a:spLocks/>
          </p:cNvSpPr>
          <p:nvPr/>
        </p:nvSpPr>
        <p:spPr>
          <a:xfrm flipH="1">
            <a:off x="4365450" y="2157268"/>
            <a:ext cx="4038317" cy="425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Font typeface="Oswald Regular"/>
              <a:buNone/>
              <a:defRPr sz="33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Font typeface="Oswald Regular"/>
              <a:buNone/>
              <a:defRPr sz="25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algn="l"/>
            <a:r>
              <a:rPr lang="th-TH" sz="1800" dirty="0">
                <a:solidFill>
                  <a:schemeClr val="accent3">
                    <a:lumMod val="50000"/>
                  </a:schemeClr>
                </a:solidFill>
              </a:rPr>
              <a:t>ใช้หลักเกณฑ์ตาม หนังสือสำนักงาน ก.พ. ที่ นร 1012.2/235 ลว. 16 ต.ค. 2560</a:t>
            </a:r>
          </a:p>
        </p:txBody>
      </p:sp>
    </p:spTree>
    <p:extLst>
      <p:ext uri="{BB962C8B-B14F-4D97-AF65-F5344CB8AC3E}">
        <p14:creationId xmlns:p14="http://schemas.microsoft.com/office/powerpoint/2010/main" val="2513201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38"/>
          <p:cNvGrpSpPr/>
          <p:nvPr/>
        </p:nvGrpSpPr>
        <p:grpSpPr>
          <a:xfrm>
            <a:off x="7536764" y="2222664"/>
            <a:ext cx="1520521" cy="2834068"/>
            <a:chOff x="6272550" y="1876262"/>
            <a:chExt cx="1757625" cy="3276000"/>
          </a:xfrm>
        </p:grpSpPr>
        <p:sp>
          <p:nvSpPr>
            <p:cNvPr id="1198" name="Google Shape;1198;p38"/>
            <p:cNvSpPr/>
            <p:nvPr/>
          </p:nvSpPr>
          <p:spPr>
            <a:xfrm>
              <a:off x="6272550" y="1876262"/>
              <a:ext cx="1757625" cy="3267000"/>
            </a:xfrm>
            <a:custGeom>
              <a:avLst/>
              <a:gdLst/>
              <a:ahLst/>
              <a:cxnLst/>
              <a:rect l="l" t="t" r="r" b="b"/>
              <a:pathLst>
                <a:path w="70305" h="130680" extrusionOk="0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6759700" y="2429262"/>
              <a:ext cx="979300" cy="2723000"/>
            </a:xfrm>
            <a:custGeom>
              <a:avLst/>
              <a:gdLst/>
              <a:ahLst/>
              <a:cxnLst/>
              <a:rect l="l" t="t" r="r" b="b"/>
              <a:pathLst>
                <a:path w="39172" h="108920" extrusionOk="0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E756568-E4A4-4DE1-9226-06CB76B03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564281"/>
              </p:ext>
            </p:extLst>
          </p:nvPr>
        </p:nvGraphicFramePr>
        <p:xfrm>
          <a:off x="180209" y="409116"/>
          <a:ext cx="7464289" cy="45110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61823">
                  <a:extLst>
                    <a:ext uri="{9D8B030D-6E8A-4147-A177-3AD203B41FA5}">
                      <a16:colId xmlns:a16="http://schemas.microsoft.com/office/drawing/2014/main" val="2385523343"/>
                    </a:ext>
                  </a:extLst>
                </a:gridCol>
                <a:gridCol w="3076922">
                  <a:extLst>
                    <a:ext uri="{9D8B030D-6E8A-4147-A177-3AD203B41FA5}">
                      <a16:colId xmlns:a16="http://schemas.microsoft.com/office/drawing/2014/main" val="2970876573"/>
                    </a:ext>
                  </a:extLst>
                </a:gridCol>
                <a:gridCol w="2825544">
                  <a:extLst>
                    <a:ext uri="{9D8B030D-6E8A-4147-A177-3AD203B41FA5}">
                      <a16:colId xmlns:a16="http://schemas.microsoft.com/office/drawing/2014/main" val="1501393853"/>
                    </a:ext>
                  </a:extLst>
                </a:gridCol>
              </a:tblGrid>
              <a:tr h="386917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dirty="0"/>
                        <a:t>ที่ นร 1008.1/154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sz="2000" dirty="0"/>
                        <a:t>ที่ นร 1012.2/235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546272"/>
                  </a:ext>
                </a:extLst>
              </a:tr>
              <a:tr h="728280">
                <a:tc>
                  <a:txBody>
                    <a:bodyPr/>
                    <a:lstStyle/>
                    <a:p>
                      <a:r>
                        <a:rPr lang="th-TH" dirty="0"/>
                        <a:t>1.ผู้ที่จะได้รับสิทธิประโยชน์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 พรก.ในสังกัด สธ. ที่ได้รับการจ้างงานจนถึงวันก่อนบรรจุ</a:t>
                      </a:r>
                    </a:p>
                    <a:p>
                      <a:r>
                        <a:rPr lang="th-TH" dirty="0"/>
                        <a:t>2. </a:t>
                      </a:r>
                      <a:r>
                        <a:rPr lang="th-TH" dirty="0" err="1"/>
                        <a:t>ลช</a:t>
                      </a:r>
                      <a:r>
                        <a:rPr lang="th-TH" dirty="0"/>
                        <a:t>ค. ที่ได้รับการจ้างงานต่อเนื่อง เป็นเวลา 1 ปี ขึ้นไป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 พกส. ที่ได้รับการจ้างให้ปฏิบัติงานเต็มเวลาอย่างต่อเนื่อง อยู่ก่อนวันที่ 3 ต.ค. 60</a:t>
                      </a:r>
                    </a:p>
                    <a:p>
                      <a:r>
                        <a:rPr lang="th-TH" dirty="0"/>
                        <a:t>*กรณีเคยเป็น พรก./ลขค. ก่อนเป็น พกส. ต้องปฏิบัติงานเป็นเวลา 1 ปี ขึ้นไป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9790129"/>
                  </a:ext>
                </a:extLst>
              </a:tr>
              <a:tr h="728280">
                <a:tc>
                  <a:txBody>
                    <a:bodyPr/>
                    <a:lstStyle/>
                    <a:p>
                      <a:r>
                        <a:rPr lang="th-TH" dirty="0"/>
                        <a:t>2. สิทธิประโยชน์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1.การนับระยะเวลาเพื่อประโยชน์ในการแต่งตั้ง</a:t>
                      </a:r>
                    </a:p>
                    <a:p>
                      <a:r>
                        <a:rPr lang="th-TH" dirty="0"/>
                        <a:t>2.ผลการปฏิบัติงานเพื่อประโยชน์ในการแต่งตั้ง</a:t>
                      </a:r>
                    </a:p>
                    <a:p>
                      <a:r>
                        <a:rPr lang="th-TH" dirty="0"/>
                        <a:t>3. การ</a:t>
                      </a:r>
                      <a:r>
                        <a:rPr lang="th-TH"/>
                        <a:t>เลื่อนเงินเดือน</a:t>
                      </a:r>
                      <a:endParaRPr lang="th-TH" dirty="0"/>
                    </a:p>
                    <a:p>
                      <a:r>
                        <a:rPr lang="th-TH" dirty="0"/>
                        <a:t>4. การได้รับเงินเดือน</a:t>
                      </a:r>
                    </a:p>
                    <a:p>
                      <a:r>
                        <a:rPr lang="th-TH" dirty="0"/>
                        <a:t>     - พรก. ให้นำค่าตอบแทนที่ได้แต่ละปี มารวมกับ อัตราเงินเดือนตามคุณวุฒิที่ ก.พ.กำหนด</a:t>
                      </a:r>
                    </a:p>
                    <a:p>
                      <a:r>
                        <a:rPr lang="th-TH" dirty="0"/>
                        <a:t>    - </a:t>
                      </a:r>
                      <a:r>
                        <a:rPr lang="th-TH" dirty="0" err="1"/>
                        <a:t>ลช</a:t>
                      </a:r>
                      <a:r>
                        <a:rPr lang="th-TH" dirty="0"/>
                        <a:t>ค.  ให้ได้รับเงินเดือนในอัตราที่ได้รับอยู่เดิมแต่ต้องไม่สูงกว่าเงินเดือนขั้นสูงของตำแหน่งที่ได้รับแต่งตั้ง และหากเงินเดือนที่ได้รับอยู่เดิมตำกว่าอัตราเงินเดือนที่ ก.พ.กำหนด ก็ให้ได้รับเงินเดือนตามคุณวุฒิ</a:t>
                      </a:r>
                    </a:p>
                    <a:p>
                      <a:r>
                        <a:rPr lang="th-TH" dirty="0"/>
                        <a:t>5. การให้ได้รับเงินเดือนกรณีได้รับวุฒิเพิ่มขึ้นหรือสูงขึ้น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1.การนับระยะเวลาเพื่อประโยชน์ในการแต่งตั้ง</a:t>
                      </a:r>
                    </a:p>
                    <a:p>
                      <a:r>
                        <a:rPr lang="th-TH" dirty="0"/>
                        <a:t>2.ผลการปฏิบัติงานเพื่อประโยชน์ในการแต่งตั้ง</a:t>
                      </a:r>
                    </a:p>
                    <a:p>
                      <a:r>
                        <a:rPr lang="th-TH" dirty="0"/>
                        <a:t>3. การเลื่อนเงินเดือน    </a:t>
                      </a:r>
                    </a:p>
                    <a:p>
                      <a:r>
                        <a:rPr lang="th-TH" dirty="0"/>
                        <a:t>4. การได้รับเงินเดือน</a:t>
                      </a:r>
                    </a:p>
                    <a:p>
                      <a:r>
                        <a:rPr lang="th-TH" dirty="0"/>
                        <a:t>    ให้นำจำนวนเงินที่ได้เลื่อนแต่ละปี มารวมกับ อัตราเงินเดือนตามคุณวุฒิที่ ก.พ.กำหนด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dirty="0"/>
                        <a:t>5. การให้ได้รับเงินเดือนกรณีได้รับวุฒิเพิ่มขึ้นหรือสูงขึ้น</a:t>
                      </a:r>
                      <a:endParaRPr lang="en-US" dirty="0"/>
                    </a:p>
                    <a:p>
                      <a:r>
                        <a:rPr lang="th-TH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736949"/>
                  </a:ext>
                </a:extLst>
              </a:tr>
              <a:tr h="728280">
                <a:tc>
                  <a:txBody>
                    <a:bodyPr/>
                    <a:lstStyle/>
                    <a:p>
                      <a:r>
                        <a:rPr lang="th-TH" dirty="0"/>
                        <a:t>3. เงื่อนไข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dirty="0"/>
                        <a:t>พรก./</a:t>
                      </a:r>
                      <a:r>
                        <a:rPr lang="th-TH" dirty="0" err="1"/>
                        <a:t>ลช</a:t>
                      </a:r>
                      <a:r>
                        <a:rPr lang="th-TH" dirty="0"/>
                        <a:t>ค. ที่ได้รับการบรรจุ จะต้องปฏิบัติราชการเป็นเวลาไม่น้อยกว่า 1 ปี โดยห้ามโอนไปส่วนราชการอื่น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th-TH" dirty="0"/>
                        <a:t>พกส. ที่ได้รับการบรรจุ จะต้องปฏิบัติราชการเป็นเวลาไม่น้อยกว่า 1 ปี โดยห้ามโอนไปส่วนราชการอื่น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890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8301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7" name="Google Shape;1197;p38"/>
          <p:cNvGrpSpPr/>
          <p:nvPr/>
        </p:nvGrpSpPr>
        <p:grpSpPr>
          <a:xfrm>
            <a:off x="7536764" y="2222664"/>
            <a:ext cx="1520521" cy="2834068"/>
            <a:chOff x="6272550" y="1876262"/>
            <a:chExt cx="1757625" cy="3276000"/>
          </a:xfrm>
        </p:grpSpPr>
        <p:sp>
          <p:nvSpPr>
            <p:cNvPr id="1198" name="Google Shape;1198;p38"/>
            <p:cNvSpPr/>
            <p:nvPr/>
          </p:nvSpPr>
          <p:spPr>
            <a:xfrm>
              <a:off x="6272550" y="1876262"/>
              <a:ext cx="1757625" cy="3267000"/>
            </a:xfrm>
            <a:custGeom>
              <a:avLst/>
              <a:gdLst/>
              <a:ahLst/>
              <a:cxnLst/>
              <a:rect l="l" t="t" r="r" b="b"/>
              <a:pathLst>
                <a:path w="70305" h="130680" extrusionOk="0">
                  <a:moveTo>
                    <a:pt x="37171" y="1"/>
                  </a:moveTo>
                  <a:cubicBezTo>
                    <a:pt x="32704" y="1"/>
                    <a:pt x="29353" y="5287"/>
                    <a:pt x="27921" y="9769"/>
                  </a:cubicBezTo>
                  <a:cubicBezTo>
                    <a:pt x="23320" y="24169"/>
                    <a:pt x="25478" y="40059"/>
                    <a:pt x="25490" y="54906"/>
                  </a:cubicBezTo>
                  <a:cubicBezTo>
                    <a:pt x="25490" y="55129"/>
                    <a:pt x="25490" y="55352"/>
                    <a:pt x="25478" y="55588"/>
                  </a:cubicBezTo>
                  <a:cubicBezTo>
                    <a:pt x="25118" y="66515"/>
                    <a:pt x="23803" y="78360"/>
                    <a:pt x="24993" y="89274"/>
                  </a:cubicBezTo>
                  <a:lnTo>
                    <a:pt x="24993" y="89274"/>
                  </a:lnTo>
                  <a:cubicBezTo>
                    <a:pt x="24977" y="89126"/>
                    <a:pt x="24151" y="81857"/>
                    <a:pt x="19123" y="81857"/>
                  </a:cubicBezTo>
                  <a:cubicBezTo>
                    <a:pt x="18035" y="81857"/>
                    <a:pt x="16749" y="82198"/>
                    <a:pt x="15233" y="83025"/>
                  </a:cubicBezTo>
                  <a:cubicBezTo>
                    <a:pt x="6636" y="87714"/>
                    <a:pt x="19524" y="112322"/>
                    <a:pt x="19524" y="112322"/>
                  </a:cubicBezTo>
                  <a:cubicBezTo>
                    <a:pt x="19524" y="112322"/>
                    <a:pt x="14496" y="108647"/>
                    <a:pt x="9884" y="108647"/>
                  </a:cubicBezTo>
                  <a:cubicBezTo>
                    <a:pt x="7944" y="108647"/>
                    <a:pt x="6078" y="109297"/>
                    <a:pt x="4690" y="111144"/>
                  </a:cubicBezTo>
                  <a:cubicBezTo>
                    <a:pt x="1" y="117395"/>
                    <a:pt x="10544" y="124428"/>
                    <a:pt x="10544" y="124428"/>
                  </a:cubicBezTo>
                  <a:cubicBezTo>
                    <a:pt x="10544" y="124428"/>
                    <a:pt x="6205" y="123216"/>
                    <a:pt x="3313" y="123216"/>
                  </a:cubicBezTo>
                  <a:cubicBezTo>
                    <a:pt x="1867" y="123216"/>
                    <a:pt x="782" y="123519"/>
                    <a:pt x="782" y="124428"/>
                  </a:cubicBezTo>
                  <a:cubicBezTo>
                    <a:pt x="782" y="127169"/>
                    <a:pt x="3908" y="129514"/>
                    <a:pt x="12888" y="130680"/>
                  </a:cubicBezTo>
                  <a:lnTo>
                    <a:pt x="61324" y="130680"/>
                  </a:lnTo>
                  <a:cubicBezTo>
                    <a:pt x="61324" y="130680"/>
                    <a:pt x="69139" y="126388"/>
                    <a:pt x="67576" y="121700"/>
                  </a:cubicBezTo>
                  <a:cubicBezTo>
                    <a:pt x="66854" y="119533"/>
                    <a:pt x="64714" y="118950"/>
                    <a:pt x="62622" y="118950"/>
                  </a:cubicBezTo>
                  <a:cubicBezTo>
                    <a:pt x="60186" y="118950"/>
                    <a:pt x="57814" y="119740"/>
                    <a:pt x="57814" y="119740"/>
                  </a:cubicBezTo>
                  <a:cubicBezTo>
                    <a:pt x="57814" y="119740"/>
                    <a:pt x="70305" y="104508"/>
                    <a:pt x="69523" y="97872"/>
                  </a:cubicBezTo>
                  <a:cubicBezTo>
                    <a:pt x="69290" y="95888"/>
                    <a:pt x="67700" y="95192"/>
                    <a:pt x="65584" y="95192"/>
                  </a:cubicBezTo>
                  <a:cubicBezTo>
                    <a:pt x="60610" y="95192"/>
                    <a:pt x="52728" y="99038"/>
                    <a:pt x="52728" y="99038"/>
                  </a:cubicBezTo>
                  <a:cubicBezTo>
                    <a:pt x="52728" y="99038"/>
                    <a:pt x="65231" y="67397"/>
                    <a:pt x="62887" y="53343"/>
                  </a:cubicBezTo>
                  <a:cubicBezTo>
                    <a:pt x="62178" y="49095"/>
                    <a:pt x="60477" y="47591"/>
                    <a:pt x="58385" y="47591"/>
                  </a:cubicBezTo>
                  <a:cubicBezTo>
                    <a:pt x="55022" y="47591"/>
                    <a:pt x="50650" y="51477"/>
                    <a:pt x="47767" y="54100"/>
                  </a:cubicBezTo>
                  <a:cubicBezTo>
                    <a:pt x="48858" y="46744"/>
                    <a:pt x="49318" y="39290"/>
                    <a:pt x="49119" y="31860"/>
                  </a:cubicBezTo>
                  <a:cubicBezTo>
                    <a:pt x="48883" y="23066"/>
                    <a:pt x="49566" y="8069"/>
                    <a:pt x="41863" y="1892"/>
                  </a:cubicBezTo>
                  <a:cubicBezTo>
                    <a:pt x="40199" y="561"/>
                    <a:pt x="38626" y="1"/>
                    <a:pt x="3717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>
              <a:off x="6759700" y="2429262"/>
              <a:ext cx="979300" cy="2723000"/>
            </a:xfrm>
            <a:custGeom>
              <a:avLst/>
              <a:gdLst/>
              <a:ahLst/>
              <a:cxnLst/>
              <a:rect l="l" t="t" r="r" b="b"/>
              <a:pathLst>
                <a:path w="39172" h="108920" extrusionOk="0">
                  <a:moveTo>
                    <a:pt x="17587" y="0"/>
                  </a:moveTo>
                  <a:cubicBezTo>
                    <a:pt x="17184" y="0"/>
                    <a:pt x="16882" y="333"/>
                    <a:pt x="16869" y="723"/>
                  </a:cubicBezTo>
                  <a:lnTo>
                    <a:pt x="13967" y="89657"/>
                  </a:lnTo>
                  <a:lnTo>
                    <a:pt x="1378" y="76025"/>
                  </a:lnTo>
                  <a:cubicBezTo>
                    <a:pt x="1227" y="75862"/>
                    <a:pt x="1025" y="75781"/>
                    <a:pt x="824" y="75781"/>
                  </a:cubicBezTo>
                  <a:cubicBezTo>
                    <a:pt x="644" y="75781"/>
                    <a:pt x="464" y="75846"/>
                    <a:pt x="323" y="75975"/>
                  </a:cubicBezTo>
                  <a:cubicBezTo>
                    <a:pt x="13" y="76261"/>
                    <a:pt x="1" y="76732"/>
                    <a:pt x="273" y="77042"/>
                  </a:cubicBezTo>
                  <a:lnTo>
                    <a:pt x="13893" y="91790"/>
                  </a:lnTo>
                  <a:lnTo>
                    <a:pt x="13360" y="108150"/>
                  </a:lnTo>
                  <a:cubicBezTo>
                    <a:pt x="13347" y="108560"/>
                    <a:pt x="13669" y="108907"/>
                    <a:pt x="14079" y="108919"/>
                  </a:cubicBezTo>
                  <a:lnTo>
                    <a:pt x="14104" y="108919"/>
                  </a:lnTo>
                  <a:cubicBezTo>
                    <a:pt x="14513" y="108919"/>
                    <a:pt x="14835" y="108597"/>
                    <a:pt x="14848" y="108200"/>
                  </a:cubicBezTo>
                  <a:lnTo>
                    <a:pt x="15183" y="97918"/>
                  </a:lnTo>
                  <a:cubicBezTo>
                    <a:pt x="15207" y="97905"/>
                    <a:pt x="15220" y="97905"/>
                    <a:pt x="15232" y="97893"/>
                  </a:cubicBezTo>
                  <a:lnTo>
                    <a:pt x="25304" y="92695"/>
                  </a:lnTo>
                  <a:cubicBezTo>
                    <a:pt x="25441" y="92819"/>
                    <a:pt x="25626" y="92906"/>
                    <a:pt x="25825" y="92906"/>
                  </a:cubicBezTo>
                  <a:lnTo>
                    <a:pt x="25863" y="92906"/>
                  </a:lnTo>
                  <a:lnTo>
                    <a:pt x="34446" y="92510"/>
                  </a:lnTo>
                  <a:cubicBezTo>
                    <a:pt x="34868" y="92497"/>
                    <a:pt x="35177" y="92137"/>
                    <a:pt x="35165" y="91728"/>
                  </a:cubicBezTo>
                  <a:cubicBezTo>
                    <a:pt x="35141" y="91334"/>
                    <a:pt x="34829" y="91020"/>
                    <a:pt x="34429" y="91020"/>
                  </a:cubicBezTo>
                  <a:cubicBezTo>
                    <a:pt x="34414" y="91020"/>
                    <a:pt x="34399" y="91020"/>
                    <a:pt x="34383" y="91021"/>
                  </a:cubicBezTo>
                  <a:lnTo>
                    <a:pt x="27983" y="91306"/>
                  </a:lnTo>
                  <a:lnTo>
                    <a:pt x="38663" y="85787"/>
                  </a:lnTo>
                  <a:cubicBezTo>
                    <a:pt x="39035" y="85600"/>
                    <a:pt x="39171" y="85142"/>
                    <a:pt x="38986" y="84782"/>
                  </a:cubicBezTo>
                  <a:cubicBezTo>
                    <a:pt x="38855" y="84521"/>
                    <a:pt x="38597" y="84377"/>
                    <a:pt x="38327" y="84377"/>
                  </a:cubicBezTo>
                  <a:cubicBezTo>
                    <a:pt x="38211" y="84377"/>
                    <a:pt x="38092" y="84403"/>
                    <a:pt x="37980" y="84459"/>
                  </a:cubicBezTo>
                  <a:lnTo>
                    <a:pt x="15245" y="96206"/>
                  </a:lnTo>
                  <a:lnTo>
                    <a:pt x="15369" y="92336"/>
                  </a:lnTo>
                  <a:lnTo>
                    <a:pt x="15394" y="92311"/>
                  </a:lnTo>
                  <a:cubicBezTo>
                    <a:pt x="15692" y="92038"/>
                    <a:pt x="15716" y="91554"/>
                    <a:pt x="15431" y="91256"/>
                  </a:cubicBezTo>
                  <a:lnTo>
                    <a:pt x="15406" y="91231"/>
                  </a:lnTo>
                  <a:lnTo>
                    <a:pt x="16299" y="63956"/>
                  </a:lnTo>
                  <a:cubicBezTo>
                    <a:pt x="16398" y="63919"/>
                    <a:pt x="16485" y="63869"/>
                    <a:pt x="16572" y="63795"/>
                  </a:cubicBezTo>
                  <a:lnTo>
                    <a:pt x="24697" y="56179"/>
                  </a:lnTo>
                  <a:cubicBezTo>
                    <a:pt x="24994" y="56167"/>
                    <a:pt x="25254" y="55980"/>
                    <a:pt x="25353" y="55683"/>
                  </a:cubicBezTo>
                  <a:lnTo>
                    <a:pt x="25416" y="55509"/>
                  </a:lnTo>
                  <a:lnTo>
                    <a:pt x="34929" y="46603"/>
                  </a:lnTo>
                  <a:cubicBezTo>
                    <a:pt x="35227" y="46330"/>
                    <a:pt x="35240" y="45847"/>
                    <a:pt x="34967" y="45549"/>
                  </a:cubicBezTo>
                  <a:cubicBezTo>
                    <a:pt x="34818" y="45394"/>
                    <a:pt x="34618" y="45316"/>
                    <a:pt x="34418" y="45316"/>
                  </a:cubicBezTo>
                  <a:cubicBezTo>
                    <a:pt x="34236" y="45316"/>
                    <a:pt x="34054" y="45381"/>
                    <a:pt x="33912" y="45512"/>
                  </a:cubicBezTo>
                  <a:lnTo>
                    <a:pt x="26519" y="52433"/>
                  </a:lnTo>
                  <a:lnTo>
                    <a:pt x="29261" y="44756"/>
                  </a:lnTo>
                  <a:cubicBezTo>
                    <a:pt x="29397" y="44359"/>
                    <a:pt x="29199" y="43937"/>
                    <a:pt x="28815" y="43800"/>
                  </a:cubicBezTo>
                  <a:cubicBezTo>
                    <a:pt x="28730" y="43767"/>
                    <a:pt x="28644" y="43752"/>
                    <a:pt x="28558" y="43752"/>
                  </a:cubicBezTo>
                  <a:cubicBezTo>
                    <a:pt x="28254" y="43752"/>
                    <a:pt x="27966" y="43947"/>
                    <a:pt x="27859" y="44247"/>
                  </a:cubicBezTo>
                  <a:lnTo>
                    <a:pt x="24138" y="54666"/>
                  </a:lnTo>
                  <a:lnTo>
                    <a:pt x="16361" y="61934"/>
                  </a:lnTo>
                  <a:lnTo>
                    <a:pt x="18371" y="772"/>
                  </a:lnTo>
                  <a:cubicBezTo>
                    <a:pt x="18383" y="362"/>
                    <a:pt x="18060" y="15"/>
                    <a:pt x="17651" y="3"/>
                  </a:cubicBezTo>
                  <a:cubicBezTo>
                    <a:pt x="17630" y="1"/>
                    <a:pt x="17608" y="0"/>
                    <a:pt x="175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A7F3B1E-5C64-4977-8FD3-09CF54124C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15" y="0"/>
            <a:ext cx="879455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7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4" name="Google Shape;914;p37"/>
          <p:cNvGrpSpPr/>
          <p:nvPr/>
        </p:nvGrpSpPr>
        <p:grpSpPr>
          <a:xfrm>
            <a:off x="4112956" y="-189541"/>
            <a:ext cx="6008022" cy="5959082"/>
            <a:chOff x="4112956" y="-189541"/>
            <a:chExt cx="6008022" cy="5959082"/>
          </a:xfrm>
        </p:grpSpPr>
        <p:sp>
          <p:nvSpPr>
            <p:cNvPr id="915" name="Google Shape;915;p37"/>
            <p:cNvSpPr/>
            <p:nvPr/>
          </p:nvSpPr>
          <p:spPr>
            <a:xfrm rot="-2220259">
              <a:off x="4918498" y="715923"/>
              <a:ext cx="4396938" cy="4148153"/>
            </a:xfrm>
            <a:custGeom>
              <a:avLst/>
              <a:gdLst/>
              <a:ahLst/>
              <a:cxnLst/>
              <a:rect l="l" t="t" r="r" b="b"/>
              <a:pathLst>
                <a:path w="27076" h="25544" extrusionOk="0">
                  <a:moveTo>
                    <a:pt x="8431" y="435"/>
                  </a:moveTo>
                  <a:cubicBezTo>
                    <a:pt x="3664" y="435"/>
                    <a:pt x="491" y="3040"/>
                    <a:pt x="275" y="6741"/>
                  </a:cubicBezTo>
                  <a:cubicBezTo>
                    <a:pt x="0" y="11316"/>
                    <a:pt x="6005" y="11921"/>
                    <a:pt x="5587" y="18057"/>
                  </a:cubicBezTo>
                  <a:cubicBezTo>
                    <a:pt x="5241" y="22899"/>
                    <a:pt x="6633" y="25544"/>
                    <a:pt x="10534" y="25544"/>
                  </a:cubicBezTo>
                  <a:cubicBezTo>
                    <a:pt x="10726" y="25544"/>
                    <a:pt x="10925" y="25537"/>
                    <a:pt x="11129" y="25524"/>
                  </a:cubicBezTo>
                  <a:cubicBezTo>
                    <a:pt x="18783" y="25019"/>
                    <a:pt x="27075" y="17695"/>
                    <a:pt x="26987" y="10359"/>
                  </a:cubicBezTo>
                  <a:cubicBezTo>
                    <a:pt x="26844" y="0"/>
                    <a:pt x="19751" y="3024"/>
                    <a:pt x="12691" y="1056"/>
                  </a:cubicBezTo>
                  <a:cubicBezTo>
                    <a:pt x="11170" y="632"/>
                    <a:pt x="9740" y="435"/>
                    <a:pt x="8431" y="435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16" name="Google Shape;916;p37"/>
            <p:cNvGrpSpPr/>
            <p:nvPr/>
          </p:nvGrpSpPr>
          <p:grpSpPr>
            <a:xfrm>
              <a:off x="4669371" y="858815"/>
              <a:ext cx="3930663" cy="3692672"/>
              <a:chOff x="1010850" y="238125"/>
              <a:chExt cx="5576200" cy="5238575"/>
            </a:xfrm>
          </p:grpSpPr>
          <p:sp>
            <p:nvSpPr>
              <p:cNvPr id="917" name="Google Shape;917;p37"/>
              <p:cNvSpPr/>
              <p:nvPr/>
            </p:nvSpPr>
            <p:spPr>
              <a:xfrm>
                <a:off x="5946225" y="238125"/>
                <a:ext cx="581975" cy="5161025"/>
              </a:xfrm>
              <a:custGeom>
                <a:avLst/>
                <a:gdLst/>
                <a:ahLst/>
                <a:cxnLst/>
                <a:rect l="l" t="t" r="r" b="b"/>
                <a:pathLst>
                  <a:path w="23279" h="206441" extrusionOk="0">
                    <a:moveTo>
                      <a:pt x="11473" y="0"/>
                    </a:moveTo>
                    <a:cubicBezTo>
                      <a:pt x="11103" y="0"/>
                      <a:pt x="10756" y="796"/>
                      <a:pt x="10756" y="1972"/>
                    </a:cubicBezTo>
                    <a:lnTo>
                      <a:pt x="10756" y="27789"/>
                    </a:lnTo>
                    <a:cubicBezTo>
                      <a:pt x="10756" y="28959"/>
                      <a:pt x="10407" y="29755"/>
                      <a:pt x="10038" y="29755"/>
                    </a:cubicBezTo>
                    <a:cubicBezTo>
                      <a:pt x="9884" y="29755"/>
                      <a:pt x="9721" y="29610"/>
                      <a:pt x="9584" y="29288"/>
                    </a:cubicBezTo>
                    <a:lnTo>
                      <a:pt x="6236" y="21456"/>
                    </a:lnTo>
                    <a:cubicBezTo>
                      <a:pt x="6095" y="21130"/>
                      <a:pt x="5937" y="20985"/>
                      <a:pt x="5778" y="20985"/>
                    </a:cubicBezTo>
                    <a:cubicBezTo>
                      <a:pt x="5409" y="20985"/>
                      <a:pt x="5061" y="21782"/>
                      <a:pt x="5061" y="22952"/>
                    </a:cubicBezTo>
                    <a:lnTo>
                      <a:pt x="5061" y="49851"/>
                    </a:lnTo>
                    <a:lnTo>
                      <a:pt x="4744" y="49108"/>
                    </a:lnTo>
                    <a:cubicBezTo>
                      <a:pt x="4582" y="48734"/>
                      <a:pt x="4489" y="48184"/>
                      <a:pt x="4489" y="47607"/>
                    </a:cubicBezTo>
                    <a:lnTo>
                      <a:pt x="4489" y="37245"/>
                    </a:lnTo>
                    <a:cubicBezTo>
                      <a:pt x="4489" y="36664"/>
                      <a:pt x="4401" y="36118"/>
                      <a:pt x="4239" y="35744"/>
                    </a:cubicBezTo>
                    <a:lnTo>
                      <a:pt x="1176" y="28571"/>
                    </a:lnTo>
                    <a:cubicBezTo>
                      <a:pt x="1034" y="28246"/>
                      <a:pt x="872" y="28100"/>
                      <a:pt x="718" y="28100"/>
                    </a:cubicBezTo>
                    <a:cubicBezTo>
                      <a:pt x="348" y="28100"/>
                      <a:pt x="1" y="28897"/>
                      <a:pt x="1" y="30072"/>
                    </a:cubicBezTo>
                    <a:lnTo>
                      <a:pt x="1" y="58318"/>
                    </a:lnTo>
                    <a:cubicBezTo>
                      <a:pt x="1" y="58894"/>
                      <a:pt x="94" y="59444"/>
                      <a:pt x="252" y="59818"/>
                    </a:cubicBezTo>
                    <a:lnTo>
                      <a:pt x="1994" y="63888"/>
                    </a:lnTo>
                    <a:cubicBezTo>
                      <a:pt x="2153" y="64262"/>
                      <a:pt x="2245" y="64813"/>
                      <a:pt x="2245" y="65389"/>
                    </a:cubicBezTo>
                    <a:lnTo>
                      <a:pt x="2245" y="87496"/>
                    </a:lnTo>
                    <a:lnTo>
                      <a:pt x="2311" y="87646"/>
                    </a:lnTo>
                    <a:lnTo>
                      <a:pt x="2311" y="100279"/>
                    </a:lnTo>
                    <a:cubicBezTo>
                      <a:pt x="2311" y="100855"/>
                      <a:pt x="2403" y="101401"/>
                      <a:pt x="2562" y="101775"/>
                    </a:cubicBezTo>
                    <a:lnTo>
                      <a:pt x="3829" y="104741"/>
                    </a:lnTo>
                    <a:cubicBezTo>
                      <a:pt x="3991" y="105115"/>
                      <a:pt x="4080" y="105665"/>
                      <a:pt x="4080" y="106241"/>
                    </a:cubicBezTo>
                    <a:lnTo>
                      <a:pt x="4080" y="113445"/>
                    </a:lnTo>
                    <a:cubicBezTo>
                      <a:pt x="4080" y="114026"/>
                      <a:pt x="4172" y="114572"/>
                      <a:pt x="4335" y="114946"/>
                    </a:cubicBezTo>
                    <a:lnTo>
                      <a:pt x="7626" y="122645"/>
                    </a:lnTo>
                    <a:cubicBezTo>
                      <a:pt x="7785" y="123020"/>
                      <a:pt x="7878" y="123565"/>
                      <a:pt x="7878" y="124146"/>
                    </a:cubicBezTo>
                    <a:lnTo>
                      <a:pt x="7878" y="127117"/>
                    </a:lnTo>
                    <a:cubicBezTo>
                      <a:pt x="7878" y="128291"/>
                      <a:pt x="7529" y="129087"/>
                      <a:pt x="7160" y="129087"/>
                    </a:cubicBezTo>
                    <a:cubicBezTo>
                      <a:pt x="7007" y="129087"/>
                      <a:pt x="6843" y="128939"/>
                      <a:pt x="6707" y="128618"/>
                    </a:cubicBezTo>
                    <a:lnTo>
                      <a:pt x="6140" y="127292"/>
                    </a:lnTo>
                    <a:cubicBezTo>
                      <a:pt x="6003" y="126971"/>
                      <a:pt x="5840" y="126826"/>
                      <a:pt x="5681" y="126826"/>
                    </a:cubicBezTo>
                    <a:cubicBezTo>
                      <a:pt x="5317" y="126826"/>
                      <a:pt x="4968" y="127623"/>
                      <a:pt x="4968" y="128793"/>
                    </a:cubicBezTo>
                    <a:lnTo>
                      <a:pt x="4968" y="157039"/>
                    </a:lnTo>
                    <a:cubicBezTo>
                      <a:pt x="4968" y="157615"/>
                      <a:pt x="5061" y="158166"/>
                      <a:pt x="5220" y="158539"/>
                    </a:cubicBezTo>
                    <a:lnTo>
                      <a:pt x="8287" y="165712"/>
                    </a:lnTo>
                    <a:cubicBezTo>
                      <a:pt x="8423" y="166033"/>
                      <a:pt x="8585" y="166178"/>
                      <a:pt x="8740" y="166178"/>
                    </a:cubicBezTo>
                    <a:cubicBezTo>
                      <a:pt x="9109" y="166178"/>
                      <a:pt x="9457" y="165386"/>
                      <a:pt x="9457" y="164212"/>
                    </a:cubicBezTo>
                    <a:lnTo>
                      <a:pt x="9457" y="147420"/>
                    </a:lnTo>
                    <a:cubicBezTo>
                      <a:pt x="9457" y="146249"/>
                      <a:pt x="9805" y="145452"/>
                      <a:pt x="10175" y="145452"/>
                    </a:cubicBezTo>
                    <a:cubicBezTo>
                      <a:pt x="10328" y="145452"/>
                      <a:pt x="10492" y="145598"/>
                      <a:pt x="10632" y="145919"/>
                    </a:cubicBezTo>
                    <a:lnTo>
                      <a:pt x="10914" y="146588"/>
                    </a:lnTo>
                    <a:cubicBezTo>
                      <a:pt x="11077" y="146962"/>
                      <a:pt x="11169" y="147508"/>
                      <a:pt x="11169" y="148088"/>
                    </a:cubicBezTo>
                    <a:lnTo>
                      <a:pt x="11169" y="152595"/>
                    </a:lnTo>
                    <a:lnTo>
                      <a:pt x="10786" y="151705"/>
                    </a:lnTo>
                    <a:lnTo>
                      <a:pt x="10786" y="184194"/>
                    </a:lnTo>
                    <a:cubicBezTo>
                      <a:pt x="10786" y="184769"/>
                      <a:pt x="10878" y="185319"/>
                      <a:pt x="11037" y="185689"/>
                    </a:cubicBezTo>
                    <a:lnTo>
                      <a:pt x="13827" y="192210"/>
                    </a:lnTo>
                    <a:cubicBezTo>
                      <a:pt x="13985" y="192580"/>
                      <a:pt x="14077" y="193130"/>
                      <a:pt x="14077" y="193707"/>
                    </a:cubicBezTo>
                    <a:lnTo>
                      <a:pt x="14077" y="197302"/>
                    </a:lnTo>
                    <a:cubicBezTo>
                      <a:pt x="14077" y="197878"/>
                      <a:pt x="14170" y="198428"/>
                      <a:pt x="14328" y="198802"/>
                    </a:cubicBezTo>
                    <a:lnTo>
                      <a:pt x="17395" y="205975"/>
                    </a:lnTo>
                    <a:cubicBezTo>
                      <a:pt x="17531" y="206296"/>
                      <a:pt x="17694" y="206441"/>
                      <a:pt x="17848" y="206441"/>
                    </a:cubicBezTo>
                    <a:cubicBezTo>
                      <a:pt x="18218" y="206441"/>
                      <a:pt x="18565" y="205649"/>
                      <a:pt x="18565" y="204475"/>
                    </a:cubicBezTo>
                    <a:lnTo>
                      <a:pt x="18565" y="176229"/>
                    </a:lnTo>
                    <a:cubicBezTo>
                      <a:pt x="18565" y="175652"/>
                      <a:pt x="18473" y="175102"/>
                      <a:pt x="18315" y="174728"/>
                    </a:cubicBezTo>
                    <a:lnTo>
                      <a:pt x="15908" y="169100"/>
                    </a:lnTo>
                    <a:cubicBezTo>
                      <a:pt x="15750" y="168726"/>
                      <a:pt x="15657" y="168180"/>
                      <a:pt x="15657" y="167599"/>
                    </a:cubicBezTo>
                    <a:lnTo>
                      <a:pt x="15657" y="149285"/>
                    </a:lnTo>
                    <a:cubicBezTo>
                      <a:pt x="15657" y="148111"/>
                      <a:pt x="16004" y="147314"/>
                      <a:pt x="16374" y="147314"/>
                    </a:cubicBezTo>
                    <a:cubicBezTo>
                      <a:pt x="16528" y="147314"/>
                      <a:pt x="16691" y="147459"/>
                      <a:pt x="16828" y="147785"/>
                    </a:cubicBezTo>
                    <a:lnTo>
                      <a:pt x="17083" y="148379"/>
                    </a:lnTo>
                    <a:cubicBezTo>
                      <a:pt x="17241" y="148748"/>
                      <a:pt x="17334" y="149299"/>
                      <a:pt x="17334" y="149875"/>
                    </a:cubicBezTo>
                    <a:lnTo>
                      <a:pt x="17334" y="165659"/>
                    </a:lnTo>
                    <a:cubicBezTo>
                      <a:pt x="17334" y="166235"/>
                      <a:pt x="17426" y="166781"/>
                      <a:pt x="17584" y="167155"/>
                    </a:cubicBezTo>
                    <a:lnTo>
                      <a:pt x="20651" y="174328"/>
                    </a:lnTo>
                    <a:cubicBezTo>
                      <a:pt x="20788" y="174653"/>
                      <a:pt x="20951" y="174799"/>
                      <a:pt x="21109" y="174799"/>
                    </a:cubicBezTo>
                    <a:cubicBezTo>
                      <a:pt x="21475" y="174799"/>
                      <a:pt x="21822" y="174002"/>
                      <a:pt x="21822" y="172827"/>
                    </a:cubicBezTo>
                    <a:lnTo>
                      <a:pt x="21822" y="144581"/>
                    </a:lnTo>
                    <a:cubicBezTo>
                      <a:pt x="21822" y="144005"/>
                      <a:pt x="21729" y="143455"/>
                      <a:pt x="21571" y="143086"/>
                    </a:cubicBezTo>
                    <a:lnTo>
                      <a:pt x="18187" y="135160"/>
                    </a:lnTo>
                    <a:cubicBezTo>
                      <a:pt x="18025" y="134786"/>
                      <a:pt x="17932" y="134241"/>
                      <a:pt x="17932" y="133665"/>
                    </a:cubicBezTo>
                    <a:lnTo>
                      <a:pt x="17932" y="132767"/>
                    </a:lnTo>
                    <a:lnTo>
                      <a:pt x="18346" y="133730"/>
                    </a:lnTo>
                    <a:lnTo>
                      <a:pt x="18346" y="133458"/>
                    </a:lnTo>
                    <a:cubicBezTo>
                      <a:pt x="18346" y="132287"/>
                      <a:pt x="18693" y="131490"/>
                      <a:pt x="19063" y="131490"/>
                    </a:cubicBezTo>
                    <a:cubicBezTo>
                      <a:pt x="19217" y="131490"/>
                      <a:pt x="19380" y="131636"/>
                      <a:pt x="19516" y="131961"/>
                    </a:cubicBezTo>
                    <a:lnTo>
                      <a:pt x="22108" y="138017"/>
                    </a:lnTo>
                    <a:cubicBezTo>
                      <a:pt x="22245" y="138342"/>
                      <a:pt x="22407" y="138487"/>
                      <a:pt x="22566" y="138487"/>
                    </a:cubicBezTo>
                    <a:cubicBezTo>
                      <a:pt x="22931" y="138487"/>
                      <a:pt x="23279" y="137690"/>
                      <a:pt x="23279" y="136520"/>
                    </a:cubicBezTo>
                    <a:lnTo>
                      <a:pt x="23279" y="97441"/>
                    </a:lnTo>
                    <a:cubicBezTo>
                      <a:pt x="23279" y="96864"/>
                      <a:pt x="23186" y="96314"/>
                      <a:pt x="23027" y="95940"/>
                    </a:cubicBezTo>
                    <a:lnTo>
                      <a:pt x="19357" y="87351"/>
                    </a:lnTo>
                    <a:cubicBezTo>
                      <a:pt x="19195" y="86982"/>
                      <a:pt x="19103" y="86431"/>
                      <a:pt x="19103" y="85855"/>
                    </a:cubicBezTo>
                    <a:lnTo>
                      <a:pt x="19103" y="71598"/>
                    </a:lnTo>
                    <a:cubicBezTo>
                      <a:pt x="19103" y="70428"/>
                      <a:pt x="19455" y="69630"/>
                      <a:pt x="19820" y="69630"/>
                    </a:cubicBezTo>
                    <a:cubicBezTo>
                      <a:pt x="19978" y="69630"/>
                      <a:pt x="20137" y="69776"/>
                      <a:pt x="20277" y="70101"/>
                    </a:cubicBezTo>
                    <a:lnTo>
                      <a:pt x="21443" y="72825"/>
                    </a:lnTo>
                    <a:cubicBezTo>
                      <a:pt x="21580" y="73151"/>
                      <a:pt x="21743" y="73296"/>
                      <a:pt x="21901" y="73296"/>
                    </a:cubicBezTo>
                    <a:cubicBezTo>
                      <a:pt x="22267" y="73296"/>
                      <a:pt x="22614" y="72500"/>
                      <a:pt x="22614" y="71325"/>
                    </a:cubicBezTo>
                    <a:lnTo>
                      <a:pt x="22614" y="43080"/>
                    </a:lnTo>
                    <a:cubicBezTo>
                      <a:pt x="22614" y="42503"/>
                      <a:pt x="22521" y="41953"/>
                      <a:pt x="22363" y="41583"/>
                    </a:cubicBezTo>
                    <a:lnTo>
                      <a:pt x="19296" y="34410"/>
                    </a:lnTo>
                    <a:cubicBezTo>
                      <a:pt x="19160" y="34085"/>
                      <a:pt x="18997" y="33940"/>
                      <a:pt x="18839" y="33940"/>
                    </a:cubicBezTo>
                    <a:cubicBezTo>
                      <a:pt x="18473" y="33940"/>
                      <a:pt x="18126" y="34736"/>
                      <a:pt x="18126" y="35907"/>
                    </a:cubicBezTo>
                    <a:lnTo>
                      <a:pt x="18126" y="43224"/>
                    </a:lnTo>
                    <a:cubicBezTo>
                      <a:pt x="18126" y="44395"/>
                      <a:pt x="17779" y="45192"/>
                      <a:pt x="17409" y="45192"/>
                    </a:cubicBezTo>
                    <a:cubicBezTo>
                      <a:pt x="17251" y="45192"/>
                      <a:pt x="17092" y="45046"/>
                      <a:pt x="16951" y="44721"/>
                    </a:cubicBezTo>
                    <a:cubicBezTo>
                      <a:pt x="16792" y="44347"/>
                      <a:pt x="16700" y="43801"/>
                      <a:pt x="16700" y="43224"/>
                    </a:cubicBezTo>
                    <a:lnTo>
                      <a:pt x="16700" y="12549"/>
                    </a:lnTo>
                    <a:cubicBezTo>
                      <a:pt x="16700" y="11969"/>
                      <a:pt x="16607" y="11424"/>
                      <a:pt x="16449" y="11050"/>
                    </a:cubicBezTo>
                    <a:lnTo>
                      <a:pt x="11926" y="471"/>
                    </a:lnTo>
                    <a:cubicBezTo>
                      <a:pt x="11790" y="146"/>
                      <a:pt x="11627" y="0"/>
                      <a:pt x="1147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7"/>
              <p:cNvSpPr/>
              <p:nvPr/>
            </p:nvSpPr>
            <p:spPr>
              <a:xfrm>
                <a:off x="5992775" y="315600"/>
                <a:ext cx="581950" cy="5161100"/>
              </a:xfrm>
              <a:custGeom>
                <a:avLst/>
                <a:gdLst/>
                <a:ahLst/>
                <a:cxnLst/>
                <a:rect l="l" t="t" r="r" b="b"/>
                <a:pathLst>
                  <a:path w="23278" h="206444" extrusionOk="0">
                    <a:moveTo>
                      <a:pt x="11470" y="0"/>
                    </a:moveTo>
                    <a:cubicBezTo>
                      <a:pt x="11103" y="0"/>
                      <a:pt x="10754" y="798"/>
                      <a:pt x="10754" y="1970"/>
                    </a:cubicBezTo>
                    <a:lnTo>
                      <a:pt x="10754" y="27787"/>
                    </a:lnTo>
                    <a:cubicBezTo>
                      <a:pt x="10754" y="28961"/>
                      <a:pt x="10405" y="29758"/>
                      <a:pt x="10037" y="29758"/>
                    </a:cubicBezTo>
                    <a:cubicBezTo>
                      <a:pt x="9879" y="29758"/>
                      <a:pt x="9718" y="29612"/>
                      <a:pt x="9580" y="29288"/>
                    </a:cubicBezTo>
                    <a:lnTo>
                      <a:pt x="6231" y="21455"/>
                    </a:lnTo>
                    <a:cubicBezTo>
                      <a:pt x="6093" y="21130"/>
                      <a:pt x="5932" y="20984"/>
                      <a:pt x="5775" y="20984"/>
                    </a:cubicBezTo>
                    <a:cubicBezTo>
                      <a:pt x="5408" y="20984"/>
                      <a:pt x="5060" y="21780"/>
                      <a:pt x="5060" y="22951"/>
                    </a:cubicBezTo>
                    <a:lnTo>
                      <a:pt x="5060" y="49855"/>
                    </a:lnTo>
                    <a:lnTo>
                      <a:pt x="4739" y="49106"/>
                    </a:lnTo>
                    <a:cubicBezTo>
                      <a:pt x="4581" y="48732"/>
                      <a:pt x="4489" y="48187"/>
                      <a:pt x="4489" y="47611"/>
                    </a:cubicBezTo>
                    <a:lnTo>
                      <a:pt x="4489" y="37243"/>
                    </a:lnTo>
                    <a:cubicBezTo>
                      <a:pt x="4489" y="36667"/>
                      <a:pt x="4396" y="36116"/>
                      <a:pt x="4237" y="35742"/>
                    </a:cubicBezTo>
                    <a:lnTo>
                      <a:pt x="1171" y="28575"/>
                    </a:lnTo>
                    <a:cubicBezTo>
                      <a:pt x="1032" y="28250"/>
                      <a:pt x="872" y="28105"/>
                      <a:pt x="715" y="28105"/>
                    </a:cubicBezTo>
                    <a:cubicBezTo>
                      <a:pt x="348" y="28105"/>
                      <a:pt x="0" y="28900"/>
                      <a:pt x="0" y="30070"/>
                    </a:cubicBezTo>
                    <a:lnTo>
                      <a:pt x="0" y="58316"/>
                    </a:lnTo>
                    <a:cubicBezTo>
                      <a:pt x="0" y="58897"/>
                      <a:pt x="92" y="59443"/>
                      <a:pt x="251" y="59817"/>
                    </a:cubicBezTo>
                    <a:lnTo>
                      <a:pt x="1993" y="63891"/>
                    </a:lnTo>
                    <a:cubicBezTo>
                      <a:pt x="2152" y="64266"/>
                      <a:pt x="2245" y="64811"/>
                      <a:pt x="2245" y="65388"/>
                    </a:cubicBezTo>
                    <a:lnTo>
                      <a:pt x="2245" y="87494"/>
                    </a:lnTo>
                    <a:lnTo>
                      <a:pt x="2310" y="87649"/>
                    </a:lnTo>
                    <a:lnTo>
                      <a:pt x="2310" y="100278"/>
                    </a:lnTo>
                    <a:cubicBezTo>
                      <a:pt x="2310" y="100854"/>
                      <a:pt x="2399" y="101404"/>
                      <a:pt x="2561" y="101774"/>
                    </a:cubicBezTo>
                    <a:lnTo>
                      <a:pt x="3829" y="104744"/>
                    </a:lnTo>
                    <a:cubicBezTo>
                      <a:pt x="3987" y="105114"/>
                      <a:pt x="4079" y="105664"/>
                      <a:pt x="4079" y="106240"/>
                    </a:cubicBezTo>
                    <a:lnTo>
                      <a:pt x="4079" y="113448"/>
                    </a:lnTo>
                    <a:cubicBezTo>
                      <a:pt x="4079" y="114024"/>
                      <a:pt x="4172" y="114574"/>
                      <a:pt x="4330" y="114944"/>
                    </a:cubicBezTo>
                    <a:lnTo>
                      <a:pt x="7621" y="122645"/>
                    </a:lnTo>
                    <a:cubicBezTo>
                      <a:pt x="7785" y="123019"/>
                      <a:pt x="7877" y="123569"/>
                      <a:pt x="7877" y="124146"/>
                    </a:cubicBezTo>
                    <a:lnTo>
                      <a:pt x="7877" y="127120"/>
                    </a:lnTo>
                    <a:cubicBezTo>
                      <a:pt x="7877" y="128291"/>
                      <a:pt x="7527" y="129086"/>
                      <a:pt x="7159" y="129086"/>
                    </a:cubicBezTo>
                    <a:cubicBezTo>
                      <a:pt x="7002" y="129086"/>
                      <a:pt x="6841" y="128941"/>
                      <a:pt x="6702" y="128616"/>
                    </a:cubicBezTo>
                    <a:lnTo>
                      <a:pt x="6138" y="127296"/>
                    </a:lnTo>
                    <a:cubicBezTo>
                      <a:pt x="6000" y="126971"/>
                      <a:pt x="5839" y="126826"/>
                      <a:pt x="5682" y="126826"/>
                    </a:cubicBezTo>
                    <a:cubicBezTo>
                      <a:pt x="5314" y="126826"/>
                      <a:pt x="4964" y="127621"/>
                      <a:pt x="4964" y="128792"/>
                    </a:cubicBezTo>
                    <a:lnTo>
                      <a:pt x="4964" y="157042"/>
                    </a:lnTo>
                    <a:cubicBezTo>
                      <a:pt x="4964" y="157618"/>
                      <a:pt x="5056" y="158164"/>
                      <a:pt x="5219" y="158538"/>
                    </a:cubicBezTo>
                    <a:lnTo>
                      <a:pt x="8281" y="165711"/>
                    </a:lnTo>
                    <a:cubicBezTo>
                      <a:pt x="8420" y="166035"/>
                      <a:pt x="8581" y="166181"/>
                      <a:pt x="8738" y="166181"/>
                    </a:cubicBezTo>
                    <a:cubicBezTo>
                      <a:pt x="9107" y="166181"/>
                      <a:pt x="9457" y="165385"/>
                      <a:pt x="9457" y="164210"/>
                    </a:cubicBezTo>
                    <a:lnTo>
                      <a:pt x="9457" y="147418"/>
                    </a:lnTo>
                    <a:cubicBezTo>
                      <a:pt x="9457" y="146248"/>
                      <a:pt x="9804" y="145452"/>
                      <a:pt x="10171" y="145452"/>
                    </a:cubicBezTo>
                    <a:cubicBezTo>
                      <a:pt x="10328" y="145452"/>
                      <a:pt x="10488" y="145598"/>
                      <a:pt x="10627" y="145922"/>
                    </a:cubicBezTo>
                    <a:lnTo>
                      <a:pt x="10913" y="146587"/>
                    </a:lnTo>
                    <a:cubicBezTo>
                      <a:pt x="11071" y="146961"/>
                      <a:pt x="11164" y="147511"/>
                      <a:pt x="11164" y="148087"/>
                    </a:cubicBezTo>
                    <a:lnTo>
                      <a:pt x="11164" y="152593"/>
                    </a:lnTo>
                    <a:lnTo>
                      <a:pt x="10785" y="151704"/>
                    </a:lnTo>
                    <a:lnTo>
                      <a:pt x="10785" y="184192"/>
                    </a:lnTo>
                    <a:cubicBezTo>
                      <a:pt x="10785" y="184769"/>
                      <a:pt x="10878" y="185319"/>
                      <a:pt x="11036" y="185693"/>
                    </a:cubicBezTo>
                    <a:lnTo>
                      <a:pt x="13821" y="192210"/>
                    </a:lnTo>
                    <a:cubicBezTo>
                      <a:pt x="13980" y="192584"/>
                      <a:pt x="14073" y="193129"/>
                      <a:pt x="14073" y="193709"/>
                    </a:cubicBezTo>
                    <a:lnTo>
                      <a:pt x="14073" y="197305"/>
                    </a:lnTo>
                    <a:cubicBezTo>
                      <a:pt x="14073" y="197881"/>
                      <a:pt x="14165" y="198427"/>
                      <a:pt x="14327" y="198801"/>
                    </a:cubicBezTo>
                    <a:lnTo>
                      <a:pt x="17390" y="205974"/>
                    </a:lnTo>
                    <a:cubicBezTo>
                      <a:pt x="17528" y="206298"/>
                      <a:pt x="17690" y="206444"/>
                      <a:pt x="17847" y="206444"/>
                    </a:cubicBezTo>
                    <a:cubicBezTo>
                      <a:pt x="18216" y="206444"/>
                      <a:pt x="18565" y="205649"/>
                      <a:pt x="18565" y="204477"/>
                    </a:cubicBezTo>
                    <a:lnTo>
                      <a:pt x="18565" y="176227"/>
                    </a:lnTo>
                    <a:cubicBezTo>
                      <a:pt x="18565" y="175651"/>
                      <a:pt x="18472" y="175106"/>
                      <a:pt x="18314" y="174732"/>
                    </a:cubicBezTo>
                    <a:lnTo>
                      <a:pt x="15907" y="169099"/>
                    </a:lnTo>
                    <a:cubicBezTo>
                      <a:pt x="15744" y="168725"/>
                      <a:pt x="15653" y="168179"/>
                      <a:pt x="15653" y="167603"/>
                    </a:cubicBezTo>
                    <a:lnTo>
                      <a:pt x="15653" y="149284"/>
                    </a:lnTo>
                    <a:cubicBezTo>
                      <a:pt x="15653" y="148112"/>
                      <a:pt x="16003" y="147314"/>
                      <a:pt x="16371" y="147314"/>
                    </a:cubicBezTo>
                    <a:cubicBezTo>
                      <a:pt x="16528" y="147314"/>
                      <a:pt x="16689" y="147460"/>
                      <a:pt x="16827" y="147784"/>
                    </a:cubicBezTo>
                    <a:lnTo>
                      <a:pt x="17078" y="148377"/>
                    </a:lnTo>
                    <a:cubicBezTo>
                      <a:pt x="17241" y="148752"/>
                      <a:pt x="17333" y="149297"/>
                      <a:pt x="17333" y="149874"/>
                    </a:cubicBezTo>
                    <a:lnTo>
                      <a:pt x="17333" y="165658"/>
                    </a:lnTo>
                    <a:cubicBezTo>
                      <a:pt x="17333" y="166235"/>
                      <a:pt x="17426" y="166785"/>
                      <a:pt x="17584" y="167154"/>
                    </a:cubicBezTo>
                    <a:lnTo>
                      <a:pt x="20651" y="174326"/>
                    </a:lnTo>
                    <a:cubicBezTo>
                      <a:pt x="20789" y="174651"/>
                      <a:pt x="20950" y="174797"/>
                      <a:pt x="21107" y="174797"/>
                    </a:cubicBezTo>
                    <a:cubicBezTo>
                      <a:pt x="21474" y="174797"/>
                      <a:pt x="21821" y="174001"/>
                      <a:pt x="21821" y="172831"/>
                    </a:cubicBezTo>
                    <a:lnTo>
                      <a:pt x="21821" y="144581"/>
                    </a:lnTo>
                    <a:cubicBezTo>
                      <a:pt x="21821" y="144004"/>
                      <a:pt x="21729" y="143458"/>
                      <a:pt x="21571" y="143084"/>
                    </a:cubicBezTo>
                    <a:lnTo>
                      <a:pt x="18182" y="135164"/>
                    </a:lnTo>
                    <a:cubicBezTo>
                      <a:pt x="18023" y="134790"/>
                      <a:pt x="17932" y="134240"/>
                      <a:pt x="17932" y="133663"/>
                    </a:cubicBezTo>
                    <a:lnTo>
                      <a:pt x="17932" y="132770"/>
                    </a:lnTo>
                    <a:lnTo>
                      <a:pt x="18346" y="133734"/>
                    </a:lnTo>
                    <a:lnTo>
                      <a:pt x="18346" y="133460"/>
                    </a:lnTo>
                    <a:cubicBezTo>
                      <a:pt x="18346" y="132287"/>
                      <a:pt x="18693" y="131490"/>
                      <a:pt x="19059" y="131490"/>
                    </a:cubicBezTo>
                    <a:cubicBezTo>
                      <a:pt x="19216" y="131490"/>
                      <a:pt x="19377" y="131636"/>
                      <a:pt x="19516" y="131961"/>
                    </a:cubicBezTo>
                    <a:lnTo>
                      <a:pt x="22103" y="138019"/>
                    </a:lnTo>
                    <a:cubicBezTo>
                      <a:pt x="22243" y="138343"/>
                      <a:pt x="22404" y="138489"/>
                      <a:pt x="22561" y="138489"/>
                    </a:cubicBezTo>
                    <a:cubicBezTo>
                      <a:pt x="22930" y="138489"/>
                      <a:pt x="23277" y="137691"/>
                      <a:pt x="23277" y="136519"/>
                    </a:cubicBezTo>
                    <a:lnTo>
                      <a:pt x="23277" y="97440"/>
                    </a:lnTo>
                    <a:cubicBezTo>
                      <a:pt x="23277" y="96863"/>
                      <a:pt x="23186" y="96313"/>
                      <a:pt x="23027" y="95943"/>
                    </a:cubicBezTo>
                    <a:lnTo>
                      <a:pt x="19353" y="87354"/>
                    </a:lnTo>
                    <a:cubicBezTo>
                      <a:pt x="19195" y="86980"/>
                      <a:pt x="19102" y="86430"/>
                      <a:pt x="19102" y="85853"/>
                    </a:cubicBezTo>
                    <a:lnTo>
                      <a:pt x="19102" y="71596"/>
                    </a:lnTo>
                    <a:cubicBezTo>
                      <a:pt x="19102" y="70426"/>
                      <a:pt x="19449" y="69631"/>
                      <a:pt x="19818" y="69631"/>
                    </a:cubicBezTo>
                    <a:cubicBezTo>
                      <a:pt x="19975" y="69631"/>
                      <a:pt x="20137" y="69776"/>
                      <a:pt x="20277" y="70101"/>
                    </a:cubicBezTo>
                    <a:lnTo>
                      <a:pt x="21439" y="72825"/>
                    </a:lnTo>
                    <a:cubicBezTo>
                      <a:pt x="21577" y="73149"/>
                      <a:pt x="21738" y="73295"/>
                      <a:pt x="21895" y="73295"/>
                    </a:cubicBezTo>
                    <a:cubicBezTo>
                      <a:pt x="22263" y="73295"/>
                      <a:pt x="22613" y="72499"/>
                      <a:pt x="22613" y="71328"/>
                    </a:cubicBezTo>
                    <a:lnTo>
                      <a:pt x="22613" y="43082"/>
                    </a:lnTo>
                    <a:cubicBezTo>
                      <a:pt x="22613" y="42501"/>
                      <a:pt x="22521" y="41956"/>
                      <a:pt x="22363" y="41582"/>
                    </a:cubicBezTo>
                    <a:lnTo>
                      <a:pt x="19296" y="34410"/>
                    </a:lnTo>
                    <a:cubicBezTo>
                      <a:pt x="19157" y="34085"/>
                      <a:pt x="18996" y="33940"/>
                      <a:pt x="18839" y="33940"/>
                    </a:cubicBezTo>
                    <a:cubicBezTo>
                      <a:pt x="18470" y="33940"/>
                      <a:pt x="18121" y="34736"/>
                      <a:pt x="18121" y="35910"/>
                    </a:cubicBezTo>
                    <a:lnTo>
                      <a:pt x="18121" y="43224"/>
                    </a:lnTo>
                    <a:cubicBezTo>
                      <a:pt x="18121" y="44395"/>
                      <a:pt x="17773" y="45191"/>
                      <a:pt x="17405" y="45191"/>
                    </a:cubicBezTo>
                    <a:cubicBezTo>
                      <a:pt x="17249" y="45191"/>
                      <a:pt x="17089" y="45046"/>
                      <a:pt x="16950" y="44723"/>
                    </a:cubicBezTo>
                    <a:cubicBezTo>
                      <a:pt x="16792" y="44349"/>
                      <a:pt x="16699" y="43799"/>
                      <a:pt x="16699" y="43224"/>
                    </a:cubicBezTo>
                    <a:lnTo>
                      <a:pt x="16699" y="12549"/>
                    </a:lnTo>
                    <a:cubicBezTo>
                      <a:pt x="16699" y="11972"/>
                      <a:pt x="16607" y="11422"/>
                      <a:pt x="16449" y="11048"/>
                    </a:cubicBezTo>
                    <a:lnTo>
                      <a:pt x="11925" y="469"/>
                    </a:lnTo>
                    <a:cubicBezTo>
                      <a:pt x="11787" y="146"/>
                      <a:pt x="11626" y="0"/>
                      <a:pt x="114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37"/>
              <p:cNvSpPr/>
              <p:nvPr/>
            </p:nvSpPr>
            <p:spPr>
              <a:xfrm>
                <a:off x="3458950" y="4072475"/>
                <a:ext cx="279125" cy="471025"/>
              </a:xfrm>
              <a:custGeom>
                <a:avLst/>
                <a:gdLst/>
                <a:ahLst/>
                <a:cxnLst/>
                <a:rect l="l" t="t" r="r" b="b"/>
                <a:pathLst>
                  <a:path w="11165" h="18841" extrusionOk="0">
                    <a:moveTo>
                      <a:pt x="7540" y="0"/>
                    </a:moveTo>
                    <a:cubicBezTo>
                      <a:pt x="6608" y="0"/>
                      <a:pt x="5373" y="492"/>
                      <a:pt x="5373" y="492"/>
                    </a:cubicBezTo>
                    <a:lnTo>
                      <a:pt x="1735" y="6662"/>
                    </a:lnTo>
                    <a:lnTo>
                      <a:pt x="4053" y="11027"/>
                    </a:lnTo>
                    <a:cubicBezTo>
                      <a:pt x="4053" y="11027"/>
                      <a:pt x="0" y="18840"/>
                      <a:pt x="1739" y="18840"/>
                    </a:cubicBezTo>
                    <a:cubicBezTo>
                      <a:pt x="1759" y="18840"/>
                      <a:pt x="1779" y="18839"/>
                      <a:pt x="1801" y="18837"/>
                    </a:cubicBezTo>
                    <a:cubicBezTo>
                      <a:pt x="3689" y="18661"/>
                      <a:pt x="6918" y="12844"/>
                      <a:pt x="7503" y="11796"/>
                    </a:cubicBezTo>
                    <a:cubicBezTo>
                      <a:pt x="8093" y="10749"/>
                      <a:pt x="8775" y="5042"/>
                      <a:pt x="8775" y="5042"/>
                    </a:cubicBezTo>
                    <a:lnTo>
                      <a:pt x="10052" y="5641"/>
                    </a:lnTo>
                    <a:lnTo>
                      <a:pt x="11165" y="3163"/>
                    </a:lnTo>
                    <a:cubicBezTo>
                      <a:pt x="11165" y="3163"/>
                      <a:pt x="9048" y="990"/>
                      <a:pt x="8393" y="273"/>
                    </a:cubicBezTo>
                    <a:cubicBezTo>
                      <a:pt x="8211" y="72"/>
                      <a:pt x="7898" y="0"/>
                      <a:pt x="754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37"/>
              <p:cNvSpPr/>
              <p:nvPr/>
            </p:nvSpPr>
            <p:spPr>
              <a:xfrm>
                <a:off x="5402450" y="3624825"/>
                <a:ext cx="346800" cy="422975"/>
              </a:xfrm>
              <a:custGeom>
                <a:avLst/>
                <a:gdLst/>
                <a:ahLst/>
                <a:cxnLst/>
                <a:rect l="l" t="t" r="r" b="b"/>
                <a:pathLst>
                  <a:path w="13872" h="16919" extrusionOk="0">
                    <a:moveTo>
                      <a:pt x="5524" y="0"/>
                    </a:moveTo>
                    <a:cubicBezTo>
                      <a:pt x="5524" y="0"/>
                      <a:pt x="2527" y="480"/>
                      <a:pt x="1564" y="599"/>
                    </a:cubicBezTo>
                    <a:cubicBezTo>
                      <a:pt x="595" y="717"/>
                      <a:pt x="1" y="3191"/>
                      <a:pt x="1" y="3191"/>
                    </a:cubicBezTo>
                    <a:lnTo>
                      <a:pt x="1972" y="7608"/>
                    </a:lnTo>
                    <a:lnTo>
                      <a:pt x="7847" y="10350"/>
                    </a:lnTo>
                    <a:cubicBezTo>
                      <a:pt x="7847" y="10350"/>
                      <a:pt x="11247" y="16918"/>
                      <a:pt x="12587" y="16918"/>
                    </a:cubicBezTo>
                    <a:cubicBezTo>
                      <a:pt x="12725" y="16918"/>
                      <a:pt x="12841" y="16849"/>
                      <a:pt x="12929" y="16695"/>
                    </a:cubicBezTo>
                    <a:cubicBezTo>
                      <a:pt x="13871" y="15045"/>
                      <a:pt x="10980" y="9056"/>
                      <a:pt x="10465" y="7969"/>
                    </a:cubicBezTo>
                    <a:cubicBezTo>
                      <a:pt x="9950" y="6887"/>
                      <a:pt x="5682" y="3037"/>
                      <a:pt x="5682" y="3037"/>
                    </a:cubicBezTo>
                    <a:lnTo>
                      <a:pt x="6905" y="2342"/>
                    </a:lnTo>
                    <a:lnTo>
                      <a:pt x="5524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7"/>
              <p:cNvSpPr/>
              <p:nvPr/>
            </p:nvSpPr>
            <p:spPr>
              <a:xfrm>
                <a:off x="4139375" y="2399600"/>
                <a:ext cx="433425" cy="327025"/>
              </a:xfrm>
              <a:custGeom>
                <a:avLst/>
                <a:gdLst/>
                <a:ahLst/>
                <a:cxnLst/>
                <a:rect l="l" t="t" r="r" b="b"/>
                <a:pathLst>
                  <a:path w="17337" h="13081" extrusionOk="0">
                    <a:moveTo>
                      <a:pt x="13977" y="1"/>
                    </a:moveTo>
                    <a:cubicBezTo>
                      <a:pt x="13859" y="1"/>
                      <a:pt x="13739" y="23"/>
                      <a:pt x="13623" y="69"/>
                    </a:cubicBezTo>
                    <a:lnTo>
                      <a:pt x="721" y="5296"/>
                    </a:lnTo>
                    <a:cubicBezTo>
                      <a:pt x="233" y="5490"/>
                      <a:pt x="0" y="6045"/>
                      <a:pt x="193" y="6529"/>
                    </a:cubicBezTo>
                    <a:lnTo>
                      <a:pt x="2675" y="13081"/>
                    </a:lnTo>
                    <a:lnTo>
                      <a:pt x="4426" y="12504"/>
                    </a:lnTo>
                    <a:lnTo>
                      <a:pt x="2587" y="7932"/>
                    </a:lnTo>
                    <a:cubicBezTo>
                      <a:pt x="2389" y="7448"/>
                      <a:pt x="2622" y="6894"/>
                      <a:pt x="3111" y="6701"/>
                    </a:cubicBezTo>
                    <a:lnTo>
                      <a:pt x="12624" y="2867"/>
                    </a:lnTo>
                    <a:cubicBezTo>
                      <a:pt x="12740" y="2820"/>
                      <a:pt x="12860" y="2798"/>
                      <a:pt x="12978" y="2798"/>
                    </a:cubicBezTo>
                    <a:cubicBezTo>
                      <a:pt x="13353" y="2798"/>
                      <a:pt x="13709" y="3023"/>
                      <a:pt x="13857" y="3391"/>
                    </a:cubicBezTo>
                    <a:lnTo>
                      <a:pt x="15700" y="7963"/>
                    </a:lnTo>
                    <a:lnTo>
                      <a:pt x="17337" y="7144"/>
                    </a:lnTo>
                    <a:lnTo>
                      <a:pt x="14860" y="597"/>
                    </a:lnTo>
                    <a:cubicBezTo>
                      <a:pt x="14709" y="225"/>
                      <a:pt x="14353" y="1"/>
                      <a:pt x="139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7"/>
              <p:cNvSpPr/>
              <p:nvPr/>
            </p:nvSpPr>
            <p:spPr>
              <a:xfrm>
                <a:off x="4176425" y="2444325"/>
                <a:ext cx="259975" cy="136675"/>
              </a:xfrm>
              <a:custGeom>
                <a:avLst/>
                <a:gdLst/>
                <a:ahLst/>
                <a:cxnLst/>
                <a:rect l="l" t="t" r="r" b="b"/>
                <a:pathLst>
                  <a:path w="10399" h="5467" extrusionOk="0">
                    <a:moveTo>
                      <a:pt x="8552" y="1"/>
                    </a:moveTo>
                    <a:cubicBezTo>
                      <a:pt x="8418" y="1"/>
                      <a:pt x="8283" y="22"/>
                      <a:pt x="8151" y="66"/>
                    </a:cubicBezTo>
                    <a:cubicBezTo>
                      <a:pt x="6244" y="714"/>
                      <a:pt x="1761" y="2249"/>
                      <a:pt x="986" y="2720"/>
                    </a:cubicBezTo>
                    <a:cubicBezTo>
                      <a:pt x="1" y="3318"/>
                      <a:pt x="2769" y="5466"/>
                      <a:pt x="2769" y="5466"/>
                    </a:cubicBezTo>
                    <a:lnTo>
                      <a:pt x="10399" y="2562"/>
                    </a:lnTo>
                    <a:cubicBezTo>
                      <a:pt x="10263" y="1760"/>
                      <a:pt x="9946" y="1092"/>
                      <a:pt x="9642" y="612"/>
                    </a:cubicBezTo>
                    <a:cubicBezTo>
                      <a:pt x="9399" y="226"/>
                      <a:pt x="8985" y="1"/>
                      <a:pt x="85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7"/>
              <p:cNvSpPr/>
              <p:nvPr/>
            </p:nvSpPr>
            <p:spPr>
              <a:xfrm>
                <a:off x="4188625" y="2438500"/>
                <a:ext cx="254150" cy="148425"/>
              </a:xfrm>
              <a:custGeom>
                <a:avLst/>
                <a:gdLst/>
                <a:ahLst/>
                <a:cxnLst/>
                <a:rect l="l" t="t" r="r" b="b"/>
                <a:pathLst>
                  <a:path w="10166" h="5937" extrusionOk="0">
                    <a:moveTo>
                      <a:pt x="8065" y="0"/>
                    </a:moveTo>
                    <a:cubicBezTo>
                      <a:pt x="7904" y="0"/>
                      <a:pt x="7742" y="26"/>
                      <a:pt x="7583" y="80"/>
                    </a:cubicBezTo>
                    <a:cubicBezTo>
                      <a:pt x="5682" y="722"/>
                      <a:pt x="1176" y="2267"/>
                      <a:pt x="376" y="2755"/>
                    </a:cubicBezTo>
                    <a:cubicBezTo>
                      <a:pt x="177" y="2874"/>
                      <a:pt x="63" y="3054"/>
                      <a:pt x="53" y="3279"/>
                    </a:cubicBezTo>
                    <a:cubicBezTo>
                      <a:pt x="1" y="4181"/>
                      <a:pt x="1779" y="5606"/>
                      <a:pt x="2135" y="5884"/>
                    </a:cubicBezTo>
                    <a:cubicBezTo>
                      <a:pt x="2179" y="5919"/>
                      <a:pt x="2228" y="5937"/>
                      <a:pt x="2281" y="5937"/>
                    </a:cubicBezTo>
                    <a:cubicBezTo>
                      <a:pt x="2350" y="5937"/>
                      <a:pt x="2417" y="5901"/>
                      <a:pt x="2466" y="5844"/>
                    </a:cubicBezTo>
                    <a:cubicBezTo>
                      <a:pt x="2545" y="5742"/>
                      <a:pt x="2527" y="5594"/>
                      <a:pt x="2421" y="5514"/>
                    </a:cubicBezTo>
                    <a:cubicBezTo>
                      <a:pt x="1616" y="4889"/>
                      <a:pt x="494" y="3789"/>
                      <a:pt x="520" y="3305"/>
                    </a:cubicBezTo>
                    <a:cubicBezTo>
                      <a:pt x="525" y="3256"/>
                      <a:pt x="538" y="3204"/>
                      <a:pt x="622" y="3155"/>
                    </a:cubicBezTo>
                    <a:cubicBezTo>
                      <a:pt x="1145" y="2834"/>
                      <a:pt x="3803" y="1853"/>
                      <a:pt x="7736" y="524"/>
                    </a:cubicBezTo>
                    <a:cubicBezTo>
                      <a:pt x="7846" y="488"/>
                      <a:pt x="7957" y="470"/>
                      <a:pt x="8067" y="470"/>
                    </a:cubicBezTo>
                    <a:cubicBezTo>
                      <a:pt x="8420" y="470"/>
                      <a:pt x="8758" y="651"/>
                      <a:pt x="8956" y="973"/>
                    </a:cubicBezTo>
                    <a:cubicBezTo>
                      <a:pt x="9330" y="1567"/>
                      <a:pt x="9572" y="2192"/>
                      <a:pt x="9677" y="2834"/>
                    </a:cubicBezTo>
                    <a:cubicBezTo>
                      <a:pt x="9697" y="2948"/>
                      <a:pt x="9798" y="3031"/>
                      <a:pt x="9910" y="3031"/>
                    </a:cubicBezTo>
                    <a:cubicBezTo>
                      <a:pt x="9923" y="3031"/>
                      <a:pt x="9937" y="3030"/>
                      <a:pt x="9950" y="3027"/>
                    </a:cubicBezTo>
                    <a:cubicBezTo>
                      <a:pt x="10078" y="3006"/>
                      <a:pt x="10165" y="2883"/>
                      <a:pt x="10144" y="2755"/>
                    </a:cubicBezTo>
                    <a:cubicBezTo>
                      <a:pt x="10025" y="2056"/>
                      <a:pt x="9761" y="1369"/>
                      <a:pt x="9356" y="722"/>
                    </a:cubicBezTo>
                    <a:cubicBezTo>
                      <a:pt x="9068" y="263"/>
                      <a:pt x="8576" y="0"/>
                      <a:pt x="80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7"/>
              <p:cNvSpPr/>
              <p:nvPr/>
            </p:nvSpPr>
            <p:spPr>
              <a:xfrm>
                <a:off x="3887775" y="2457750"/>
                <a:ext cx="1235075" cy="983800"/>
              </a:xfrm>
              <a:custGeom>
                <a:avLst/>
                <a:gdLst/>
                <a:ahLst/>
                <a:cxnLst/>
                <a:rect l="l" t="t" r="r" b="b"/>
                <a:pathLst>
                  <a:path w="49403" h="39352" extrusionOk="0">
                    <a:moveTo>
                      <a:pt x="39166" y="1"/>
                    </a:moveTo>
                    <a:cubicBezTo>
                      <a:pt x="38874" y="1"/>
                      <a:pt x="38576" y="49"/>
                      <a:pt x="38283" y="150"/>
                    </a:cubicBezTo>
                    <a:lnTo>
                      <a:pt x="2160" y="13228"/>
                    </a:lnTo>
                    <a:cubicBezTo>
                      <a:pt x="753" y="13712"/>
                      <a:pt x="1" y="15252"/>
                      <a:pt x="489" y="16660"/>
                    </a:cubicBezTo>
                    <a:lnTo>
                      <a:pt x="7688" y="37530"/>
                    </a:lnTo>
                    <a:cubicBezTo>
                      <a:pt x="8075" y="38648"/>
                      <a:pt x="9121" y="39352"/>
                      <a:pt x="10242" y="39352"/>
                    </a:cubicBezTo>
                    <a:cubicBezTo>
                      <a:pt x="10535" y="39352"/>
                      <a:pt x="10832" y="39304"/>
                      <a:pt x="11124" y="39203"/>
                    </a:cubicBezTo>
                    <a:lnTo>
                      <a:pt x="47242" y="26125"/>
                    </a:lnTo>
                    <a:cubicBezTo>
                      <a:pt x="48654" y="25641"/>
                      <a:pt x="49403" y="24101"/>
                      <a:pt x="48914" y="22692"/>
                    </a:cubicBezTo>
                    <a:lnTo>
                      <a:pt x="41716" y="1822"/>
                    </a:lnTo>
                    <a:cubicBezTo>
                      <a:pt x="41328" y="703"/>
                      <a:pt x="40284" y="1"/>
                      <a:pt x="3916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7"/>
              <p:cNvSpPr/>
              <p:nvPr/>
            </p:nvSpPr>
            <p:spPr>
              <a:xfrm>
                <a:off x="4032650" y="3095675"/>
                <a:ext cx="32150" cy="5547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2219" extrusionOk="0">
                    <a:moveTo>
                      <a:pt x="352" y="0"/>
                    </a:moveTo>
                    <a:cubicBezTo>
                      <a:pt x="317" y="0"/>
                      <a:pt x="281" y="6"/>
                      <a:pt x="246" y="18"/>
                    </a:cubicBezTo>
                    <a:cubicBezTo>
                      <a:pt x="84" y="80"/>
                      <a:pt x="0" y="260"/>
                      <a:pt x="62" y="419"/>
                    </a:cubicBezTo>
                    <a:lnTo>
                      <a:pt x="638" y="2012"/>
                    </a:lnTo>
                    <a:cubicBezTo>
                      <a:pt x="687" y="2139"/>
                      <a:pt x="806" y="2218"/>
                      <a:pt x="933" y="2218"/>
                    </a:cubicBezTo>
                    <a:cubicBezTo>
                      <a:pt x="969" y="2218"/>
                      <a:pt x="1004" y="2214"/>
                      <a:pt x="1039" y="2201"/>
                    </a:cubicBezTo>
                    <a:cubicBezTo>
                      <a:pt x="1202" y="2139"/>
                      <a:pt x="1286" y="1959"/>
                      <a:pt x="1229" y="1796"/>
                    </a:cubicBezTo>
                    <a:lnTo>
                      <a:pt x="648" y="207"/>
                    </a:lnTo>
                    <a:cubicBezTo>
                      <a:pt x="602" y="79"/>
                      <a:pt x="481" y="0"/>
                      <a:pt x="3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7"/>
              <p:cNvSpPr/>
              <p:nvPr/>
            </p:nvSpPr>
            <p:spPr>
              <a:xfrm>
                <a:off x="3953900" y="2807350"/>
                <a:ext cx="94050" cy="2667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10668" extrusionOk="0">
                    <a:moveTo>
                      <a:pt x="3411" y="1"/>
                    </a:moveTo>
                    <a:cubicBezTo>
                      <a:pt x="3377" y="1"/>
                      <a:pt x="3343" y="6"/>
                      <a:pt x="3309" y="18"/>
                    </a:cubicBezTo>
                    <a:lnTo>
                      <a:pt x="1751" y="560"/>
                    </a:lnTo>
                    <a:cubicBezTo>
                      <a:pt x="1109" y="784"/>
                      <a:pt x="594" y="1246"/>
                      <a:pt x="307" y="1866"/>
                    </a:cubicBezTo>
                    <a:cubicBezTo>
                      <a:pt x="22" y="2483"/>
                      <a:pt x="0" y="3173"/>
                      <a:pt x="242" y="3803"/>
                    </a:cubicBezTo>
                    <a:lnTo>
                      <a:pt x="2667" y="10460"/>
                    </a:lnTo>
                    <a:cubicBezTo>
                      <a:pt x="2715" y="10588"/>
                      <a:pt x="2834" y="10667"/>
                      <a:pt x="2961" y="10667"/>
                    </a:cubicBezTo>
                    <a:cubicBezTo>
                      <a:pt x="2996" y="10667"/>
                      <a:pt x="3032" y="10662"/>
                      <a:pt x="3067" y="10649"/>
                    </a:cubicBezTo>
                    <a:cubicBezTo>
                      <a:pt x="3230" y="10588"/>
                      <a:pt x="3313" y="10408"/>
                      <a:pt x="3256" y="10249"/>
                    </a:cubicBezTo>
                    <a:lnTo>
                      <a:pt x="831" y="3582"/>
                    </a:lnTo>
                    <a:cubicBezTo>
                      <a:pt x="646" y="3107"/>
                      <a:pt x="664" y="2593"/>
                      <a:pt x="880" y="2130"/>
                    </a:cubicBezTo>
                    <a:cubicBezTo>
                      <a:pt x="1091" y="1669"/>
                      <a:pt x="1474" y="1321"/>
                      <a:pt x="1958" y="1153"/>
                    </a:cubicBezTo>
                    <a:lnTo>
                      <a:pt x="3516" y="613"/>
                    </a:lnTo>
                    <a:cubicBezTo>
                      <a:pt x="3678" y="555"/>
                      <a:pt x="3762" y="375"/>
                      <a:pt x="3709" y="212"/>
                    </a:cubicBezTo>
                    <a:cubicBezTo>
                      <a:pt x="3664" y="82"/>
                      <a:pt x="3541" y="1"/>
                      <a:pt x="34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7"/>
              <p:cNvSpPr/>
              <p:nvPr/>
            </p:nvSpPr>
            <p:spPr>
              <a:xfrm>
                <a:off x="4360575" y="2483500"/>
                <a:ext cx="47675" cy="81975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3279" extrusionOk="0">
                    <a:moveTo>
                      <a:pt x="278" y="0"/>
                    </a:moveTo>
                    <a:lnTo>
                      <a:pt x="1" y="145"/>
                    </a:lnTo>
                    <a:lnTo>
                      <a:pt x="1589" y="3195"/>
                    </a:lnTo>
                    <a:cubicBezTo>
                      <a:pt x="1616" y="3248"/>
                      <a:pt x="1673" y="3278"/>
                      <a:pt x="1730" y="3278"/>
                    </a:cubicBezTo>
                    <a:cubicBezTo>
                      <a:pt x="1752" y="3278"/>
                      <a:pt x="1778" y="3274"/>
                      <a:pt x="1800" y="3260"/>
                    </a:cubicBezTo>
                    <a:cubicBezTo>
                      <a:pt x="1875" y="3221"/>
                      <a:pt x="1906" y="3128"/>
                      <a:pt x="1867" y="3049"/>
                    </a:cubicBez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7"/>
              <p:cNvSpPr/>
              <p:nvPr/>
            </p:nvSpPr>
            <p:spPr>
              <a:xfrm>
                <a:off x="4317350" y="2545625"/>
                <a:ext cx="40925" cy="37450"/>
              </a:xfrm>
              <a:custGeom>
                <a:avLst/>
                <a:gdLst/>
                <a:ahLst/>
                <a:cxnLst/>
                <a:rect l="l" t="t" r="r" b="b"/>
                <a:pathLst>
                  <a:path w="1637" h="1498" extrusionOk="0">
                    <a:moveTo>
                      <a:pt x="173" y="1"/>
                    </a:moveTo>
                    <a:cubicBezTo>
                      <a:pt x="131" y="1"/>
                      <a:pt x="88" y="17"/>
                      <a:pt x="58" y="50"/>
                    </a:cubicBezTo>
                    <a:cubicBezTo>
                      <a:pt x="0" y="115"/>
                      <a:pt x="5" y="212"/>
                      <a:pt x="67" y="274"/>
                    </a:cubicBezTo>
                    <a:lnTo>
                      <a:pt x="1356" y="1453"/>
                    </a:lnTo>
                    <a:cubicBezTo>
                      <a:pt x="1387" y="1484"/>
                      <a:pt x="1426" y="1498"/>
                      <a:pt x="1462" y="1498"/>
                    </a:cubicBezTo>
                    <a:cubicBezTo>
                      <a:pt x="1505" y="1498"/>
                      <a:pt x="1545" y="1480"/>
                      <a:pt x="1576" y="1445"/>
                    </a:cubicBezTo>
                    <a:cubicBezTo>
                      <a:pt x="1637" y="1382"/>
                      <a:pt x="1633" y="1282"/>
                      <a:pt x="1567" y="1224"/>
                    </a:cubicBezTo>
                    <a:lnTo>
                      <a:pt x="278" y="41"/>
                    </a:lnTo>
                    <a:cubicBezTo>
                      <a:pt x="249" y="14"/>
                      <a:pt x="211" y="1"/>
                      <a:pt x="17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7"/>
              <p:cNvSpPr/>
              <p:nvPr/>
            </p:nvSpPr>
            <p:spPr>
              <a:xfrm>
                <a:off x="4260150" y="2533200"/>
                <a:ext cx="38075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1523" h="2233" extrusionOk="0">
                    <a:moveTo>
                      <a:pt x="182" y="0"/>
                    </a:moveTo>
                    <a:cubicBezTo>
                      <a:pt x="157" y="0"/>
                      <a:pt x="131" y="6"/>
                      <a:pt x="106" y="19"/>
                    </a:cubicBezTo>
                    <a:cubicBezTo>
                      <a:pt x="31" y="58"/>
                      <a:pt x="1" y="151"/>
                      <a:pt x="40" y="230"/>
                    </a:cubicBezTo>
                    <a:cubicBezTo>
                      <a:pt x="70" y="283"/>
                      <a:pt x="744" y="1576"/>
                      <a:pt x="1224" y="2175"/>
                    </a:cubicBezTo>
                    <a:cubicBezTo>
                      <a:pt x="1258" y="2214"/>
                      <a:pt x="1303" y="2232"/>
                      <a:pt x="1347" y="2232"/>
                    </a:cubicBezTo>
                    <a:cubicBezTo>
                      <a:pt x="1382" y="2232"/>
                      <a:pt x="1417" y="2223"/>
                      <a:pt x="1443" y="2196"/>
                    </a:cubicBezTo>
                    <a:cubicBezTo>
                      <a:pt x="1514" y="2144"/>
                      <a:pt x="1522" y="2047"/>
                      <a:pt x="1470" y="1977"/>
                    </a:cubicBezTo>
                    <a:cubicBezTo>
                      <a:pt x="1008" y="1404"/>
                      <a:pt x="326" y="98"/>
                      <a:pt x="317" y="84"/>
                    </a:cubicBezTo>
                    <a:cubicBezTo>
                      <a:pt x="290" y="30"/>
                      <a:pt x="238" y="0"/>
                      <a:pt x="1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7"/>
              <p:cNvSpPr/>
              <p:nvPr/>
            </p:nvSpPr>
            <p:spPr>
              <a:xfrm>
                <a:off x="3217950" y="2878000"/>
                <a:ext cx="2233825" cy="1156525"/>
              </a:xfrm>
              <a:custGeom>
                <a:avLst/>
                <a:gdLst/>
                <a:ahLst/>
                <a:cxnLst/>
                <a:rect l="l" t="t" r="r" b="b"/>
                <a:pathLst>
                  <a:path w="89353" h="46261" extrusionOk="0">
                    <a:moveTo>
                      <a:pt x="22828" y="0"/>
                    </a:moveTo>
                    <a:lnTo>
                      <a:pt x="0" y="24554"/>
                    </a:lnTo>
                    <a:lnTo>
                      <a:pt x="37411" y="46260"/>
                    </a:lnTo>
                    <a:lnTo>
                      <a:pt x="89352" y="37481"/>
                    </a:lnTo>
                    <a:lnTo>
                      <a:pt x="87254" y="32562"/>
                    </a:lnTo>
                    <a:lnTo>
                      <a:pt x="47792" y="32267"/>
                    </a:lnTo>
                    <a:lnTo>
                      <a:pt x="25653" y="10939"/>
                    </a:lnTo>
                    <a:lnTo>
                      <a:pt x="2282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7"/>
              <p:cNvSpPr/>
              <p:nvPr/>
            </p:nvSpPr>
            <p:spPr>
              <a:xfrm>
                <a:off x="3205500" y="2862250"/>
                <a:ext cx="2257275" cy="1180400"/>
              </a:xfrm>
              <a:custGeom>
                <a:avLst/>
                <a:gdLst/>
                <a:ahLst/>
                <a:cxnLst/>
                <a:rect l="l" t="t" r="r" b="b"/>
                <a:pathLst>
                  <a:path w="90291" h="47216" extrusionOk="0">
                    <a:moveTo>
                      <a:pt x="23164" y="1264"/>
                    </a:moveTo>
                    <a:lnTo>
                      <a:pt x="25848" y="11648"/>
                    </a:lnTo>
                    <a:lnTo>
                      <a:pt x="25874" y="11732"/>
                    </a:lnTo>
                    <a:lnTo>
                      <a:pt x="48070" y="33121"/>
                    </a:lnTo>
                    <a:lnTo>
                      <a:pt x="48162" y="33210"/>
                    </a:lnTo>
                    <a:lnTo>
                      <a:pt x="87545" y="33500"/>
                    </a:lnTo>
                    <a:lnTo>
                      <a:pt x="89406" y="37869"/>
                    </a:lnTo>
                    <a:lnTo>
                      <a:pt x="37967" y="46564"/>
                    </a:lnTo>
                    <a:lnTo>
                      <a:pt x="995" y="25109"/>
                    </a:lnTo>
                    <a:lnTo>
                      <a:pt x="23164" y="1264"/>
                    </a:lnTo>
                    <a:close/>
                    <a:moveTo>
                      <a:pt x="23485" y="1"/>
                    </a:moveTo>
                    <a:lnTo>
                      <a:pt x="1" y="25254"/>
                    </a:lnTo>
                    <a:lnTo>
                      <a:pt x="37751" y="47163"/>
                    </a:lnTo>
                    <a:lnTo>
                      <a:pt x="37847" y="47216"/>
                    </a:lnTo>
                    <a:lnTo>
                      <a:pt x="90291" y="38353"/>
                    </a:lnTo>
                    <a:lnTo>
                      <a:pt x="87963" y="32879"/>
                    </a:lnTo>
                    <a:lnTo>
                      <a:pt x="48413" y="32585"/>
                    </a:lnTo>
                    <a:lnTo>
                      <a:pt x="26433" y="11406"/>
                    </a:lnTo>
                    <a:lnTo>
                      <a:pt x="23485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7"/>
              <p:cNvSpPr/>
              <p:nvPr/>
            </p:nvSpPr>
            <p:spPr>
              <a:xfrm>
                <a:off x="3239050" y="3152775"/>
                <a:ext cx="2201600" cy="873600"/>
              </a:xfrm>
              <a:custGeom>
                <a:avLst/>
                <a:gdLst/>
                <a:ahLst/>
                <a:cxnLst/>
                <a:rect l="l" t="t" r="r" b="b"/>
                <a:pathLst>
                  <a:path w="88064" h="34944" extrusionOk="0">
                    <a:moveTo>
                      <a:pt x="24502" y="1"/>
                    </a:moveTo>
                    <a:cubicBezTo>
                      <a:pt x="24114" y="66"/>
                      <a:pt x="23393" y="186"/>
                      <a:pt x="22451" y="344"/>
                    </a:cubicBezTo>
                    <a:cubicBezTo>
                      <a:pt x="22138" y="762"/>
                      <a:pt x="21791" y="1171"/>
                      <a:pt x="21421" y="1576"/>
                    </a:cubicBezTo>
                    <a:cubicBezTo>
                      <a:pt x="19072" y="4564"/>
                      <a:pt x="15125" y="6896"/>
                      <a:pt x="12018" y="8397"/>
                    </a:cubicBezTo>
                    <a:cubicBezTo>
                      <a:pt x="8212" y="10447"/>
                      <a:pt x="3988" y="12221"/>
                      <a:pt x="1" y="13685"/>
                    </a:cubicBezTo>
                    <a:lnTo>
                      <a:pt x="36625" y="34943"/>
                    </a:lnTo>
                    <a:lnTo>
                      <a:pt x="88064" y="26248"/>
                    </a:lnTo>
                    <a:lnTo>
                      <a:pt x="86827" y="23344"/>
                    </a:lnTo>
                    <a:cubicBezTo>
                      <a:pt x="84861" y="23450"/>
                      <a:pt x="57521" y="24933"/>
                      <a:pt x="50305" y="24933"/>
                    </a:cubicBezTo>
                    <a:cubicBezTo>
                      <a:pt x="49056" y="24933"/>
                      <a:pt x="48408" y="24889"/>
                      <a:pt x="48607" y="24784"/>
                    </a:cubicBezTo>
                    <a:cubicBezTo>
                      <a:pt x="48814" y="24673"/>
                      <a:pt x="48849" y="24629"/>
                      <a:pt x="48756" y="24629"/>
                    </a:cubicBezTo>
                    <a:cubicBezTo>
                      <a:pt x="48250" y="24629"/>
                      <a:pt x="43854" y="26082"/>
                      <a:pt x="43854" y="26082"/>
                    </a:cubicBezTo>
                    <a:cubicBezTo>
                      <a:pt x="43854" y="26082"/>
                      <a:pt x="41672" y="21971"/>
                      <a:pt x="38446" y="20528"/>
                    </a:cubicBezTo>
                    <a:cubicBezTo>
                      <a:pt x="38125" y="20383"/>
                      <a:pt x="37861" y="20316"/>
                      <a:pt x="37646" y="20316"/>
                    </a:cubicBezTo>
                    <a:cubicBezTo>
                      <a:pt x="35713" y="20316"/>
                      <a:pt x="37808" y="25602"/>
                      <a:pt x="37808" y="25602"/>
                    </a:cubicBezTo>
                    <a:cubicBezTo>
                      <a:pt x="37808" y="25602"/>
                      <a:pt x="25716" y="18689"/>
                      <a:pt x="22812" y="16194"/>
                    </a:cubicBezTo>
                    <a:cubicBezTo>
                      <a:pt x="20172" y="13927"/>
                      <a:pt x="23978" y="2368"/>
                      <a:pt x="24699" y="273"/>
                    </a:cubicBezTo>
                    <a:lnTo>
                      <a:pt x="24532" y="111"/>
                    </a:lnTo>
                    <a:lnTo>
                      <a:pt x="24506" y="27"/>
                    </a:lnTo>
                    <a:lnTo>
                      <a:pt x="2450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7"/>
              <p:cNvSpPr/>
              <p:nvPr/>
            </p:nvSpPr>
            <p:spPr>
              <a:xfrm>
                <a:off x="3229475" y="3151450"/>
                <a:ext cx="2222300" cy="883075"/>
              </a:xfrm>
              <a:custGeom>
                <a:avLst/>
                <a:gdLst/>
                <a:ahLst/>
                <a:cxnLst/>
                <a:rect l="l" t="t" r="r" b="b"/>
                <a:pathLst>
                  <a:path w="88892" h="35323" extrusionOk="0">
                    <a:moveTo>
                      <a:pt x="25192" y="1"/>
                    </a:moveTo>
                    <a:cubicBezTo>
                      <a:pt x="25192" y="1"/>
                      <a:pt x="25087" y="19"/>
                      <a:pt x="24885" y="54"/>
                    </a:cubicBezTo>
                    <a:lnTo>
                      <a:pt x="24889" y="80"/>
                    </a:lnTo>
                    <a:lnTo>
                      <a:pt x="24915" y="164"/>
                    </a:lnTo>
                    <a:lnTo>
                      <a:pt x="25082" y="326"/>
                    </a:lnTo>
                    <a:cubicBezTo>
                      <a:pt x="25153" y="115"/>
                      <a:pt x="25192" y="1"/>
                      <a:pt x="25192" y="1"/>
                    </a:cubicBezTo>
                    <a:close/>
                    <a:moveTo>
                      <a:pt x="384" y="13738"/>
                    </a:moveTo>
                    <a:cubicBezTo>
                      <a:pt x="256" y="13787"/>
                      <a:pt x="124" y="13836"/>
                      <a:pt x="1" y="13880"/>
                    </a:cubicBezTo>
                    <a:lnTo>
                      <a:pt x="36950" y="35322"/>
                    </a:lnTo>
                    <a:lnTo>
                      <a:pt x="88891" y="26543"/>
                    </a:lnTo>
                    <a:lnTo>
                      <a:pt x="87321" y="23393"/>
                    </a:lnTo>
                    <a:cubicBezTo>
                      <a:pt x="87321" y="23393"/>
                      <a:pt x="87285" y="23393"/>
                      <a:pt x="87210" y="23397"/>
                    </a:cubicBezTo>
                    <a:lnTo>
                      <a:pt x="88447" y="26301"/>
                    </a:lnTo>
                    <a:lnTo>
                      <a:pt x="37008" y="34996"/>
                    </a:lnTo>
                    <a:lnTo>
                      <a:pt x="384" y="13738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7"/>
              <p:cNvSpPr/>
              <p:nvPr/>
            </p:nvSpPr>
            <p:spPr>
              <a:xfrm>
                <a:off x="1821275" y="2570625"/>
                <a:ext cx="2175300" cy="1679175"/>
              </a:xfrm>
              <a:custGeom>
                <a:avLst/>
                <a:gdLst/>
                <a:ahLst/>
                <a:cxnLst/>
                <a:rect l="l" t="t" r="r" b="b"/>
                <a:pathLst>
                  <a:path w="87012" h="67167" extrusionOk="0">
                    <a:moveTo>
                      <a:pt x="56558" y="0"/>
                    </a:moveTo>
                    <a:cubicBezTo>
                      <a:pt x="53690" y="0"/>
                      <a:pt x="50982" y="699"/>
                      <a:pt x="49064" y="2679"/>
                    </a:cubicBezTo>
                    <a:cubicBezTo>
                      <a:pt x="42547" y="9412"/>
                      <a:pt x="45197" y="20923"/>
                      <a:pt x="45197" y="20923"/>
                    </a:cubicBezTo>
                    <a:cubicBezTo>
                      <a:pt x="45197" y="20923"/>
                      <a:pt x="1" y="36804"/>
                      <a:pt x="4304" y="45068"/>
                    </a:cubicBezTo>
                    <a:cubicBezTo>
                      <a:pt x="8604" y="53328"/>
                      <a:pt x="66718" y="67167"/>
                      <a:pt x="66718" y="67167"/>
                    </a:cubicBezTo>
                    <a:lnTo>
                      <a:pt x="72522" y="59681"/>
                    </a:lnTo>
                    <a:lnTo>
                      <a:pt x="40712" y="41508"/>
                    </a:lnTo>
                    <a:cubicBezTo>
                      <a:pt x="40712" y="41508"/>
                      <a:pt x="87012" y="30661"/>
                      <a:pt x="80504" y="14481"/>
                    </a:cubicBezTo>
                    <a:cubicBezTo>
                      <a:pt x="76720" y="5080"/>
                      <a:pt x="73424" y="3889"/>
                      <a:pt x="71996" y="3889"/>
                    </a:cubicBezTo>
                    <a:cubicBezTo>
                      <a:pt x="71511" y="3889"/>
                      <a:pt x="71241" y="4026"/>
                      <a:pt x="71241" y="4026"/>
                    </a:cubicBezTo>
                    <a:cubicBezTo>
                      <a:pt x="71241" y="4026"/>
                      <a:pt x="63440" y="0"/>
                      <a:pt x="56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7"/>
              <p:cNvSpPr/>
              <p:nvPr/>
            </p:nvSpPr>
            <p:spPr>
              <a:xfrm>
                <a:off x="1911150" y="2562325"/>
                <a:ext cx="1954625" cy="1696275"/>
              </a:xfrm>
              <a:custGeom>
                <a:avLst/>
                <a:gdLst/>
                <a:ahLst/>
                <a:cxnLst/>
                <a:rect l="l" t="t" r="r" b="b"/>
                <a:pathLst>
                  <a:path w="78185" h="67851" extrusionOk="0">
                    <a:moveTo>
                      <a:pt x="52945" y="657"/>
                    </a:moveTo>
                    <a:cubicBezTo>
                      <a:pt x="59677" y="657"/>
                      <a:pt x="67396" y="4579"/>
                      <a:pt x="67506" y="4636"/>
                    </a:cubicBezTo>
                    <a:lnTo>
                      <a:pt x="67646" y="4706"/>
                    </a:lnTo>
                    <a:lnTo>
                      <a:pt x="67787" y="4640"/>
                    </a:lnTo>
                    <a:cubicBezTo>
                      <a:pt x="67802" y="4633"/>
                      <a:pt x="68016" y="4533"/>
                      <a:pt x="68401" y="4533"/>
                    </a:cubicBezTo>
                    <a:cubicBezTo>
                      <a:pt x="68673" y="4533"/>
                      <a:pt x="69030" y="4582"/>
                      <a:pt x="69464" y="4750"/>
                    </a:cubicBezTo>
                    <a:cubicBezTo>
                      <a:pt x="71113" y="5393"/>
                      <a:pt x="73701" y="7680"/>
                      <a:pt x="76619" y="14928"/>
                    </a:cubicBezTo>
                    <a:cubicBezTo>
                      <a:pt x="77534" y="17207"/>
                      <a:pt x="77402" y="19513"/>
                      <a:pt x="76223" y="21783"/>
                    </a:cubicBezTo>
                    <a:cubicBezTo>
                      <a:pt x="70041" y="33682"/>
                      <a:pt x="37372" y="41458"/>
                      <a:pt x="37047" y="41537"/>
                    </a:cubicBezTo>
                    <a:lnTo>
                      <a:pt x="36268" y="41717"/>
                    </a:lnTo>
                    <a:lnTo>
                      <a:pt x="68461" y="60106"/>
                    </a:lnTo>
                    <a:lnTo>
                      <a:pt x="63000" y="67147"/>
                    </a:lnTo>
                    <a:cubicBezTo>
                      <a:pt x="59281" y="66254"/>
                      <a:pt x="5048" y="53061"/>
                      <a:pt x="986" y="45255"/>
                    </a:cubicBezTo>
                    <a:cubicBezTo>
                      <a:pt x="656" y="44621"/>
                      <a:pt x="647" y="43934"/>
                      <a:pt x="955" y="43156"/>
                    </a:cubicBezTo>
                    <a:cubicBezTo>
                      <a:pt x="4260" y="34791"/>
                      <a:pt x="41328" y="21683"/>
                      <a:pt x="41702" y="21551"/>
                    </a:cubicBezTo>
                    <a:lnTo>
                      <a:pt x="41966" y="21458"/>
                    </a:lnTo>
                    <a:lnTo>
                      <a:pt x="41905" y="21185"/>
                    </a:lnTo>
                    <a:cubicBezTo>
                      <a:pt x="41878" y="21070"/>
                      <a:pt x="39366" y="9766"/>
                      <a:pt x="45694" y="3232"/>
                    </a:cubicBezTo>
                    <a:cubicBezTo>
                      <a:pt x="47537" y="1331"/>
                      <a:pt x="50156" y="657"/>
                      <a:pt x="52945" y="657"/>
                    </a:cubicBezTo>
                    <a:close/>
                    <a:moveTo>
                      <a:pt x="52995" y="1"/>
                    </a:moveTo>
                    <a:cubicBezTo>
                      <a:pt x="50047" y="1"/>
                      <a:pt x="47247" y="728"/>
                      <a:pt x="45245" y="2796"/>
                    </a:cubicBezTo>
                    <a:cubicBezTo>
                      <a:pt x="39246" y="8992"/>
                      <a:pt x="40893" y="19244"/>
                      <a:pt x="41236" y="21049"/>
                    </a:cubicBezTo>
                    <a:cubicBezTo>
                      <a:pt x="37641" y="22325"/>
                      <a:pt x="3675" y="34576"/>
                      <a:pt x="374" y="42923"/>
                    </a:cubicBezTo>
                    <a:cubicBezTo>
                      <a:pt x="1" y="43869"/>
                      <a:pt x="19" y="44753"/>
                      <a:pt x="427" y="45545"/>
                    </a:cubicBezTo>
                    <a:cubicBezTo>
                      <a:pt x="4745" y="53835"/>
                      <a:pt x="60672" y="67239"/>
                      <a:pt x="63048" y="67807"/>
                    </a:cubicBezTo>
                    <a:lnTo>
                      <a:pt x="63246" y="67850"/>
                    </a:lnTo>
                    <a:lnTo>
                      <a:pt x="69397" y="59921"/>
                    </a:lnTo>
                    <a:lnTo>
                      <a:pt x="37953" y="41960"/>
                    </a:lnTo>
                    <a:cubicBezTo>
                      <a:pt x="43084" y="40692"/>
                      <a:pt x="70924" y="33339"/>
                      <a:pt x="76777" y="22074"/>
                    </a:cubicBezTo>
                    <a:cubicBezTo>
                      <a:pt x="78045" y="19632"/>
                      <a:pt x="78185" y="17150"/>
                      <a:pt x="77200" y="14695"/>
                    </a:cubicBezTo>
                    <a:cubicBezTo>
                      <a:pt x="74176" y="7183"/>
                      <a:pt x="71418" y="4812"/>
                      <a:pt x="69640" y="4147"/>
                    </a:cubicBezTo>
                    <a:cubicBezTo>
                      <a:pt x="69154" y="3965"/>
                      <a:pt x="68736" y="3908"/>
                      <a:pt x="68403" y="3908"/>
                    </a:cubicBezTo>
                    <a:cubicBezTo>
                      <a:pt x="68067" y="3908"/>
                      <a:pt x="67817" y="3966"/>
                      <a:pt x="67669" y="4015"/>
                    </a:cubicBezTo>
                    <a:cubicBezTo>
                      <a:pt x="66564" y="3460"/>
                      <a:pt x="59426" y="1"/>
                      <a:pt x="5299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7"/>
              <p:cNvSpPr/>
              <p:nvPr/>
            </p:nvSpPr>
            <p:spPr>
              <a:xfrm>
                <a:off x="2356025" y="3600500"/>
                <a:ext cx="490900" cy="118425"/>
              </a:xfrm>
              <a:custGeom>
                <a:avLst/>
                <a:gdLst/>
                <a:ahLst/>
                <a:cxnLst/>
                <a:rect l="l" t="t" r="r" b="b"/>
                <a:pathLst>
                  <a:path w="19636" h="4737" extrusionOk="0">
                    <a:moveTo>
                      <a:pt x="19318" y="1"/>
                    </a:moveTo>
                    <a:cubicBezTo>
                      <a:pt x="19213" y="1"/>
                      <a:pt x="8823" y="199"/>
                      <a:pt x="224" y="4137"/>
                    </a:cubicBezTo>
                    <a:cubicBezTo>
                      <a:pt x="66" y="4208"/>
                      <a:pt x="0" y="4393"/>
                      <a:pt x="71" y="4551"/>
                    </a:cubicBezTo>
                    <a:cubicBezTo>
                      <a:pt x="124" y="4665"/>
                      <a:pt x="238" y="4736"/>
                      <a:pt x="356" y="4736"/>
                    </a:cubicBezTo>
                    <a:cubicBezTo>
                      <a:pt x="401" y="4736"/>
                      <a:pt x="445" y="4722"/>
                      <a:pt x="484" y="4704"/>
                    </a:cubicBezTo>
                    <a:cubicBezTo>
                      <a:pt x="8959" y="823"/>
                      <a:pt x="19225" y="630"/>
                      <a:pt x="19327" y="626"/>
                    </a:cubicBezTo>
                    <a:cubicBezTo>
                      <a:pt x="19498" y="626"/>
                      <a:pt x="19635" y="480"/>
                      <a:pt x="19635" y="309"/>
                    </a:cubicBezTo>
                    <a:cubicBezTo>
                      <a:pt x="19630" y="137"/>
                      <a:pt x="19493" y="1"/>
                      <a:pt x="1932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7"/>
              <p:cNvSpPr/>
              <p:nvPr/>
            </p:nvSpPr>
            <p:spPr>
              <a:xfrm>
                <a:off x="2279250" y="3597150"/>
                <a:ext cx="246325" cy="107350"/>
              </a:xfrm>
              <a:custGeom>
                <a:avLst/>
                <a:gdLst/>
                <a:ahLst/>
                <a:cxnLst/>
                <a:rect l="l" t="t" r="r" b="b"/>
                <a:pathLst>
                  <a:path w="9853" h="4294" extrusionOk="0">
                    <a:moveTo>
                      <a:pt x="9511" y="0"/>
                    </a:moveTo>
                    <a:cubicBezTo>
                      <a:pt x="9490" y="0"/>
                      <a:pt x="9468" y="3"/>
                      <a:pt x="9447" y="7"/>
                    </a:cubicBezTo>
                    <a:cubicBezTo>
                      <a:pt x="3547" y="1195"/>
                      <a:pt x="401" y="2379"/>
                      <a:pt x="84" y="3532"/>
                    </a:cubicBezTo>
                    <a:cubicBezTo>
                      <a:pt x="0" y="3845"/>
                      <a:pt x="123" y="4091"/>
                      <a:pt x="259" y="4210"/>
                    </a:cubicBezTo>
                    <a:cubicBezTo>
                      <a:pt x="321" y="4267"/>
                      <a:pt x="401" y="4293"/>
                      <a:pt x="480" y="4293"/>
                    </a:cubicBezTo>
                    <a:cubicBezTo>
                      <a:pt x="563" y="4293"/>
                      <a:pt x="647" y="4263"/>
                      <a:pt x="708" y="4196"/>
                    </a:cubicBezTo>
                    <a:cubicBezTo>
                      <a:pt x="823" y="4064"/>
                      <a:pt x="819" y="3875"/>
                      <a:pt x="691" y="3761"/>
                    </a:cubicBezTo>
                    <a:cubicBezTo>
                      <a:pt x="687" y="3752"/>
                      <a:pt x="673" y="3730"/>
                      <a:pt x="695" y="3673"/>
                    </a:cubicBezTo>
                    <a:cubicBezTo>
                      <a:pt x="823" y="3351"/>
                      <a:pt x="1826" y="2177"/>
                      <a:pt x="9571" y="619"/>
                    </a:cubicBezTo>
                    <a:cubicBezTo>
                      <a:pt x="9743" y="588"/>
                      <a:pt x="9853" y="421"/>
                      <a:pt x="9817" y="254"/>
                    </a:cubicBezTo>
                    <a:cubicBezTo>
                      <a:pt x="9786" y="103"/>
                      <a:pt x="9658" y="0"/>
                      <a:pt x="951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7"/>
              <p:cNvSpPr/>
              <p:nvPr/>
            </p:nvSpPr>
            <p:spPr>
              <a:xfrm>
                <a:off x="3539500" y="3192175"/>
                <a:ext cx="235100" cy="170525"/>
              </a:xfrm>
              <a:custGeom>
                <a:avLst/>
                <a:gdLst/>
                <a:ahLst/>
                <a:cxnLst/>
                <a:rect l="l" t="t" r="r" b="b"/>
                <a:pathLst>
                  <a:path w="9404" h="6821" extrusionOk="0">
                    <a:moveTo>
                      <a:pt x="9403" y="0"/>
                    </a:moveTo>
                    <a:lnTo>
                      <a:pt x="9403" y="0"/>
                    </a:lnTo>
                    <a:cubicBezTo>
                      <a:pt x="7084" y="2521"/>
                      <a:pt x="3745" y="4806"/>
                      <a:pt x="0" y="6821"/>
                    </a:cubicBezTo>
                    <a:cubicBezTo>
                      <a:pt x="3107" y="5320"/>
                      <a:pt x="7054" y="2988"/>
                      <a:pt x="9403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7"/>
              <p:cNvSpPr/>
              <p:nvPr/>
            </p:nvSpPr>
            <p:spPr>
              <a:xfrm>
                <a:off x="3302325" y="2935425"/>
                <a:ext cx="547200" cy="458300"/>
              </a:xfrm>
              <a:custGeom>
                <a:avLst/>
                <a:gdLst/>
                <a:ahLst/>
                <a:cxnLst/>
                <a:rect l="l" t="t" r="r" b="b"/>
                <a:pathLst>
                  <a:path w="21888" h="18332" extrusionOk="0">
                    <a:moveTo>
                      <a:pt x="20968" y="0"/>
                    </a:moveTo>
                    <a:cubicBezTo>
                      <a:pt x="20686" y="106"/>
                      <a:pt x="20215" y="285"/>
                      <a:pt x="19585" y="519"/>
                    </a:cubicBezTo>
                    <a:cubicBezTo>
                      <a:pt x="17763" y="1927"/>
                      <a:pt x="15586" y="3344"/>
                      <a:pt x="13126" y="4475"/>
                    </a:cubicBezTo>
                    <a:cubicBezTo>
                      <a:pt x="10688" y="5592"/>
                      <a:pt x="6583" y="6433"/>
                      <a:pt x="929" y="6974"/>
                    </a:cubicBezTo>
                    <a:cubicBezTo>
                      <a:pt x="616" y="7054"/>
                      <a:pt x="308" y="7133"/>
                      <a:pt x="0" y="7202"/>
                    </a:cubicBezTo>
                    <a:cubicBezTo>
                      <a:pt x="4448" y="7383"/>
                      <a:pt x="10974" y="7921"/>
                      <a:pt x="11238" y="9509"/>
                    </a:cubicBezTo>
                    <a:cubicBezTo>
                      <a:pt x="11569" y="11463"/>
                      <a:pt x="7203" y="16483"/>
                      <a:pt x="5527" y="18331"/>
                    </a:cubicBezTo>
                    <a:cubicBezTo>
                      <a:pt x="12202" y="15216"/>
                      <a:pt x="18252" y="11331"/>
                      <a:pt x="20576" y="6859"/>
                    </a:cubicBezTo>
                    <a:cubicBezTo>
                      <a:pt x="21755" y="4589"/>
                      <a:pt x="21887" y="2283"/>
                      <a:pt x="20972" y="4"/>
                    </a:cubicBezTo>
                    <a:cubicBezTo>
                      <a:pt x="20968" y="4"/>
                      <a:pt x="20968" y="4"/>
                      <a:pt x="20968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7"/>
              <p:cNvSpPr/>
              <p:nvPr/>
            </p:nvSpPr>
            <p:spPr>
              <a:xfrm>
                <a:off x="3424425" y="2932650"/>
                <a:ext cx="462825" cy="478350"/>
              </a:xfrm>
              <a:custGeom>
                <a:avLst/>
                <a:gdLst/>
                <a:ahLst/>
                <a:cxnLst/>
                <a:rect l="l" t="t" r="r" b="b"/>
                <a:pathLst>
                  <a:path w="18513" h="19134" extrusionOk="0">
                    <a:moveTo>
                      <a:pt x="16378" y="0"/>
                    </a:moveTo>
                    <a:cubicBezTo>
                      <a:pt x="16378" y="0"/>
                      <a:pt x="16273" y="40"/>
                      <a:pt x="16084" y="111"/>
                    </a:cubicBezTo>
                    <a:cubicBezTo>
                      <a:pt x="16084" y="115"/>
                      <a:pt x="16084" y="115"/>
                      <a:pt x="16088" y="115"/>
                    </a:cubicBezTo>
                    <a:cubicBezTo>
                      <a:pt x="17003" y="2394"/>
                      <a:pt x="16871" y="4700"/>
                      <a:pt x="15692" y="6970"/>
                    </a:cubicBezTo>
                    <a:cubicBezTo>
                      <a:pt x="13368" y="11442"/>
                      <a:pt x="7318" y="15327"/>
                      <a:pt x="643" y="18442"/>
                    </a:cubicBezTo>
                    <a:cubicBezTo>
                      <a:pt x="247" y="18878"/>
                      <a:pt x="1" y="19133"/>
                      <a:pt x="1" y="19133"/>
                    </a:cubicBezTo>
                    <a:cubicBezTo>
                      <a:pt x="1" y="19133"/>
                      <a:pt x="2007" y="18460"/>
                      <a:pt x="4603" y="17202"/>
                    </a:cubicBezTo>
                    <a:cubicBezTo>
                      <a:pt x="8348" y="15187"/>
                      <a:pt x="11687" y="12902"/>
                      <a:pt x="14006" y="10381"/>
                    </a:cubicBezTo>
                    <a:cubicBezTo>
                      <a:pt x="14442" y="9822"/>
                      <a:pt x="14825" y="9246"/>
                      <a:pt x="15137" y="8643"/>
                    </a:cubicBezTo>
                    <a:cubicBezTo>
                      <a:pt x="18512" y="2112"/>
                      <a:pt x="16378" y="0"/>
                      <a:pt x="1637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7"/>
              <p:cNvSpPr/>
              <p:nvPr/>
            </p:nvSpPr>
            <p:spPr>
              <a:xfrm>
                <a:off x="1927300" y="3147700"/>
                <a:ext cx="1607600" cy="1093325"/>
              </a:xfrm>
              <a:custGeom>
                <a:avLst/>
                <a:gdLst/>
                <a:ahLst/>
                <a:cxnLst/>
                <a:rect l="l" t="t" r="r" b="b"/>
                <a:pathLst>
                  <a:path w="64304" h="43733" extrusionOk="0">
                    <a:moveTo>
                      <a:pt x="39727" y="1"/>
                    </a:moveTo>
                    <a:cubicBezTo>
                      <a:pt x="37470" y="269"/>
                      <a:pt x="35310" y="612"/>
                      <a:pt x="33734" y="882"/>
                    </a:cubicBezTo>
                    <a:cubicBezTo>
                      <a:pt x="22663" y="5198"/>
                      <a:pt x="2694" y="13704"/>
                      <a:pt x="309" y="19741"/>
                    </a:cubicBezTo>
                    <a:cubicBezTo>
                      <a:pt x="1" y="20519"/>
                      <a:pt x="10" y="21206"/>
                      <a:pt x="340" y="21840"/>
                    </a:cubicBezTo>
                    <a:cubicBezTo>
                      <a:pt x="4402" y="29646"/>
                      <a:pt x="58635" y="42839"/>
                      <a:pt x="62354" y="43732"/>
                    </a:cubicBezTo>
                    <a:lnTo>
                      <a:pt x="64303" y="41214"/>
                    </a:lnTo>
                    <a:cubicBezTo>
                      <a:pt x="51881" y="36718"/>
                      <a:pt x="29365" y="28651"/>
                      <a:pt x="26065" y="28137"/>
                    </a:cubicBezTo>
                    <a:cubicBezTo>
                      <a:pt x="21471" y="27416"/>
                      <a:pt x="31059" y="25312"/>
                      <a:pt x="35886" y="21519"/>
                    </a:cubicBezTo>
                    <a:cubicBezTo>
                      <a:pt x="36929" y="20700"/>
                      <a:pt x="37154" y="20387"/>
                      <a:pt x="36805" y="20387"/>
                    </a:cubicBezTo>
                    <a:cubicBezTo>
                      <a:pt x="36246" y="20387"/>
                      <a:pt x="34218" y="21189"/>
                      <a:pt x="31705" y="21985"/>
                    </a:cubicBezTo>
                    <a:cubicBezTo>
                      <a:pt x="29193" y="22786"/>
                      <a:pt x="26197" y="23582"/>
                      <a:pt x="23706" y="23582"/>
                    </a:cubicBezTo>
                    <a:cubicBezTo>
                      <a:pt x="23019" y="23582"/>
                      <a:pt x="22377" y="23525"/>
                      <a:pt x="21788" y="23389"/>
                    </a:cubicBezTo>
                    <a:cubicBezTo>
                      <a:pt x="16106" y="22065"/>
                      <a:pt x="26307" y="20995"/>
                      <a:pt x="30104" y="19337"/>
                    </a:cubicBezTo>
                    <a:lnTo>
                      <a:pt x="30104" y="19337"/>
                    </a:lnTo>
                    <a:cubicBezTo>
                      <a:pt x="26478" y="19873"/>
                      <a:pt x="21835" y="20894"/>
                      <a:pt x="17633" y="22816"/>
                    </a:cubicBezTo>
                    <a:cubicBezTo>
                      <a:pt x="17594" y="22834"/>
                      <a:pt x="17550" y="22848"/>
                      <a:pt x="17505" y="22848"/>
                    </a:cubicBezTo>
                    <a:cubicBezTo>
                      <a:pt x="17387" y="22848"/>
                      <a:pt x="17273" y="22777"/>
                      <a:pt x="17220" y="22663"/>
                    </a:cubicBezTo>
                    <a:cubicBezTo>
                      <a:pt x="17149" y="22505"/>
                      <a:pt x="17215" y="22320"/>
                      <a:pt x="17373" y="22249"/>
                    </a:cubicBezTo>
                    <a:cubicBezTo>
                      <a:pt x="22052" y="20107"/>
                      <a:pt x="27266" y="19073"/>
                      <a:pt x="31059" y="18571"/>
                    </a:cubicBezTo>
                    <a:cubicBezTo>
                      <a:pt x="30988" y="18549"/>
                      <a:pt x="30883" y="18539"/>
                      <a:pt x="30738" y="18539"/>
                    </a:cubicBezTo>
                    <a:cubicBezTo>
                      <a:pt x="29650" y="18539"/>
                      <a:pt x="26540" y="19130"/>
                      <a:pt x="22879" y="19719"/>
                    </a:cubicBezTo>
                    <a:cubicBezTo>
                      <a:pt x="20762" y="20062"/>
                      <a:pt x="18461" y="20401"/>
                      <a:pt x="16260" y="20630"/>
                    </a:cubicBezTo>
                    <a:cubicBezTo>
                      <a:pt x="15103" y="21136"/>
                      <a:pt x="14835" y="21492"/>
                      <a:pt x="14773" y="21651"/>
                    </a:cubicBezTo>
                    <a:cubicBezTo>
                      <a:pt x="14751" y="21708"/>
                      <a:pt x="14765" y="21730"/>
                      <a:pt x="14769" y="21739"/>
                    </a:cubicBezTo>
                    <a:cubicBezTo>
                      <a:pt x="14897" y="21853"/>
                      <a:pt x="14901" y="22042"/>
                      <a:pt x="14786" y="22174"/>
                    </a:cubicBezTo>
                    <a:cubicBezTo>
                      <a:pt x="14725" y="22241"/>
                      <a:pt x="14641" y="22271"/>
                      <a:pt x="14558" y="22271"/>
                    </a:cubicBezTo>
                    <a:cubicBezTo>
                      <a:pt x="14479" y="22271"/>
                      <a:pt x="14399" y="22245"/>
                      <a:pt x="14337" y="22188"/>
                    </a:cubicBezTo>
                    <a:cubicBezTo>
                      <a:pt x="14201" y="22069"/>
                      <a:pt x="14078" y="21823"/>
                      <a:pt x="14162" y="21510"/>
                    </a:cubicBezTo>
                    <a:cubicBezTo>
                      <a:pt x="14232" y="21264"/>
                      <a:pt x="14426" y="21017"/>
                      <a:pt x="14751" y="20767"/>
                    </a:cubicBezTo>
                    <a:lnTo>
                      <a:pt x="14751" y="20767"/>
                    </a:lnTo>
                    <a:cubicBezTo>
                      <a:pt x="13682" y="20850"/>
                      <a:pt x="12657" y="20899"/>
                      <a:pt x="11706" y="20899"/>
                    </a:cubicBezTo>
                    <a:cubicBezTo>
                      <a:pt x="8437" y="20899"/>
                      <a:pt x="6073" y="20318"/>
                      <a:pt x="6073" y="18571"/>
                    </a:cubicBezTo>
                    <a:cubicBezTo>
                      <a:pt x="6065" y="12621"/>
                      <a:pt x="39587" y="54"/>
                      <a:pt x="39727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7"/>
              <p:cNvSpPr/>
              <p:nvPr/>
            </p:nvSpPr>
            <p:spPr>
              <a:xfrm>
                <a:off x="1851950" y="3169725"/>
                <a:ext cx="1690750" cy="1080075"/>
              </a:xfrm>
              <a:custGeom>
                <a:avLst/>
                <a:gdLst/>
                <a:ahLst/>
                <a:cxnLst/>
                <a:rect l="l" t="t" r="r" b="b"/>
                <a:pathLst>
                  <a:path w="67630" h="43203" extrusionOk="0">
                    <a:moveTo>
                      <a:pt x="36748" y="1"/>
                    </a:moveTo>
                    <a:lnTo>
                      <a:pt x="36748" y="1"/>
                    </a:lnTo>
                    <a:cubicBezTo>
                      <a:pt x="36114" y="106"/>
                      <a:pt x="35574" y="202"/>
                      <a:pt x="35160" y="277"/>
                    </a:cubicBezTo>
                    <a:cubicBezTo>
                      <a:pt x="22245" y="5387"/>
                      <a:pt x="1" y="15194"/>
                      <a:pt x="3077" y="21104"/>
                    </a:cubicBezTo>
                    <a:cubicBezTo>
                      <a:pt x="7377" y="29364"/>
                      <a:pt x="65491" y="43203"/>
                      <a:pt x="65491" y="43203"/>
                    </a:cubicBezTo>
                    <a:lnTo>
                      <a:pt x="67630" y="40448"/>
                    </a:lnTo>
                    <a:cubicBezTo>
                      <a:pt x="67524" y="40408"/>
                      <a:pt x="67423" y="40373"/>
                      <a:pt x="67317" y="40333"/>
                    </a:cubicBezTo>
                    <a:lnTo>
                      <a:pt x="65368" y="42851"/>
                    </a:lnTo>
                    <a:cubicBezTo>
                      <a:pt x="61649" y="41958"/>
                      <a:pt x="7416" y="28765"/>
                      <a:pt x="3354" y="20959"/>
                    </a:cubicBezTo>
                    <a:cubicBezTo>
                      <a:pt x="3024" y="20325"/>
                      <a:pt x="3015" y="19638"/>
                      <a:pt x="3323" y="18860"/>
                    </a:cubicBezTo>
                    <a:cubicBezTo>
                      <a:pt x="5708" y="12823"/>
                      <a:pt x="25677" y="4317"/>
                      <a:pt x="36748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7"/>
              <p:cNvSpPr/>
              <p:nvPr/>
            </p:nvSpPr>
            <p:spPr>
              <a:xfrm>
                <a:off x="2356025" y="3611950"/>
                <a:ext cx="351275" cy="10697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4279" extrusionOk="0">
                    <a:moveTo>
                      <a:pt x="13910" y="1"/>
                    </a:moveTo>
                    <a:lnTo>
                      <a:pt x="13910" y="1"/>
                    </a:lnTo>
                    <a:cubicBezTo>
                      <a:pt x="10117" y="503"/>
                      <a:pt x="4903" y="1537"/>
                      <a:pt x="224" y="3679"/>
                    </a:cubicBezTo>
                    <a:cubicBezTo>
                      <a:pt x="66" y="3750"/>
                      <a:pt x="0" y="3935"/>
                      <a:pt x="71" y="4093"/>
                    </a:cubicBezTo>
                    <a:cubicBezTo>
                      <a:pt x="124" y="4207"/>
                      <a:pt x="238" y="4278"/>
                      <a:pt x="356" y="4278"/>
                    </a:cubicBezTo>
                    <a:cubicBezTo>
                      <a:pt x="401" y="4278"/>
                      <a:pt x="445" y="4264"/>
                      <a:pt x="484" y="4246"/>
                    </a:cubicBezTo>
                    <a:cubicBezTo>
                      <a:pt x="4686" y="2324"/>
                      <a:pt x="9329" y="1303"/>
                      <a:pt x="12955" y="767"/>
                    </a:cubicBezTo>
                    <a:cubicBezTo>
                      <a:pt x="13303" y="617"/>
                      <a:pt x="13597" y="458"/>
                      <a:pt x="13821" y="296"/>
                    </a:cubicBezTo>
                    <a:cubicBezTo>
                      <a:pt x="14033" y="141"/>
                      <a:pt x="14050" y="49"/>
                      <a:pt x="13910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7"/>
              <p:cNvSpPr/>
              <p:nvPr/>
            </p:nvSpPr>
            <p:spPr>
              <a:xfrm>
                <a:off x="2279250" y="3663450"/>
                <a:ext cx="54575" cy="41050"/>
              </a:xfrm>
              <a:custGeom>
                <a:avLst/>
                <a:gdLst/>
                <a:ahLst/>
                <a:cxnLst/>
                <a:rect l="l" t="t" r="r" b="b"/>
                <a:pathLst>
                  <a:path w="2183" h="1642" extrusionOk="0">
                    <a:moveTo>
                      <a:pt x="2182" y="0"/>
                    </a:moveTo>
                    <a:lnTo>
                      <a:pt x="2182" y="0"/>
                    </a:lnTo>
                    <a:cubicBezTo>
                      <a:pt x="1672" y="53"/>
                      <a:pt x="1171" y="96"/>
                      <a:pt x="673" y="137"/>
                    </a:cubicBezTo>
                    <a:cubicBezTo>
                      <a:pt x="348" y="387"/>
                      <a:pt x="154" y="634"/>
                      <a:pt x="84" y="880"/>
                    </a:cubicBezTo>
                    <a:cubicBezTo>
                      <a:pt x="0" y="1193"/>
                      <a:pt x="123" y="1439"/>
                      <a:pt x="259" y="1558"/>
                    </a:cubicBezTo>
                    <a:cubicBezTo>
                      <a:pt x="321" y="1615"/>
                      <a:pt x="401" y="1641"/>
                      <a:pt x="480" y="1641"/>
                    </a:cubicBezTo>
                    <a:cubicBezTo>
                      <a:pt x="563" y="1641"/>
                      <a:pt x="647" y="1611"/>
                      <a:pt x="708" y="1544"/>
                    </a:cubicBezTo>
                    <a:cubicBezTo>
                      <a:pt x="823" y="1412"/>
                      <a:pt x="819" y="1223"/>
                      <a:pt x="691" y="1109"/>
                    </a:cubicBezTo>
                    <a:cubicBezTo>
                      <a:pt x="687" y="1100"/>
                      <a:pt x="673" y="1078"/>
                      <a:pt x="695" y="1021"/>
                    </a:cubicBezTo>
                    <a:cubicBezTo>
                      <a:pt x="757" y="862"/>
                      <a:pt x="1025" y="506"/>
                      <a:pt x="2182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7"/>
              <p:cNvSpPr/>
              <p:nvPr/>
            </p:nvSpPr>
            <p:spPr>
              <a:xfrm>
                <a:off x="4094575" y="2210900"/>
                <a:ext cx="20760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8304" h="5127" extrusionOk="0">
                    <a:moveTo>
                      <a:pt x="6526" y="0"/>
                    </a:moveTo>
                    <a:lnTo>
                      <a:pt x="1" y="1342"/>
                    </a:lnTo>
                    <a:lnTo>
                      <a:pt x="2984" y="5126"/>
                    </a:lnTo>
                    <a:lnTo>
                      <a:pt x="8304" y="3630"/>
                    </a:lnTo>
                    <a:lnTo>
                      <a:pt x="65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7"/>
              <p:cNvSpPr/>
              <p:nvPr/>
            </p:nvSpPr>
            <p:spPr>
              <a:xfrm>
                <a:off x="4080525" y="2201975"/>
                <a:ext cx="232875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9315" h="5841" extrusionOk="0">
                    <a:moveTo>
                      <a:pt x="6912" y="713"/>
                    </a:moveTo>
                    <a:lnTo>
                      <a:pt x="8422" y="3785"/>
                    </a:lnTo>
                    <a:lnTo>
                      <a:pt x="3660" y="5127"/>
                    </a:lnTo>
                    <a:lnTo>
                      <a:pt x="1122" y="1901"/>
                    </a:lnTo>
                    <a:lnTo>
                      <a:pt x="6912" y="713"/>
                    </a:lnTo>
                    <a:close/>
                    <a:moveTo>
                      <a:pt x="7261" y="0"/>
                    </a:moveTo>
                    <a:lnTo>
                      <a:pt x="0" y="1497"/>
                    </a:lnTo>
                    <a:lnTo>
                      <a:pt x="3432" y="5840"/>
                    </a:lnTo>
                    <a:lnTo>
                      <a:pt x="9315" y="4185"/>
                    </a:lnTo>
                    <a:lnTo>
                      <a:pt x="7261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7"/>
              <p:cNvSpPr/>
              <p:nvPr/>
            </p:nvSpPr>
            <p:spPr>
              <a:xfrm>
                <a:off x="2772400" y="1276775"/>
                <a:ext cx="1485350" cy="1000250"/>
              </a:xfrm>
              <a:custGeom>
                <a:avLst/>
                <a:gdLst/>
                <a:ahLst/>
                <a:cxnLst/>
                <a:rect l="l" t="t" r="r" b="b"/>
                <a:pathLst>
                  <a:path w="59414" h="40010" extrusionOk="0">
                    <a:moveTo>
                      <a:pt x="27868" y="0"/>
                    </a:moveTo>
                    <a:cubicBezTo>
                      <a:pt x="24832" y="0"/>
                      <a:pt x="21846" y="157"/>
                      <a:pt x="19613" y="323"/>
                    </a:cubicBezTo>
                    <a:cubicBezTo>
                      <a:pt x="16108" y="587"/>
                      <a:pt x="11044" y="647"/>
                      <a:pt x="7164" y="647"/>
                    </a:cubicBezTo>
                    <a:cubicBezTo>
                      <a:pt x="3928" y="647"/>
                      <a:pt x="1514" y="605"/>
                      <a:pt x="1514" y="605"/>
                    </a:cubicBezTo>
                    <a:lnTo>
                      <a:pt x="1514" y="605"/>
                    </a:lnTo>
                    <a:cubicBezTo>
                      <a:pt x="1" y="12371"/>
                      <a:pt x="7631" y="20401"/>
                      <a:pt x="7631" y="20401"/>
                    </a:cubicBezTo>
                    <a:lnTo>
                      <a:pt x="32766" y="17344"/>
                    </a:lnTo>
                    <a:lnTo>
                      <a:pt x="53310" y="40010"/>
                    </a:lnTo>
                    <a:lnTo>
                      <a:pt x="59413" y="37365"/>
                    </a:lnTo>
                    <a:cubicBezTo>
                      <a:pt x="59413" y="37365"/>
                      <a:pt x="42996" y="5819"/>
                      <a:pt x="40861" y="2633"/>
                    </a:cubicBezTo>
                    <a:cubicBezTo>
                      <a:pt x="39465" y="553"/>
                      <a:pt x="33577" y="0"/>
                      <a:pt x="278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7"/>
              <p:cNvSpPr/>
              <p:nvPr/>
            </p:nvSpPr>
            <p:spPr>
              <a:xfrm>
                <a:off x="2764600" y="1268675"/>
                <a:ext cx="1503925" cy="1017800"/>
              </a:xfrm>
              <a:custGeom>
                <a:avLst/>
                <a:gdLst/>
                <a:ahLst/>
                <a:cxnLst/>
                <a:rect l="l" t="t" r="r" b="b"/>
                <a:pathLst>
                  <a:path w="60157" h="40712" extrusionOk="0">
                    <a:moveTo>
                      <a:pt x="28134" y="635"/>
                    </a:moveTo>
                    <a:cubicBezTo>
                      <a:pt x="34318" y="635"/>
                      <a:pt x="39681" y="1293"/>
                      <a:pt x="40915" y="3129"/>
                    </a:cubicBezTo>
                    <a:cubicBezTo>
                      <a:pt x="42903" y="6099"/>
                      <a:pt x="57609" y="34310"/>
                      <a:pt x="59290" y="37535"/>
                    </a:cubicBezTo>
                    <a:lnTo>
                      <a:pt x="53702" y="39960"/>
                    </a:lnTo>
                    <a:lnTo>
                      <a:pt x="33200" y="17337"/>
                    </a:lnTo>
                    <a:lnTo>
                      <a:pt x="8065" y="20396"/>
                    </a:lnTo>
                    <a:cubicBezTo>
                      <a:pt x="7173" y="19388"/>
                      <a:pt x="867" y="11837"/>
                      <a:pt x="2104" y="1246"/>
                    </a:cubicBezTo>
                    <a:lnTo>
                      <a:pt x="2104" y="1246"/>
                    </a:lnTo>
                    <a:cubicBezTo>
                      <a:pt x="2832" y="1258"/>
                      <a:pt x="4891" y="1285"/>
                      <a:pt x="7473" y="1285"/>
                    </a:cubicBezTo>
                    <a:cubicBezTo>
                      <a:pt x="11367" y="1285"/>
                      <a:pt x="16451" y="1224"/>
                      <a:pt x="19946" y="960"/>
                    </a:cubicBezTo>
                    <a:cubicBezTo>
                      <a:pt x="22652" y="757"/>
                      <a:pt x="25469" y="635"/>
                      <a:pt x="28134" y="635"/>
                    </a:cubicBezTo>
                    <a:close/>
                    <a:moveTo>
                      <a:pt x="28262" y="1"/>
                    </a:moveTo>
                    <a:cubicBezTo>
                      <a:pt x="25053" y="1"/>
                      <a:pt x="21966" y="180"/>
                      <a:pt x="19903" y="335"/>
                    </a:cubicBezTo>
                    <a:cubicBezTo>
                      <a:pt x="16410" y="599"/>
                      <a:pt x="11324" y="659"/>
                      <a:pt x="7437" y="659"/>
                    </a:cubicBezTo>
                    <a:cubicBezTo>
                      <a:pt x="4261" y="659"/>
                      <a:pt x="1886" y="619"/>
                      <a:pt x="1835" y="617"/>
                    </a:cubicBezTo>
                    <a:lnTo>
                      <a:pt x="1554" y="612"/>
                    </a:lnTo>
                    <a:lnTo>
                      <a:pt x="1518" y="889"/>
                    </a:lnTo>
                    <a:cubicBezTo>
                      <a:pt x="0" y="12669"/>
                      <a:pt x="7635" y="20863"/>
                      <a:pt x="7714" y="20942"/>
                    </a:cubicBezTo>
                    <a:lnTo>
                      <a:pt x="7824" y="21056"/>
                    </a:lnTo>
                    <a:lnTo>
                      <a:pt x="32954" y="17998"/>
                    </a:lnTo>
                    <a:lnTo>
                      <a:pt x="53539" y="40712"/>
                    </a:lnTo>
                    <a:lnTo>
                      <a:pt x="60156" y="37843"/>
                    </a:lnTo>
                    <a:lnTo>
                      <a:pt x="60003" y="37543"/>
                    </a:lnTo>
                    <a:cubicBezTo>
                      <a:pt x="59329" y="36255"/>
                      <a:pt x="43550" y="5946"/>
                      <a:pt x="41433" y="2782"/>
                    </a:cubicBezTo>
                    <a:cubicBezTo>
                      <a:pt x="39941" y="556"/>
                      <a:pt x="33912" y="1"/>
                      <a:pt x="2826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7"/>
              <p:cNvSpPr/>
              <p:nvPr/>
            </p:nvSpPr>
            <p:spPr>
              <a:xfrm>
                <a:off x="3040500" y="1482100"/>
                <a:ext cx="1054100" cy="762375"/>
              </a:xfrm>
              <a:custGeom>
                <a:avLst/>
                <a:gdLst/>
                <a:ahLst/>
                <a:cxnLst/>
                <a:rect l="l" t="t" r="r" b="b"/>
                <a:pathLst>
                  <a:path w="42164" h="30495" extrusionOk="0">
                    <a:moveTo>
                      <a:pt x="26116" y="0"/>
                    </a:moveTo>
                    <a:cubicBezTo>
                      <a:pt x="25078" y="0"/>
                      <a:pt x="21773" y="3027"/>
                      <a:pt x="19863" y="3349"/>
                    </a:cubicBezTo>
                    <a:cubicBezTo>
                      <a:pt x="19704" y="3375"/>
                      <a:pt x="19481" y="3388"/>
                      <a:pt x="19190" y="3388"/>
                    </a:cubicBezTo>
                    <a:cubicBezTo>
                      <a:pt x="15701" y="3388"/>
                      <a:pt x="3477" y="1548"/>
                      <a:pt x="0" y="1016"/>
                    </a:cubicBezTo>
                    <a:lnTo>
                      <a:pt x="0" y="1016"/>
                    </a:lnTo>
                    <a:cubicBezTo>
                      <a:pt x="2658" y="3859"/>
                      <a:pt x="5610" y="7133"/>
                      <a:pt x="8467" y="10468"/>
                    </a:cubicBezTo>
                    <a:lnTo>
                      <a:pt x="22164" y="8800"/>
                    </a:lnTo>
                    <a:lnTo>
                      <a:pt x="33258" y="21043"/>
                    </a:lnTo>
                    <a:lnTo>
                      <a:pt x="42164" y="30494"/>
                    </a:lnTo>
                    <a:cubicBezTo>
                      <a:pt x="42164" y="30494"/>
                      <a:pt x="25825" y="3340"/>
                      <a:pt x="26388" y="762"/>
                    </a:cubicBezTo>
                    <a:cubicBezTo>
                      <a:pt x="26508" y="216"/>
                      <a:pt x="26394" y="0"/>
                      <a:pt x="26116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7"/>
              <p:cNvSpPr/>
              <p:nvPr/>
            </p:nvSpPr>
            <p:spPr>
              <a:xfrm>
                <a:off x="3264350" y="1728175"/>
                <a:ext cx="245575" cy="49950"/>
              </a:xfrm>
              <a:custGeom>
                <a:avLst/>
                <a:gdLst/>
                <a:ahLst/>
                <a:cxnLst/>
                <a:rect l="l" t="t" r="r" b="b"/>
                <a:pathLst>
                  <a:path w="9823" h="1998" extrusionOk="0">
                    <a:moveTo>
                      <a:pt x="9822" y="1"/>
                    </a:moveTo>
                    <a:lnTo>
                      <a:pt x="1" y="1197"/>
                    </a:lnTo>
                    <a:cubicBezTo>
                      <a:pt x="226" y="1461"/>
                      <a:pt x="454" y="1730"/>
                      <a:pt x="679" y="1998"/>
                    </a:cubicBezTo>
                    <a:lnTo>
                      <a:pt x="9822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7"/>
              <p:cNvSpPr/>
              <p:nvPr/>
            </p:nvSpPr>
            <p:spPr>
              <a:xfrm>
                <a:off x="3252150" y="1702100"/>
                <a:ext cx="619825" cy="306075"/>
              </a:xfrm>
              <a:custGeom>
                <a:avLst/>
                <a:gdLst/>
                <a:ahLst/>
                <a:cxnLst/>
                <a:rect l="l" t="t" r="r" b="b"/>
                <a:pathLst>
                  <a:path w="24793" h="12243" extrusionOk="0">
                    <a:moveTo>
                      <a:pt x="13698" y="0"/>
                    </a:moveTo>
                    <a:lnTo>
                      <a:pt x="1" y="1668"/>
                    </a:lnTo>
                    <a:cubicBezTo>
                      <a:pt x="163" y="1857"/>
                      <a:pt x="326" y="2047"/>
                      <a:pt x="489" y="2240"/>
                    </a:cubicBezTo>
                    <a:lnTo>
                      <a:pt x="10310" y="1044"/>
                    </a:lnTo>
                    <a:lnTo>
                      <a:pt x="13576" y="331"/>
                    </a:lnTo>
                    <a:lnTo>
                      <a:pt x="24792" y="12243"/>
                    </a:lnTo>
                    <a:lnTo>
                      <a:pt x="13698" y="0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7"/>
              <p:cNvSpPr/>
              <p:nvPr/>
            </p:nvSpPr>
            <p:spPr>
              <a:xfrm>
                <a:off x="2026975" y="1427575"/>
                <a:ext cx="404875" cy="512825"/>
              </a:xfrm>
              <a:custGeom>
                <a:avLst/>
                <a:gdLst/>
                <a:ahLst/>
                <a:cxnLst/>
                <a:rect l="l" t="t" r="r" b="b"/>
                <a:pathLst>
                  <a:path w="16195" h="20513" extrusionOk="0">
                    <a:moveTo>
                      <a:pt x="14727" y="0"/>
                    </a:moveTo>
                    <a:cubicBezTo>
                      <a:pt x="10771" y="0"/>
                      <a:pt x="8098" y="2916"/>
                      <a:pt x="8098" y="2916"/>
                    </a:cubicBezTo>
                    <a:cubicBezTo>
                      <a:pt x="8098" y="2916"/>
                      <a:pt x="1" y="12336"/>
                      <a:pt x="1391" y="16174"/>
                    </a:cubicBezTo>
                    <a:lnTo>
                      <a:pt x="1822" y="20513"/>
                    </a:lnTo>
                    <a:cubicBezTo>
                      <a:pt x="1822" y="20513"/>
                      <a:pt x="6641" y="11888"/>
                      <a:pt x="8670" y="10528"/>
                    </a:cubicBezTo>
                    <a:lnTo>
                      <a:pt x="16194" y="135"/>
                    </a:lnTo>
                    <a:cubicBezTo>
                      <a:pt x="15689" y="42"/>
                      <a:pt x="15199" y="0"/>
                      <a:pt x="1472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7"/>
              <p:cNvSpPr/>
              <p:nvPr/>
            </p:nvSpPr>
            <p:spPr>
              <a:xfrm>
                <a:off x="2019725" y="1419700"/>
                <a:ext cx="420600" cy="546350"/>
              </a:xfrm>
              <a:custGeom>
                <a:avLst/>
                <a:gdLst/>
                <a:ahLst/>
                <a:cxnLst/>
                <a:rect l="l" t="t" r="r" b="b"/>
                <a:pathLst>
                  <a:path w="16824" h="21854" extrusionOk="0">
                    <a:moveTo>
                      <a:pt x="14998" y="0"/>
                    </a:moveTo>
                    <a:cubicBezTo>
                      <a:pt x="10977" y="0"/>
                      <a:pt x="8283" y="2884"/>
                      <a:pt x="8150" y="3028"/>
                    </a:cubicBezTo>
                    <a:cubicBezTo>
                      <a:pt x="7815" y="3416"/>
                      <a:pt x="0" y="12572"/>
                      <a:pt x="1373" y="16559"/>
                    </a:cubicBezTo>
                    <a:lnTo>
                      <a:pt x="1901" y="21853"/>
                    </a:lnTo>
                    <a:lnTo>
                      <a:pt x="2390" y="20982"/>
                    </a:lnTo>
                    <a:cubicBezTo>
                      <a:pt x="2434" y="20894"/>
                      <a:pt x="7187" y="12405"/>
                      <a:pt x="9131" y="11103"/>
                    </a:cubicBezTo>
                    <a:cubicBezTo>
                      <a:pt x="9277" y="11006"/>
                      <a:pt x="9316" y="10813"/>
                      <a:pt x="9220" y="10667"/>
                    </a:cubicBezTo>
                    <a:cubicBezTo>
                      <a:pt x="9159" y="10576"/>
                      <a:pt x="9058" y="10528"/>
                      <a:pt x="8956" y="10528"/>
                    </a:cubicBezTo>
                    <a:cubicBezTo>
                      <a:pt x="8896" y="10528"/>
                      <a:pt x="8836" y="10545"/>
                      <a:pt x="8784" y="10579"/>
                    </a:cubicBezTo>
                    <a:cubicBezTo>
                      <a:pt x="7081" y="11723"/>
                      <a:pt x="3613" y="17580"/>
                      <a:pt x="2329" y="19816"/>
                    </a:cubicBezTo>
                    <a:lnTo>
                      <a:pt x="1994" y="16459"/>
                    </a:lnTo>
                    <a:lnTo>
                      <a:pt x="1976" y="16384"/>
                    </a:lnTo>
                    <a:cubicBezTo>
                      <a:pt x="666" y="12762"/>
                      <a:pt x="8546" y="3526"/>
                      <a:pt x="8617" y="3442"/>
                    </a:cubicBezTo>
                    <a:cubicBezTo>
                      <a:pt x="8648" y="3410"/>
                      <a:pt x="11252" y="631"/>
                      <a:pt x="15032" y="631"/>
                    </a:cubicBezTo>
                    <a:cubicBezTo>
                      <a:pt x="15481" y="631"/>
                      <a:pt x="15947" y="670"/>
                      <a:pt x="16427" y="758"/>
                    </a:cubicBezTo>
                    <a:cubicBezTo>
                      <a:pt x="16446" y="761"/>
                      <a:pt x="16464" y="763"/>
                      <a:pt x="16482" y="763"/>
                    </a:cubicBezTo>
                    <a:cubicBezTo>
                      <a:pt x="16629" y="763"/>
                      <a:pt x="16765" y="656"/>
                      <a:pt x="16792" y="502"/>
                    </a:cubicBezTo>
                    <a:cubicBezTo>
                      <a:pt x="16823" y="335"/>
                      <a:pt x="16713" y="173"/>
                      <a:pt x="16542" y="142"/>
                    </a:cubicBezTo>
                    <a:cubicBezTo>
                      <a:pt x="16008" y="44"/>
                      <a:pt x="15493" y="0"/>
                      <a:pt x="1499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7"/>
              <p:cNvSpPr/>
              <p:nvPr/>
            </p:nvSpPr>
            <p:spPr>
              <a:xfrm>
                <a:off x="2546000" y="912275"/>
                <a:ext cx="1058650" cy="596900"/>
              </a:xfrm>
              <a:custGeom>
                <a:avLst/>
                <a:gdLst/>
                <a:ahLst/>
                <a:cxnLst/>
                <a:rect l="l" t="t" r="r" b="b"/>
                <a:pathLst>
                  <a:path w="42346" h="23876" extrusionOk="0">
                    <a:moveTo>
                      <a:pt x="34891" y="0"/>
                    </a:moveTo>
                    <a:cubicBezTo>
                      <a:pt x="34500" y="0"/>
                      <a:pt x="34177" y="50"/>
                      <a:pt x="33954" y="167"/>
                    </a:cubicBezTo>
                    <a:cubicBezTo>
                      <a:pt x="32674" y="832"/>
                      <a:pt x="26799" y="3457"/>
                      <a:pt x="21172" y="3457"/>
                    </a:cubicBezTo>
                    <a:cubicBezTo>
                      <a:pt x="19737" y="3457"/>
                      <a:pt x="18317" y="3286"/>
                      <a:pt x="16994" y="2868"/>
                    </a:cubicBezTo>
                    <a:cubicBezTo>
                      <a:pt x="14784" y="2172"/>
                      <a:pt x="12829" y="1813"/>
                      <a:pt x="11138" y="1813"/>
                    </a:cubicBezTo>
                    <a:cubicBezTo>
                      <a:pt x="7851" y="1813"/>
                      <a:pt x="5566" y="3170"/>
                      <a:pt x="4366" y="6041"/>
                    </a:cubicBezTo>
                    <a:cubicBezTo>
                      <a:pt x="2544" y="10389"/>
                      <a:pt x="1" y="19875"/>
                      <a:pt x="1" y="19875"/>
                    </a:cubicBezTo>
                    <a:lnTo>
                      <a:pt x="2764" y="23876"/>
                    </a:lnTo>
                    <a:cubicBezTo>
                      <a:pt x="2764" y="23876"/>
                      <a:pt x="6592" y="10322"/>
                      <a:pt x="10337" y="8374"/>
                    </a:cubicBezTo>
                    <a:cubicBezTo>
                      <a:pt x="11186" y="7932"/>
                      <a:pt x="12137" y="7752"/>
                      <a:pt x="13177" y="7752"/>
                    </a:cubicBezTo>
                    <a:cubicBezTo>
                      <a:pt x="16730" y="7752"/>
                      <a:pt x="21336" y="9851"/>
                      <a:pt x="26570" y="10811"/>
                    </a:cubicBezTo>
                    <a:cubicBezTo>
                      <a:pt x="27573" y="10994"/>
                      <a:pt x="28491" y="11072"/>
                      <a:pt x="29327" y="11072"/>
                    </a:cubicBezTo>
                    <a:cubicBezTo>
                      <a:pt x="34133" y="11072"/>
                      <a:pt x="36247" y="8496"/>
                      <a:pt x="36247" y="8496"/>
                    </a:cubicBezTo>
                    <a:lnTo>
                      <a:pt x="42345" y="1918"/>
                    </a:lnTo>
                    <a:cubicBezTo>
                      <a:pt x="42345" y="1918"/>
                      <a:pt x="37313" y="0"/>
                      <a:pt x="3489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7"/>
              <p:cNvSpPr/>
              <p:nvPr/>
            </p:nvSpPr>
            <p:spPr>
              <a:xfrm>
                <a:off x="2251400" y="1288150"/>
                <a:ext cx="1689075" cy="1885225"/>
              </a:xfrm>
              <a:custGeom>
                <a:avLst/>
                <a:gdLst/>
                <a:ahLst/>
                <a:cxnLst/>
                <a:rect l="l" t="t" r="r" b="b"/>
                <a:pathLst>
                  <a:path w="67563" h="75409" extrusionOk="0">
                    <a:moveTo>
                      <a:pt x="21744" y="0"/>
                    </a:moveTo>
                    <a:cubicBezTo>
                      <a:pt x="17515" y="0"/>
                      <a:pt x="1105" y="14143"/>
                      <a:pt x="1105" y="14143"/>
                    </a:cubicBezTo>
                    <a:lnTo>
                      <a:pt x="0" y="39876"/>
                    </a:lnTo>
                    <a:cubicBezTo>
                      <a:pt x="2192" y="42745"/>
                      <a:pt x="5603" y="46767"/>
                      <a:pt x="10808" y="52047"/>
                    </a:cubicBezTo>
                    <a:cubicBezTo>
                      <a:pt x="15701" y="57010"/>
                      <a:pt x="18966" y="61397"/>
                      <a:pt x="21140" y="64888"/>
                    </a:cubicBezTo>
                    <a:lnTo>
                      <a:pt x="18508" y="71430"/>
                    </a:lnTo>
                    <a:lnTo>
                      <a:pt x="18191" y="75408"/>
                    </a:lnTo>
                    <a:cubicBezTo>
                      <a:pt x="18191" y="75408"/>
                      <a:pt x="27288" y="73604"/>
                      <a:pt x="33270" y="73604"/>
                    </a:cubicBezTo>
                    <a:cubicBezTo>
                      <a:pt x="33679" y="73604"/>
                      <a:pt x="34074" y="73613"/>
                      <a:pt x="34450" y="73631"/>
                    </a:cubicBezTo>
                    <a:cubicBezTo>
                      <a:pt x="34742" y="73645"/>
                      <a:pt x="35036" y="73652"/>
                      <a:pt x="35333" y="73652"/>
                    </a:cubicBezTo>
                    <a:cubicBezTo>
                      <a:pt x="37938" y="73652"/>
                      <a:pt x="40702" y="73125"/>
                      <a:pt x="42935" y="72553"/>
                    </a:cubicBezTo>
                    <a:cubicBezTo>
                      <a:pt x="47700" y="72100"/>
                      <a:pt x="52285" y="71338"/>
                      <a:pt x="55035" y="70079"/>
                    </a:cubicBezTo>
                    <a:cubicBezTo>
                      <a:pt x="62741" y="66546"/>
                      <a:pt x="67563" y="60219"/>
                      <a:pt x="67563" y="60219"/>
                    </a:cubicBezTo>
                    <a:cubicBezTo>
                      <a:pt x="67563" y="60219"/>
                      <a:pt x="57838" y="44281"/>
                      <a:pt x="51220" y="33403"/>
                    </a:cubicBezTo>
                    <a:cubicBezTo>
                      <a:pt x="44607" y="22525"/>
                      <a:pt x="25228" y="1998"/>
                      <a:pt x="22354" y="150"/>
                    </a:cubicBezTo>
                    <a:cubicBezTo>
                      <a:pt x="22196" y="48"/>
                      <a:pt x="21991" y="0"/>
                      <a:pt x="217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7"/>
              <p:cNvSpPr/>
              <p:nvPr/>
            </p:nvSpPr>
            <p:spPr>
              <a:xfrm>
                <a:off x="2242600" y="1280900"/>
                <a:ext cx="1707350" cy="1902275"/>
              </a:xfrm>
              <a:custGeom>
                <a:avLst/>
                <a:gdLst/>
                <a:ahLst/>
                <a:cxnLst/>
                <a:rect l="l" t="t" r="r" b="b"/>
                <a:pathLst>
                  <a:path w="68294" h="76091" extrusionOk="0">
                    <a:moveTo>
                      <a:pt x="22165" y="0"/>
                    </a:moveTo>
                    <a:cubicBezTo>
                      <a:pt x="17863" y="0"/>
                      <a:pt x="3032" y="12661"/>
                      <a:pt x="1255" y="14196"/>
                    </a:cubicBezTo>
                    <a:cubicBezTo>
                      <a:pt x="1123" y="14305"/>
                      <a:pt x="1109" y="14503"/>
                      <a:pt x="1219" y="14635"/>
                    </a:cubicBezTo>
                    <a:cubicBezTo>
                      <a:pt x="1283" y="14708"/>
                      <a:pt x="1371" y="14745"/>
                      <a:pt x="1460" y="14745"/>
                    </a:cubicBezTo>
                    <a:cubicBezTo>
                      <a:pt x="1532" y="14745"/>
                      <a:pt x="1605" y="14720"/>
                      <a:pt x="1664" y="14671"/>
                    </a:cubicBezTo>
                    <a:cubicBezTo>
                      <a:pt x="8260" y="8983"/>
                      <a:pt x="19122" y="588"/>
                      <a:pt x="22060" y="588"/>
                    </a:cubicBezTo>
                    <a:cubicBezTo>
                      <a:pt x="22256" y="588"/>
                      <a:pt x="22417" y="626"/>
                      <a:pt x="22539" y="704"/>
                    </a:cubicBezTo>
                    <a:cubicBezTo>
                      <a:pt x="25298" y="2482"/>
                      <a:pt x="44668" y="22943"/>
                      <a:pt x="51308" y="33856"/>
                    </a:cubicBezTo>
                    <a:cubicBezTo>
                      <a:pt x="57500" y="44042"/>
                      <a:pt x="66428" y="58673"/>
                      <a:pt x="67532" y="60487"/>
                    </a:cubicBezTo>
                    <a:cubicBezTo>
                      <a:pt x="66710" y="61503"/>
                      <a:pt x="62106" y="66947"/>
                      <a:pt x="55255" y="70083"/>
                    </a:cubicBezTo>
                    <a:cubicBezTo>
                      <a:pt x="52879" y="71175"/>
                      <a:pt x="48844" y="71998"/>
                      <a:pt x="43212" y="72539"/>
                    </a:cubicBezTo>
                    <a:cubicBezTo>
                      <a:pt x="40383" y="73261"/>
                      <a:pt x="37862" y="73630"/>
                      <a:pt x="35703" y="73630"/>
                    </a:cubicBezTo>
                    <a:cubicBezTo>
                      <a:pt x="35400" y="73630"/>
                      <a:pt x="35104" y="73623"/>
                      <a:pt x="34816" y="73608"/>
                    </a:cubicBezTo>
                    <a:cubicBezTo>
                      <a:pt x="34444" y="73591"/>
                      <a:pt x="34054" y="73583"/>
                      <a:pt x="33649" y="73583"/>
                    </a:cubicBezTo>
                    <a:cubicBezTo>
                      <a:pt x="28407" y="73583"/>
                      <a:pt x="20730" y="74968"/>
                      <a:pt x="18892" y="75316"/>
                    </a:cubicBezTo>
                    <a:lnTo>
                      <a:pt x="19168" y="71791"/>
                    </a:lnTo>
                    <a:lnTo>
                      <a:pt x="21839" y="65146"/>
                    </a:lnTo>
                    <a:lnTo>
                      <a:pt x="21756" y="65010"/>
                    </a:lnTo>
                    <a:cubicBezTo>
                      <a:pt x="19089" y="60733"/>
                      <a:pt x="15600" y="56394"/>
                      <a:pt x="11384" y="52117"/>
                    </a:cubicBezTo>
                    <a:cubicBezTo>
                      <a:pt x="6949" y="47620"/>
                      <a:pt x="3323" y="43537"/>
                      <a:pt x="604" y="39977"/>
                    </a:cubicBezTo>
                    <a:cubicBezTo>
                      <a:pt x="539" y="39897"/>
                      <a:pt x="446" y="39855"/>
                      <a:pt x="352" y="39855"/>
                    </a:cubicBezTo>
                    <a:cubicBezTo>
                      <a:pt x="286" y="39855"/>
                      <a:pt x="220" y="39876"/>
                      <a:pt x="163" y="39920"/>
                    </a:cubicBezTo>
                    <a:cubicBezTo>
                      <a:pt x="23" y="40025"/>
                      <a:pt x="1" y="40218"/>
                      <a:pt x="102" y="40360"/>
                    </a:cubicBezTo>
                    <a:cubicBezTo>
                      <a:pt x="2844" y="43937"/>
                      <a:pt x="6487" y="48043"/>
                      <a:pt x="10939" y="52558"/>
                    </a:cubicBezTo>
                    <a:cubicBezTo>
                      <a:pt x="15076" y="56756"/>
                      <a:pt x="18508" y="61010"/>
                      <a:pt x="21140" y="65208"/>
                    </a:cubicBezTo>
                    <a:lnTo>
                      <a:pt x="18570" y="71602"/>
                    </a:lnTo>
                    <a:lnTo>
                      <a:pt x="18200" y="76090"/>
                    </a:lnTo>
                    <a:lnTo>
                      <a:pt x="18605" y="76007"/>
                    </a:lnTo>
                    <a:cubicBezTo>
                      <a:pt x="18704" y="75990"/>
                      <a:pt x="27752" y="74208"/>
                      <a:pt x="33630" y="74208"/>
                    </a:cubicBezTo>
                    <a:cubicBezTo>
                      <a:pt x="34031" y="74208"/>
                      <a:pt x="34418" y="74216"/>
                      <a:pt x="34786" y="74234"/>
                    </a:cubicBezTo>
                    <a:cubicBezTo>
                      <a:pt x="35081" y="74248"/>
                      <a:pt x="35384" y="74255"/>
                      <a:pt x="35693" y="74255"/>
                    </a:cubicBezTo>
                    <a:cubicBezTo>
                      <a:pt x="37908" y="74255"/>
                      <a:pt x="40476" y="73885"/>
                      <a:pt x="43318" y="73155"/>
                    </a:cubicBezTo>
                    <a:cubicBezTo>
                      <a:pt x="48972" y="72614"/>
                      <a:pt x="53077" y="71773"/>
                      <a:pt x="55515" y="70656"/>
                    </a:cubicBezTo>
                    <a:cubicBezTo>
                      <a:pt x="63207" y="67131"/>
                      <a:pt x="68117" y="60763"/>
                      <a:pt x="68166" y="60698"/>
                    </a:cubicBezTo>
                    <a:lnTo>
                      <a:pt x="68294" y="60531"/>
                    </a:lnTo>
                    <a:lnTo>
                      <a:pt x="68184" y="60346"/>
                    </a:lnTo>
                    <a:cubicBezTo>
                      <a:pt x="68184" y="60346"/>
                      <a:pt x="58454" y="44408"/>
                      <a:pt x="51841" y="33530"/>
                    </a:cubicBezTo>
                    <a:cubicBezTo>
                      <a:pt x="45170" y="22565"/>
                      <a:pt x="25663" y="1972"/>
                      <a:pt x="22878" y="176"/>
                    </a:cubicBezTo>
                    <a:cubicBezTo>
                      <a:pt x="22692" y="56"/>
                      <a:pt x="22452" y="0"/>
                      <a:pt x="2216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7"/>
              <p:cNvSpPr/>
              <p:nvPr/>
            </p:nvSpPr>
            <p:spPr>
              <a:xfrm>
                <a:off x="4198225" y="2295750"/>
                <a:ext cx="270850" cy="307675"/>
              </a:xfrm>
              <a:custGeom>
                <a:avLst/>
                <a:gdLst/>
                <a:ahLst/>
                <a:cxnLst/>
                <a:rect l="l" t="t" r="r" b="b"/>
                <a:pathLst>
                  <a:path w="10834" h="12307" extrusionOk="0">
                    <a:moveTo>
                      <a:pt x="4159" y="0"/>
                    </a:moveTo>
                    <a:cubicBezTo>
                      <a:pt x="4091" y="0"/>
                      <a:pt x="4023" y="29"/>
                      <a:pt x="3978" y="87"/>
                    </a:cubicBezTo>
                    <a:cubicBezTo>
                      <a:pt x="3894" y="188"/>
                      <a:pt x="3912" y="337"/>
                      <a:pt x="4013" y="416"/>
                    </a:cubicBezTo>
                    <a:cubicBezTo>
                      <a:pt x="5342" y="1477"/>
                      <a:pt x="7529" y="3308"/>
                      <a:pt x="7736" y="3712"/>
                    </a:cubicBezTo>
                    <a:lnTo>
                      <a:pt x="7868" y="3954"/>
                    </a:lnTo>
                    <a:cubicBezTo>
                      <a:pt x="10230" y="8298"/>
                      <a:pt x="10090" y="9455"/>
                      <a:pt x="9795" y="9759"/>
                    </a:cubicBezTo>
                    <a:cubicBezTo>
                      <a:pt x="8957" y="10626"/>
                      <a:pt x="5091" y="11838"/>
                      <a:pt x="3291" y="11838"/>
                    </a:cubicBezTo>
                    <a:cubicBezTo>
                      <a:pt x="3173" y="11838"/>
                      <a:pt x="3064" y="11833"/>
                      <a:pt x="2966" y="11822"/>
                    </a:cubicBezTo>
                    <a:cubicBezTo>
                      <a:pt x="1513" y="11664"/>
                      <a:pt x="497" y="8822"/>
                      <a:pt x="488" y="8790"/>
                    </a:cubicBezTo>
                    <a:cubicBezTo>
                      <a:pt x="454" y="8694"/>
                      <a:pt x="363" y="8635"/>
                      <a:pt x="269" y="8635"/>
                    </a:cubicBezTo>
                    <a:cubicBezTo>
                      <a:pt x="242" y="8635"/>
                      <a:pt x="215" y="8640"/>
                      <a:pt x="189" y="8650"/>
                    </a:cubicBezTo>
                    <a:cubicBezTo>
                      <a:pt x="66" y="8690"/>
                      <a:pt x="0" y="8826"/>
                      <a:pt x="44" y="8949"/>
                    </a:cubicBezTo>
                    <a:cubicBezTo>
                      <a:pt x="88" y="9076"/>
                      <a:pt x="1170" y="12100"/>
                      <a:pt x="2913" y="12289"/>
                    </a:cubicBezTo>
                    <a:cubicBezTo>
                      <a:pt x="3018" y="12297"/>
                      <a:pt x="3133" y="12307"/>
                      <a:pt x="3256" y="12307"/>
                    </a:cubicBezTo>
                    <a:cubicBezTo>
                      <a:pt x="5100" y="12307"/>
                      <a:pt x="9127" y="11127"/>
                      <a:pt x="10134" y="10089"/>
                    </a:cubicBezTo>
                    <a:cubicBezTo>
                      <a:pt x="10833" y="9363"/>
                      <a:pt x="10244" y="7343"/>
                      <a:pt x="8282" y="3730"/>
                    </a:cubicBezTo>
                    <a:lnTo>
                      <a:pt x="8154" y="3493"/>
                    </a:lnTo>
                    <a:cubicBezTo>
                      <a:pt x="7828" y="2868"/>
                      <a:pt x="4665" y="337"/>
                      <a:pt x="4308" y="51"/>
                    </a:cubicBezTo>
                    <a:cubicBezTo>
                      <a:pt x="4264" y="17"/>
                      <a:pt x="4211" y="0"/>
                      <a:pt x="41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7"/>
              <p:cNvSpPr/>
              <p:nvPr/>
            </p:nvSpPr>
            <p:spPr>
              <a:xfrm>
                <a:off x="4290175" y="2420700"/>
                <a:ext cx="57900" cy="421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686" extrusionOk="0">
                    <a:moveTo>
                      <a:pt x="177" y="1"/>
                    </a:moveTo>
                    <a:cubicBezTo>
                      <a:pt x="162" y="1"/>
                      <a:pt x="147" y="3"/>
                      <a:pt x="132" y="8"/>
                    </a:cubicBezTo>
                    <a:cubicBezTo>
                      <a:pt x="49" y="30"/>
                      <a:pt x="0" y="118"/>
                      <a:pt x="27" y="201"/>
                    </a:cubicBezTo>
                    <a:cubicBezTo>
                      <a:pt x="31" y="219"/>
                      <a:pt x="163" y="668"/>
                      <a:pt x="489" y="1068"/>
                    </a:cubicBezTo>
                    <a:cubicBezTo>
                      <a:pt x="823" y="1478"/>
                      <a:pt x="1233" y="1685"/>
                      <a:pt x="1694" y="1685"/>
                    </a:cubicBezTo>
                    <a:cubicBezTo>
                      <a:pt x="1853" y="1685"/>
                      <a:pt x="2016" y="1663"/>
                      <a:pt x="2187" y="1610"/>
                    </a:cubicBezTo>
                    <a:cubicBezTo>
                      <a:pt x="2267" y="1588"/>
                      <a:pt x="2315" y="1500"/>
                      <a:pt x="2293" y="1416"/>
                    </a:cubicBezTo>
                    <a:cubicBezTo>
                      <a:pt x="2272" y="1348"/>
                      <a:pt x="2209" y="1303"/>
                      <a:pt x="2144" y="1303"/>
                    </a:cubicBezTo>
                    <a:cubicBezTo>
                      <a:pt x="2129" y="1303"/>
                      <a:pt x="2114" y="1305"/>
                      <a:pt x="2100" y="1310"/>
                    </a:cubicBezTo>
                    <a:cubicBezTo>
                      <a:pt x="1957" y="1352"/>
                      <a:pt x="1825" y="1370"/>
                      <a:pt x="1702" y="1370"/>
                    </a:cubicBezTo>
                    <a:cubicBezTo>
                      <a:pt x="710" y="1370"/>
                      <a:pt x="342" y="168"/>
                      <a:pt x="327" y="114"/>
                    </a:cubicBezTo>
                    <a:cubicBezTo>
                      <a:pt x="309" y="46"/>
                      <a:pt x="244" y="1"/>
                      <a:pt x="17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7"/>
              <p:cNvSpPr/>
              <p:nvPr/>
            </p:nvSpPr>
            <p:spPr>
              <a:xfrm>
                <a:off x="1470800" y="1149725"/>
                <a:ext cx="590525" cy="674875"/>
              </a:xfrm>
              <a:custGeom>
                <a:avLst/>
                <a:gdLst/>
                <a:ahLst/>
                <a:cxnLst/>
                <a:rect l="l" t="t" r="r" b="b"/>
                <a:pathLst>
                  <a:path w="23621" h="26995" extrusionOk="0">
                    <a:moveTo>
                      <a:pt x="11756" y="0"/>
                    </a:moveTo>
                    <a:cubicBezTo>
                      <a:pt x="7620" y="0"/>
                      <a:pt x="2571" y="2792"/>
                      <a:pt x="1479" y="6527"/>
                    </a:cubicBezTo>
                    <a:cubicBezTo>
                      <a:pt x="0" y="11579"/>
                      <a:pt x="6662" y="19047"/>
                      <a:pt x="11313" y="23548"/>
                    </a:cubicBezTo>
                    <a:cubicBezTo>
                      <a:pt x="13594" y="25753"/>
                      <a:pt x="15809" y="26995"/>
                      <a:pt x="17667" y="26995"/>
                    </a:cubicBezTo>
                    <a:cubicBezTo>
                      <a:pt x="19599" y="26995"/>
                      <a:pt x="21145" y="25653"/>
                      <a:pt x="21979" y="22654"/>
                    </a:cubicBezTo>
                    <a:cubicBezTo>
                      <a:pt x="23621" y="16771"/>
                      <a:pt x="21091" y="11988"/>
                      <a:pt x="21091" y="11988"/>
                    </a:cubicBezTo>
                    <a:cubicBezTo>
                      <a:pt x="21091" y="11988"/>
                      <a:pt x="19493" y="4107"/>
                      <a:pt x="15586" y="1128"/>
                    </a:cubicBezTo>
                    <a:cubicBezTo>
                      <a:pt x="14567" y="349"/>
                      <a:pt x="13218" y="0"/>
                      <a:pt x="1175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7"/>
              <p:cNvSpPr/>
              <p:nvPr/>
            </p:nvSpPr>
            <p:spPr>
              <a:xfrm>
                <a:off x="1463750" y="1141850"/>
                <a:ext cx="603975" cy="690650"/>
              </a:xfrm>
              <a:custGeom>
                <a:avLst/>
                <a:gdLst/>
                <a:ahLst/>
                <a:cxnLst/>
                <a:rect l="l" t="t" r="r" b="b"/>
                <a:pathLst>
                  <a:path w="24159" h="27626" extrusionOk="0">
                    <a:moveTo>
                      <a:pt x="12031" y="625"/>
                    </a:moveTo>
                    <a:cubicBezTo>
                      <a:pt x="13483" y="625"/>
                      <a:pt x="14755" y="986"/>
                      <a:pt x="15679" y="1689"/>
                    </a:cubicBezTo>
                    <a:cubicBezTo>
                      <a:pt x="19446" y="4567"/>
                      <a:pt x="21047" y="12286"/>
                      <a:pt x="21065" y="12365"/>
                    </a:cubicBezTo>
                    <a:lnTo>
                      <a:pt x="21095" y="12449"/>
                    </a:lnTo>
                    <a:cubicBezTo>
                      <a:pt x="21118" y="12492"/>
                      <a:pt x="23547" y="17187"/>
                      <a:pt x="21963" y="22886"/>
                    </a:cubicBezTo>
                    <a:cubicBezTo>
                      <a:pt x="21333" y="25148"/>
                      <a:pt x="20285" y="26490"/>
                      <a:pt x="18856" y="26881"/>
                    </a:cubicBezTo>
                    <a:cubicBezTo>
                      <a:pt x="18570" y="26958"/>
                      <a:pt x="18269" y="26996"/>
                      <a:pt x="17955" y="26996"/>
                    </a:cubicBezTo>
                    <a:cubicBezTo>
                      <a:pt x="16223" y="26996"/>
                      <a:pt x="14083" y="25835"/>
                      <a:pt x="11810" y="23633"/>
                    </a:cubicBezTo>
                    <a:cubicBezTo>
                      <a:pt x="6609" y="18596"/>
                      <a:pt x="691" y="11608"/>
                      <a:pt x="2060" y="6931"/>
                    </a:cubicBezTo>
                    <a:cubicBezTo>
                      <a:pt x="2764" y="4528"/>
                      <a:pt x="5334" y="2284"/>
                      <a:pt x="8607" y="1214"/>
                    </a:cubicBezTo>
                    <a:cubicBezTo>
                      <a:pt x="9800" y="818"/>
                      <a:pt x="10966" y="625"/>
                      <a:pt x="12031" y="625"/>
                    </a:cubicBezTo>
                    <a:close/>
                    <a:moveTo>
                      <a:pt x="12025" y="1"/>
                    </a:moveTo>
                    <a:cubicBezTo>
                      <a:pt x="10892" y="1"/>
                      <a:pt x="9665" y="204"/>
                      <a:pt x="8410" y="616"/>
                    </a:cubicBezTo>
                    <a:cubicBezTo>
                      <a:pt x="4946" y="1751"/>
                      <a:pt x="2218" y="4163"/>
                      <a:pt x="1461" y="6754"/>
                    </a:cubicBezTo>
                    <a:cubicBezTo>
                      <a:pt x="0" y="11731"/>
                      <a:pt x="6046" y="18925"/>
                      <a:pt x="11380" y="24088"/>
                    </a:cubicBezTo>
                    <a:cubicBezTo>
                      <a:pt x="13791" y="26419"/>
                      <a:pt x="16031" y="27625"/>
                      <a:pt x="17931" y="27625"/>
                    </a:cubicBezTo>
                    <a:cubicBezTo>
                      <a:pt x="18311" y="27625"/>
                      <a:pt x="18671" y="27581"/>
                      <a:pt x="19018" y="27484"/>
                    </a:cubicBezTo>
                    <a:cubicBezTo>
                      <a:pt x="20677" y="27035"/>
                      <a:pt x="21870" y="25544"/>
                      <a:pt x="22566" y="23053"/>
                    </a:cubicBezTo>
                    <a:cubicBezTo>
                      <a:pt x="24158" y="17337"/>
                      <a:pt x="21932" y="12708"/>
                      <a:pt x="21668" y="12197"/>
                    </a:cubicBezTo>
                    <a:cubicBezTo>
                      <a:pt x="21522" y="11494"/>
                      <a:pt x="19903" y="4128"/>
                      <a:pt x="16057" y="1192"/>
                    </a:cubicBezTo>
                    <a:cubicBezTo>
                      <a:pt x="15023" y="403"/>
                      <a:pt x="13618" y="1"/>
                      <a:pt x="1202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7"/>
              <p:cNvSpPr/>
              <p:nvPr/>
            </p:nvSpPr>
            <p:spPr>
              <a:xfrm>
                <a:off x="1439325" y="1090275"/>
                <a:ext cx="627950" cy="359150"/>
              </a:xfrm>
              <a:custGeom>
                <a:avLst/>
                <a:gdLst/>
                <a:ahLst/>
                <a:cxnLst/>
                <a:rect l="l" t="t" r="r" b="b"/>
                <a:pathLst>
                  <a:path w="25118" h="14366" extrusionOk="0">
                    <a:moveTo>
                      <a:pt x="14635" y="1"/>
                    </a:moveTo>
                    <a:cubicBezTo>
                      <a:pt x="11377" y="1"/>
                      <a:pt x="7876" y="1274"/>
                      <a:pt x="5506" y="3409"/>
                    </a:cubicBezTo>
                    <a:cubicBezTo>
                      <a:pt x="933" y="7528"/>
                      <a:pt x="1" y="10621"/>
                      <a:pt x="3235" y="12615"/>
                    </a:cubicBezTo>
                    <a:cubicBezTo>
                      <a:pt x="3629" y="12857"/>
                      <a:pt x="3980" y="12961"/>
                      <a:pt x="4299" y="12961"/>
                    </a:cubicBezTo>
                    <a:cubicBezTo>
                      <a:pt x="5291" y="12961"/>
                      <a:pt x="5970" y="11952"/>
                      <a:pt x="6650" y="10943"/>
                    </a:cubicBezTo>
                    <a:cubicBezTo>
                      <a:pt x="7332" y="9931"/>
                      <a:pt x="8011" y="8922"/>
                      <a:pt x="9002" y="8922"/>
                    </a:cubicBezTo>
                    <a:cubicBezTo>
                      <a:pt x="9322" y="8922"/>
                      <a:pt x="9673" y="9027"/>
                      <a:pt x="10068" y="9270"/>
                    </a:cubicBezTo>
                    <a:cubicBezTo>
                      <a:pt x="13303" y="11264"/>
                      <a:pt x="12084" y="12237"/>
                      <a:pt x="15177" y="13169"/>
                    </a:cubicBezTo>
                    <a:cubicBezTo>
                      <a:pt x="18266" y="14102"/>
                      <a:pt x="22350" y="14366"/>
                      <a:pt x="22350" y="14366"/>
                    </a:cubicBezTo>
                    <a:cubicBezTo>
                      <a:pt x="22438" y="13002"/>
                      <a:pt x="25117" y="8870"/>
                      <a:pt x="21985" y="3624"/>
                    </a:cubicBezTo>
                    <a:cubicBezTo>
                      <a:pt x="20478" y="1099"/>
                      <a:pt x="17661" y="1"/>
                      <a:pt x="146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7"/>
              <p:cNvSpPr/>
              <p:nvPr/>
            </p:nvSpPr>
            <p:spPr>
              <a:xfrm>
                <a:off x="1876025" y="1339575"/>
                <a:ext cx="14042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7682" extrusionOk="0">
                    <a:moveTo>
                      <a:pt x="1346" y="1"/>
                    </a:moveTo>
                    <a:cubicBezTo>
                      <a:pt x="1" y="1"/>
                      <a:pt x="77" y="4398"/>
                      <a:pt x="77" y="4398"/>
                    </a:cubicBezTo>
                    <a:lnTo>
                      <a:pt x="1942" y="7681"/>
                    </a:lnTo>
                    <a:cubicBezTo>
                      <a:pt x="5616" y="5697"/>
                      <a:pt x="4160" y="2127"/>
                      <a:pt x="2070" y="342"/>
                    </a:cubicBezTo>
                    <a:cubicBezTo>
                      <a:pt x="1792" y="104"/>
                      <a:pt x="1552" y="1"/>
                      <a:pt x="13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7"/>
              <p:cNvSpPr/>
              <p:nvPr/>
            </p:nvSpPr>
            <p:spPr>
              <a:xfrm>
                <a:off x="1869875" y="1331725"/>
                <a:ext cx="123350" cy="207700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8308" extrusionOk="0">
                    <a:moveTo>
                      <a:pt x="1592" y="1"/>
                    </a:moveTo>
                    <a:cubicBezTo>
                      <a:pt x="1460" y="1"/>
                      <a:pt x="1331" y="30"/>
                      <a:pt x="1207" y="87"/>
                    </a:cubicBezTo>
                    <a:cubicBezTo>
                      <a:pt x="1" y="656"/>
                      <a:pt x="1" y="4043"/>
                      <a:pt x="11" y="4717"/>
                    </a:cubicBezTo>
                    <a:cubicBezTo>
                      <a:pt x="15" y="4885"/>
                      <a:pt x="163" y="5025"/>
                      <a:pt x="311" y="5025"/>
                    </a:cubicBezTo>
                    <a:cubicBezTo>
                      <a:pt x="318" y="5025"/>
                      <a:pt x="325" y="5025"/>
                      <a:pt x="332" y="5025"/>
                    </a:cubicBezTo>
                    <a:cubicBezTo>
                      <a:pt x="503" y="5025"/>
                      <a:pt x="640" y="4880"/>
                      <a:pt x="640" y="4708"/>
                    </a:cubicBezTo>
                    <a:cubicBezTo>
                      <a:pt x="614" y="3199"/>
                      <a:pt x="855" y="946"/>
                      <a:pt x="1475" y="656"/>
                    </a:cubicBezTo>
                    <a:cubicBezTo>
                      <a:pt x="1512" y="638"/>
                      <a:pt x="1552" y="629"/>
                      <a:pt x="1596" y="629"/>
                    </a:cubicBezTo>
                    <a:cubicBezTo>
                      <a:pt x="1734" y="629"/>
                      <a:pt x="1905" y="719"/>
                      <a:pt x="2109" y="893"/>
                    </a:cubicBezTo>
                    <a:cubicBezTo>
                      <a:pt x="3143" y="1777"/>
                      <a:pt x="4288" y="3392"/>
                      <a:pt x="4111" y="5038"/>
                    </a:cubicBezTo>
                    <a:cubicBezTo>
                      <a:pt x="3993" y="6138"/>
                      <a:pt x="3297" y="7041"/>
                      <a:pt x="2039" y="7718"/>
                    </a:cubicBezTo>
                    <a:cubicBezTo>
                      <a:pt x="1889" y="7801"/>
                      <a:pt x="1832" y="7991"/>
                      <a:pt x="1911" y="8140"/>
                    </a:cubicBezTo>
                    <a:cubicBezTo>
                      <a:pt x="1968" y="8246"/>
                      <a:pt x="2078" y="8308"/>
                      <a:pt x="2188" y="8308"/>
                    </a:cubicBezTo>
                    <a:cubicBezTo>
                      <a:pt x="2237" y="8308"/>
                      <a:pt x="2290" y="8294"/>
                      <a:pt x="2338" y="8268"/>
                    </a:cubicBezTo>
                    <a:cubicBezTo>
                      <a:pt x="3768" y="7498"/>
                      <a:pt x="4595" y="6402"/>
                      <a:pt x="4736" y="5104"/>
                    </a:cubicBezTo>
                    <a:cubicBezTo>
                      <a:pt x="4934" y="3217"/>
                      <a:pt x="3667" y="1399"/>
                      <a:pt x="2519" y="418"/>
                    </a:cubicBezTo>
                    <a:cubicBezTo>
                      <a:pt x="2192" y="140"/>
                      <a:pt x="1883" y="1"/>
                      <a:pt x="159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7"/>
              <p:cNvSpPr/>
              <p:nvPr/>
            </p:nvSpPr>
            <p:spPr>
              <a:xfrm>
                <a:off x="1652625" y="1527375"/>
                <a:ext cx="51500" cy="4557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1823" extrusionOk="0">
                    <a:moveTo>
                      <a:pt x="1032" y="0"/>
                    </a:moveTo>
                    <a:cubicBezTo>
                      <a:pt x="758" y="0"/>
                      <a:pt x="487" y="123"/>
                      <a:pt x="309" y="358"/>
                    </a:cubicBezTo>
                    <a:cubicBezTo>
                      <a:pt x="1" y="759"/>
                      <a:pt x="80" y="1331"/>
                      <a:pt x="480" y="1634"/>
                    </a:cubicBezTo>
                    <a:cubicBezTo>
                      <a:pt x="646" y="1761"/>
                      <a:pt x="839" y="1823"/>
                      <a:pt x="1031" y="1823"/>
                    </a:cubicBezTo>
                    <a:cubicBezTo>
                      <a:pt x="1305" y="1823"/>
                      <a:pt x="1576" y="1698"/>
                      <a:pt x="1757" y="1463"/>
                    </a:cubicBezTo>
                    <a:cubicBezTo>
                      <a:pt x="2060" y="1067"/>
                      <a:pt x="1985" y="495"/>
                      <a:pt x="1585" y="186"/>
                    </a:cubicBezTo>
                    <a:cubicBezTo>
                      <a:pt x="1419" y="61"/>
                      <a:pt x="1225" y="0"/>
                      <a:pt x="1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7"/>
              <p:cNvSpPr/>
              <p:nvPr/>
            </p:nvSpPr>
            <p:spPr>
              <a:xfrm>
                <a:off x="1608850" y="1617500"/>
                <a:ext cx="95850" cy="943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772" extrusionOk="0">
                    <a:moveTo>
                      <a:pt x="744" y="1"/>
                    </a:moveTo>
                    <a:cubicBezTo>
                      <a:pt x="744" y="1"/>
                      <a:pt x="1" y="3143"/>
                      <a:pt x="1571" y="3578"/>
                    </a:cubicBezTo>
                    <a:cubicBezTo>
                      <a:pt x="2088" y="3723"/>
                      <a:pt x="2510" y="3771"/>
                      <a:pt x="2843" y="3771"/>
                    </a:cubicBezTo>
                    <a:cubicBezTo>
                      <a:pt x="3522" y="3771"/>
                      <a:pt x="3833" y="3569"/>
                      <a:pt x="3833" y="3569"/>
                    </a:cubicBezTo>
                    <a:lnTo>
                      <a:pt x="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7"/>
              <p:cNvSpPr/>
              <p:nvPr/>
            </p:nvSpPr>
            <p:spPr>
              <a:xfrm>
                <a:off x="1600050" y="1609700"/>
                <a:ext cx="113425" cy="1099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4397" extrusionOk="0">
                    <a:moveTo>
                      <a:pt x="1099" y="1"/>
                    </a:moveTo>
                    <a:cubicBezTo>
                      <a:pt x="954" y="1"/>
                      <a:pt x="827" y="99"/>
                      <a:pt x="793" y="242"/>
                    </a:cubicBezTo>
                    <a:cubicBezTo>
                      <a:pt x="757" y="384"/>
                      <a:pt x="1" y="3679"/>
                      <a:pt x="1840" y="4194"/>
                    </a:cubicBezTo>
                    <a:cubicBezTo>
                      <a:pt x="2386" y="4344"/>
                      <a:pt x="2839" y="4397"/>
                      <a:pt x="3200" y="4397"/>
                    </a:cubicBezTo>
                    <a:cubicBezTo>
                      <a:pt x="3935" y="4397"/>
                      <a:pt x="4299" y="4180"/>
                      <a:pt x="4357" y="4145"/>
                    </a:cubicBezTo>
                    <a:cubicBezTo>
                      <a:pt x="4498" y="4053"/>
                      <a:pt x="4537" y="3863"/>
                      <a:pt x="4449" y="3719"/>
                    </a:cubicBezTo>
                    <a:cubicBezTo>
                      <a:pt x="4389" y="3624"/>
                      <a:pt x="4287" y="3572"/>
                      <a:pt x="4184" y="3572"/>
                    </a:cubicBezTo>
                    <a:cubicBezTo>
                      <a:pt x="4129" y="3572"/>
                      <a:pt x="4073" y="3587"/>
                      <a:pt x="4022" y="3617"/>
                    </a:cubicBezTo>
                    <a:cubicBezTo>
                      <a:pt x="4017" y="3620"/>
                      <a:pt x="3754" y="3769"/>
                      <a:pt x="3191" y="3769"/>
                    </a:cubicBezTo>
                    <a:cubicBezTo>
                      <a:pt x="2887" y="3769"/>
                      <a:pt x="2494" y="3726"/>
                      <a:pt x="2007" y="3591"/>
                    </a:cubicBezTo>
                    <a:cubicBezTo>
                      <a:pt x="767" y="3243"/>
                      <a:pt x="1395" y="414"/>
                      <a:pt x="1400" y="388"/>
                    </a:cubicBezTo>
                    <a:cubicBezTo>
                      <a:pt x="1439" y="216"/>
                      <a:pt x="1338" y="49"/>
                      <a:pt x="1171" y="9"/>
                    </a:cubicBezTo>
                    <a:cubicBezTo>
                      <a:pt x="1147" y="3"/>
                      <a:pt x="1123" y="1"/>
                      <a:pt x="109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7"/>
              <p:cNvSpPr/>
              <p:nvPr/>
            </p:nvSpPr>
            <p:spPr>
              <a:xfrm>
                <a:off x="1325350" y="1080300"/>
                <a:ext cx="469450" cy="347400"/>
              </a:xfrm>
              <a:custGeom>
                <a:avLst/>
                <a:gdLst/>
                <a:ahLst/>
                <a:cxnLst/>
                <a:rect l="l" t="t" r="r" b="b"/>
                <a:pathLst>
                  <a:path w="18778" h="13896" extrusionOk="0">
                    <a:moveTo>
                      <a:pt x="14219" y="1"/>
                    </a:moveTo>
                    <a:cubicBezTo>
                      <a:pt x="11594" y="1"/>
                      <a:pt x="8988" y="2311"/>
                      <a:pt x="7165" y="3830"/>
                    </a:cubicBezTo>
                    <a:cubicBezTo>
                      <a:pt x="6789" y="4144"/>
                      <a:pt x="6502" y="4253"/>
                      <a:pt x="6260" y="4253"/>
                    </a:cubicBezTo>
                    <a:cubicBezTo>
                      <a:pt x="5975" y="4253"/>
                      <a:pt x="5752" y="4101"/>
                      <a:pt x="5518" y="3949"/>
                    </a:cubicBezTo>
                    <a:cubicBezTo>
                      <a:pt x="5287" y="3797"/>
                      <a:pt x="5044" y="3644"/>
                      <a:pt x="4720" y="3644"/>
                    </a:cubicBezTo>
                    <a:cubicBezTo>
                      <a:pt x="4287" y="3644"/>
                      <a:pt x="3708" y="3915"/>
                      <a:pt x="2813" y="4821"/>
                    </a:cubicBezTo>
                    <a:cubicBezTo>
                      <a:pt x="0" y="7658"/>
                      <a:pt x="1475" y="12173"/>
                      <a:pt x="4304" y="13370"/>
                    </a:cubicBezTo>
                    <a:cubicBezTo>
                      <a:pt x="5234" y="13763"/>
                      <a:pt x="6076" y="13895"/>
                      <a:pt x="6787" y="13895"/>
                    </a:cubicBezTo>
                    <a:cubicBezTo>
                      <a:pt x="8241" y="13895"/>
                      <a:pt x="9149" y="13343"/>
                      <a:pt x="9149" y="13343"/>
                    </a:cubicBezTo>
                    <a:lnTo>
                      <a:pt x="18777" y="2000"/>
                    </a:lnTo>
                    <a:cubicBezTo>
                      <a:pt x="18777" y="2000"/>
                      <a:pt x="16991" y="73"/>
                      <a:pt x="14328" y="2"/>
                    </a:cubicBezTo>
                    <a:cubicBezTo>
                      <a:pt x="14292" y="1"/>
                      <a:pt x="14256" y="1"/>
                      <a:pt x="142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7"/>
              <p:cNvSpPr/>
              <p:nvPr/>
            </p:nvSpPr>
            <p:spPr>
              <a:xfrm>
                <a:off x="1288275" y="1362600"/>
                <a:ext cx="216425" cy="86525"/>
              </a:xfrm>
              <a:custGeom>
                <a:avLst/>
                <a:gdLst/>
                <a:ahLst/>
                <a:cxnLst/>
                <a:rect l="l" t="t" r="r" b="b"/>
                <a:pathLst>
                  <a:path w="8657" h="3461" extrusionOk="0">
                    <a:moveTo>
                      <a:pt x="8483" y="0"/>
                    </a:moveTo>
                    <a:cubicBezTo>
                      <a:pt x="8418" y="0"/>
                      <a:pt x="8359" y="41"/>
                      <a:pt x="8335" y="103"/>
                    </a:cubicBezTo>
                    <a:cubicBezTo>
                      <a:pt x="8327" y="120"/>
                      <a:pt x="7627" y="1907"/>
                      <a:pt x="5717" y="2729"/>
                    </a:cubicBezTo>
                    <a:cubicBezTo>
                      <a:pt x="5073" y="3008"/>
                      <a:pt x="4367" y="3147"/>
                      <a:pt x="3604" y="3147"/>
                    </a:cubicBezTo>
                    <a:cubicBezTo>
                      <a:pt x="2581" y="3147"/>
                      <a:pt x="1456" y="2897"/>
                      <a:pt x="238" y="2395"/>
                    </a:cubicBezTo>
                    <a:cubicBezTo>
                      <a:pt x="219" y="2386"/>
                      <a:pt x="198" y="2382"/>
                      <a:pt x="178" y="2382"/>
                    </a:cubicBezTo>
                    <a:cubicBezTo>
                      <a:pt x="117" y="2382"/>
                      <a:pt x="58" y="2419"/>
                      <a:pt x="31" y="2479"/>
                    </a:cubicBezTo>
                    <a:cubicBezTo>
                      <a:pt x="1" y="2558"/>
                      <a:pt x="41" y="2650"/>
                      <a:pt x="120" y="2685"/>
                    </a:cubicBezTo>
                    <a:cubicBezTo>
                      <a:pt x="1374" y="3200"/>
                      <a:pt x="2540" y="3460"/>
                      <a:pt x="3609" y="3460"/>
                    </a:cubicBezTo>
                    <a:cubicBezTo>
                      <a:pt x="4410" y="3460"/>
                      <a:pt x="5159" y="3314"/>
                      <a:pt x="5840" y="3015"/>
                    </a:cubicBezTo>
                    <a:cubicBezTo>
                      <a:pt x="7873" y="2140"/>
                      <a:pt x="8595" y="292"/>
                      <a:pt x="8626" y="213"/>
                    </a:cubicBezTo>
                    <a:cubicBezTo>
                      <a:pt x="8656" y="133"/>
                      <a:pt x="8617" y="41"/>
                      <a:pt x="8538" y="10"/>
                    </a:cubicBezTo>
                    <a:cubicBezTo>
                      <a:pt x="8520" y="3"/>
                      <a:pt x="8501" y="0"/>
                      <a:pt x="84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7"/>
              <p:cNvSpPr/>
              <p:nvPr/>
            </p:nvSpPr>
            <p:spPr>
              <a:xfrm>
                <a:off x="1394000" y="1094575"/>
                <a:ext cx="50975" cy="110875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4435" extrusionOk="0">
                    <a:moveTo>
                      <a:pt x="1857" y="1"/>
                    </a:moveTo>
                    <a:cubicBezTo>
                      <a:pt x="1809" y="1"/>
                      <a:pt x="1762" y="22"/>
                      <a:pt x="1730" y="65"/>
                    </a:cubicBezTo>
                    <a:cubicBezTo>
                      <a:pt x="177" y="2243"/>
                      <a:pt x="0" y="3361"/>
                      <a:pt x="124" y="3919"/>
                    </a:cubicBezTo>
                    <a:cubicBezTo>
                      <a:pt x="203" y="4280"/>
                      <a:pt x="406" y="4403"/>
                      <a:pt x="428" y="4417"/>
                    </a:cubicBezTo>
                    <a:cubicBezTo>
                      <a:pt x="454" y="4429"/>
                      <a:pt x="481" y="4435"/>
                      <a:pt x="507" y="4435"/>
                    </a:cubicBezTo>
                    <a:cubicBezTo>
                      <a:pt x="560" y="4435"/>
                      <a:pt x="608" y="4408"/>
                      <a:pt x="639" y="4360"/>
                    </a:cubicBezTo>
                    <a:cubicBezTo>
                      <a:pt x="682" y="4289"/>
                      <a:pt x="656" y="4192"/>
                      <a:pt x="586" y="4144"/>
                    </a:cubicBezTo>
                    <a:cubicBezTo>
                      <a:pt x="581" y="4144"/>
                      <a:pt x="471" y="4065"/>
                      <a:pt x="423" y="3822"/>
                    </a:cubicBezTo>
                    <a:cubicBezTo>
                      <a:pt x="349" y="3413"/>
                      <a:pt x="445" y="2406"/>
                      <a:pt x="1986" y="249"/>
                    </a:cubicBezTo>
                    <a:cubicBezTo>
                      <a:pt x="2038" y="179"/>
                      <a:pt x="2021" y="78"/>
                      <a:pt x="1950" y="30"/>
                    </a:cubicBezTo>
                    <a:cubicBezTo>
                      <a:pt x="1922" y="10"/>
                      <a:pt x="1890" y="1"/>
                      <a:pt x="185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7"/>
              <p:cNvSpPr/>
              <p:nvPr/>
            </p:nvSpPr>
            <p:spPr>
              <a:xfrm>
                <a:off x="1086300" y="1738525"/>
                <a:ext cx="377575" cy="320800"/>
              </a:xfrm>
              <a:custGeom>
                <a:avLst/>
                <a:gdLst/>
                <a:ahLst/>
                <a:cxnLst/>
                <a:rect l="l" t="t" r="r" b="b"/>
                <a:pathLst>
                  <a:path w="15103" h="12832" extrusionOk="0">
                    <a:moveTo>
                      <a:pt x="12986" y="0"/>
                    </a:moveTo>
                    <a:cubicBezTo>
                      <a:pt x="11190" y="0"/>
                      <a:pt x="9475" y="1250"/>
                      <a:pt x="9475" y="1250"/>
                    </a:cubicBezTo>
                    <a:lnTo>
                      <a:pt x="1" y="12831"/>
                    </a:lnTo>
                    <a:lnTo>
                      <a:pt x="1" y="12831"/>
                    </a:lnTo>
                    <a:lnTo>
                      <a:pt x="13571" y="8651"/>
                    </a:lnTo>
                    <a:lnTo>
                      <a:pt x="15103" y="783"/>
                    </a:lnTo>
                    <a:cubicBezTo>
                      <a:pt x="14456" y="206"/>
                      <a:pt x="13715" y="0"/>
                      <a:pt x="129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7"/>
              <p:cNvSpPr/>
              <p:nvPr/>
            </p:nvSpPr>
            <p:spPr>
              <a:xfrm>
                <a:off x="1063875" y="1730525"/>
                <a:ext cx="408575" cy="343875"/>
              </a:xfrm>
              <a:custGeom>
                <a:avLst/>
                <a:gdLst/>
                <a:ahLst/>
                <a:cxnLst/>
                <a:rect l="l" t="t" r="r" b="b"/>
                <a:pathLst>
                  <a:path w="16343" h="13755" extrusionOk="0">
                    <a:moveTo>
                      <a:pt x="13888" y="638"/>
                    </a:moveTo>
                    <a:cubicBezTo>
                      <a:pt x="14499" y="638"/>
                      <a:pt x="15115" y="794"/>
                      <a:pt x="15656" y="1222"/>
                    </a:cubicBezTo>
                    <a:lnTo>
                      <a:pt x="14196" y="8729"/>
                    </a:lnTo>
                    <a:lnTo>
                      <a:pt x="1795" y="12548"/>
                    </a:lnTo>
                    <a:lnTo>
                      <a:pt x="10587" y="1803"/>
                    </a:lnTo>
                    <a:cubicBezTo>
                      <a:pt x="10821" y="1642"/>
                      <a:pt x="12341" y="638"/>
                      <a:pt x="13888" y="638"/>
                    </a:cubicBezTo>
                    <a:close/>
                    <a:moveTo>
                      <a:pt x="13885" y="0"/>
                    </a:moveTo>
                    <a:cubicBezTo>
                      <a:pt x="12028" y="0"/>
                      <a:pt x="10289" y="1245"/>
                      <a:pt x="10187" y="1319"/>
                    </a:cubicBezTo>
                    <a:lnTo>
                      <a:pt x="0" y="13754"/>
                    </a:lnTo>
                    <a:lnTo>
                      <a:pt x="14737" y="9217"/>
                    </a:lnTo>
                    <a:lnTo>
                      <a:pt x="16343" y="989"/>
                    </a:lnTo>
                    <a:lnTo>
                      <a:pt x="16211" y="870"/>
                    </a:lnTo>
                    <a:cubicBezTo>
                      <a:pt x="15493" y="227"/>
                      <a:pt x="14678" y="0"/>
                      <a:pt x="1388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7"/>
              <p:cNvSpPr/>
              <p:nvPr/>
            </p:nvSpPr>
            <p:spPr>
              <a:xfrm>
                <a:off x="1017875" y="1743675"/>
                <a:ext cx="1422325" cy="621525"/>
              </a:xfrm>
              <a:custGeom>
                <a:avLst/>
                <a:gdLst/>
                <a:ahLst/>
                <a:cxnLst/>
                <a:rect l="l" t="t" r="r" b="b"/>
                <a:pathLst>
                  <a:path w="56893" h="24861" extrusionOk="0">
                    <a:moveTo>
                      <a:pt x="49619" y="1"/>
                    </a:moveTo>
                    <a:lnTo>
                      <a:pt x="33813" y="5031"/>
                    </a:lnTo>
                    <a:cubicBezTo>
                      <a:pt x="28480" y="5233"/>
                      <a:pt x="23130" y="5752"/>
                      <a:pt x="17858" y="6566"/>
                    </a:cubicBezTo>
                    <a:cubicBezTo>
                      <a:pt x="11952" y="7477"/>
                      <a:pt x="0" y="8599"/>
                      <a:pt x="965" y="17004"/>
                    </a:cubicBezTo>
                    <a:cubicBezTo>
                      <a:pt x="1528" y="21932"/>
                      <a:pt x="6030" y="24057"/>
                      <a:pt x="10465" y="24648"/>
                    </a:cubicBezTo>
                    <a:cubicBezTo>
                      <a:pt x="11543" y="24792"/>
                      <a:pt x="13396" y="24860"/>
                      <a:pt x="15763" y="24860"/>
                    </a:cubicBezTo>
                    <a:cubicBezTo>
                      <a:pt x="27288" y="24860"/>
                      <a:pt x="51008" y="23227"/>
                      <a:pt x="56892" y="20661"/>
                    </a:cubicBezTo>
                    <a:lnTo>
                      <a:pt x="49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7"/>
              <p:cNvSpPr/>
              <p:nvPr/>
            </p:nvSpPr>
            <p:spPr>
              <a:xfrm>
                <a:off x="1010850" y="1735825"/>
                <a:ext cx="1438275" cy="637475"/>
              </a:xfrm>
              <a:custGeom>
                <a:avLst/>
                <a:gdLst/>
                <a:ahLst/>
                <a:cxnLst/>
                <a:rect l="l" t="t" r="r" b="b"/>
                <a:pathLst>
                  <a:path w="57531" h="25499" extrusionOk="0">
                    <a:moveTo>
                      <a:pt x="49897" y="1"/>
                    </a:moveTo>
                    <a:cubicBezTo>
                      <a:pt x="49866" y="1"/>
                      <a:pt x="49834" y="6"/>
                      <a:pt x="49803" y="16"/>
                    </a:cubicBezTo>
                    <a:lnTo>
                      <a:pt x="34037" y="5037"/>
                    </a:lnTo>
                    <a:cubicBezTo>
                      <a:pt x="28756" y="5234"/>
                      <a:pt x="23393" y="5754"/>
                      <a:pt x="18090" y="6572"/>
                    </a:cubicBezTo>
                    <a:cubicBezTo>
                      <a:pt x="17686" y="6633"/>
                      <a:pt x="17254" y="6696"/>
                      <a:pt x="16801" y="6761"/>
                    </a:cubicBezTo>
                    <a:cubicBezTo>
                      <a:pt x="10517" y="7681"/>
                      <a:pt x="1" y="9221"/>
                      <a:pt x="933" y="17352"/>
                    </a:cubicBezTo>
                    <a:cubicBezTo>
                      <a:pt x="1422" y="21625"/>
                      <a:pt x="4982" y="24513"/>
                      <a:pt x="10706" y="25273"/>
                    </a:cubicBezTo>
                    <a:cubicBezTo>
                      <a:pt x="11851" y="25427"/>
                      <a:pt x="13769" y="25498"/>
                      <a:pt x="16193" y="25498"/>
                    </a:cubicBezTo>
                    <a:cubicBezTo>
                      <a:pt x="27903" y="25498"/>
                      <a:pt x="51466" y="23808"/>
                      <a:pt x="57297" y="21265"/>
                    </a:cubicBezTo>
                    <a:cubicBezTo>
                      <a:pt x="57455" y="21195"/>
                      <a:pt x="57530" y="21010"/>
                      <a:pt x="57459" y="20851"/>
                    </a:cubicBezTo>
                    <a:cubicBezTo>
                      <a:pt x="57407" y="20733"/>
                      <a:pt x="57291" y="20664"/>
                      <a:pt x="57170" y="20664"/>
                    </a:cubicBezTo>
                    <a:cubicBezTo>
                      <a:pt x="57129" y="20664"/>
                      <a:pt x="57087" y="20672"/>
                      <a:pt x="57046" y="20689"/>
                    </a:cubicBezTo>
                    <a:cubicBezTo>
                      <a:pt x="51274" y="23208"/>
                      <a:pt x="27927" y="24878"/>
                      <a:pt x="16278" y="24878"/>
                    </a:cubicBezTo>
                    <a:cubicBezTo>
                      <a:pt x="13851" y="24878"/>
                      <a:pt x="11932" y="24806"/>
                      <a:pt x="10785" y="24653"/>
                    </a:cubicBezTo>
                    <a:cubicBezTo>
                      <a:pt x="7604" y="24231"/>
                      <a:pt x="2174" y="22708"/>
                      <a:pt x="1554" y="17283"/>
                    </a:cubicBezTo>
                    <a:cubicBezTo>
                      <a:pt x="695" y="9754"/>
                      <a:pt x="10834" y="8266"/>
                      <a:pt x="16893" y="7382"/>
                    </a:cubicBezTo>
                    <a:cubicBezTo>
                      <a:pt x="17347" y="7316"/>
                      <a:pt x="17782" y="7250"/>
                      <a:pt x="18187" y="7188"/>
                    </a:cubicBezTo>
                    <a:cubicBezTo>
                      <a:pt x="23476" y="6375"/>
                      <a:pt x="28836" y="5859"/>
                      <a:pt x="34103" y="5656"/>
                    </a:cubicBezTo>
                    <a:lnTo>
                      <a:pt x="49992" y="614"/>
                    </a:lnTo>
                    <a:cubicBezTo>
                      <a:pt x="50160" y="561"/>
                      <a:pt x="50247" y="386"/>
                      <a:pt x="50195" y="218"/>
                    </a:cubicBezTo>
                    <a:cubicBezTo>
                      <a:pt x="50155" y="86"/>
                      <a:pt x="50030" y="1"/>
                      <a:pt x="4989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7"/>
              <p:cNvSpPr/>
              <p:nvPr/>
            </p:nvSpPr>
            <p:spPr>
              <a:xfrm>
                <a:off x="1616425" y="1442050"/>
                <a:ext cx="54400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3526" extrusionOk="0">
                    <a:moveTo>
                      <a:pt x="1816" y="1"/>
                    </a:moveTo>
                    <a:cubicBezTo>
                      <a:pt x="1701" y="1"/>
                      <a:pt x="1593" y="64"/>
                      <a:pt x="1537" y="172"/>
                    </a:cubicBezTo>
                    <a:lnTo>
                      <a:pt x="76" y="3071"/>
                    </a:lnTo>
                    <a:cubicBezTo>
                      <a:pt x="1" y="3225"/>
                      <a:pt x="63" y="3414"/>
                      <a:pt x="217" y="3494"/>
                    </a:cubicBezTo>
                    <a:cubicBezTo>
                      <a:pt x="260" y="3516"/>
                      <a:pt x="309" y="3525"/>
                      <a:pt x="358" y="3525"/>
                    </a:cubicBezTo>
                    <a:cubicBezTo>
                      <a:pt x="472" y="3525"/>
                      <a:pt x="582" y="3463"/>
                      <a:pt x="634" y="3353"/>
                    </a:cubicBezTo>
                    <a:lnTo>
                      <a:pt x="2096" y="453"/>
                    </a:lnTo>
                    <a:cubicBezTo>
                      <a:pt x="2175" y="299"/>
                      <a:pt x="2113" y="110"/>
                      <a:pt x="1960" y="35"/>
                    </a:cubicBezTo>
                    <a:cubicBezTo>
                      <a:pt x="1913" y="12"/>
                      <a:pt x="1864" y="1"/>
                      <a:pt x="18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7"/>
              <p:cNvSpPr/>
              <p:nvPr/>
            </p:nvSpPr>
            <p:spPr>
              <a:xfrm>
                <a:off x="1309500" y="1557175"/>
                <a:ext cx="265050" cy="218550"/>
              </a:xfrm>
              <a:custGeom>
                <a:avLst/>
                <a:gdLst/>
                <a:ahLst/>
                <a:cxnLst/>
                <a:rect l="l" t="t" r="r" b="b"/>
                <a:pathLst>
                  <a:path w="10602" h="8742" extrusionOk="0">
                    <a:moveTo>
                      <a:pt x="7042" y="1"/>
                    </a:moveTo>
                    <a:cubicBezTo>
                      <a:pt x="7017" y="1"/>
                      <a:pt x="6992" y="3"/>
                      <a:pt x="6967" y="7"/>
                    </a:cubicBezTo>
                    <a:cubicBezTo>
                      <a:pt x="6491" y="86"/>
                      <a:pt x="5563" y="720"/>
                      <a:pt x="5216" y="966"/>
                    </a:cubicBezTo>
                    <a:lnTo>
                      <a:pt x="4168" y="354"/>
                    </a:lnTo>
                    <a:cubicBezTo>
                      <a:pt x="4131" y="332"/>
                      <a:pt x="4089" y="321"/>
                      <a:pt x="4048" y="321"/>
                    </a:cubicBezTo>
                    <a:cubicBezTo>
                      <a:pt x="4007" y="321"/>
                      <a:pt x="3966" y="332"/>
                      <a:pt x="3930" y="354"/>
                    </a:cubicBezTo>
                    <a:lnTo>
                      <a:pt x="1911" y="1547"/>
                    </a:lnTo>
                    <a:lnTo>
                      <a:pt x="1449" y="1476"/>
                    </a:lnTo>
                    <a:cubicBezTo>
                      <a:pt x="1423" y="1472"/>
                      <a:pt x="1397" y="1470"/>
                      <a:pt x="1372" y="1470"/>
                    </a:cubicBezTo>
                    <a:cubicBezTo>
                      <a:pt x="716" y="1470"/>
                      <a:pt x="179" y="2671"/>
                      <a:pt x="19" y="3056"/>
                    </a:cubicBezTo>
                    <a:cubicBezTo>
                      <a:pt x="6" y="3087"/>
                      <a:pt x="1" y="3122"/>
                      <a:pt x="1" y="3157"/>
                    </a:cubicBezTo>
                    <a:lnTo>
                      <a:pt x="313" y="8517"/>
                    </a:lnTo>
                    <a:cubicBezTo>
                      <a:pt x="318" y="8645"/>
                      <a:pt x="423" y="8742"/>
                      <a:pt x="547" y="8742"/>
                    </a:cubicBezTo>
                    <a:lnTo>
                      <a:pt x="561" y="8742"/>
                    </a:lnTo>
                    <a:cubicBezTo>
                      <a:pt x="687" y="8732"/>
                      <a:pt x="789" y="8622"/>
                      <a:pt x="780" y="8490"/>
                    </a:cubicBezTo>
                    <a:lnTo>
                      <a:pt x="472" y="3184"/>
                    </a:lnTo>
                    <a:cubicBezTo>
                      <a:pt x="756" y="2525"/>
                      <a:pt x="1188" y="1938"/>
                      <a:pt x="1363" y="1938"/>
                    </a:cubicBezTo>
                    <a:cubicBezTo>
                      <a:pt x="1366" y="1938"/>
                      <a:pt x="1370" y="1938"/>
                      <a:pt x="1374" y="1939"/>
                    </a:cubicBezTo>
                    <a:lnTo>
                      <a:pt x="1920" y="2026"/>
                    </a:lnTo>
                    <a:cubicBezTo>
                      <a:pt x="1931" y="2028"/>
                      <a:pt x="1943" y="2029"/>
                      <a:pt x="1954" y="2029"/>
                    </a:cubicBezTo>
                    <a:cubicBezTo>
                      <a:pt x="1996" y="2029"/>
                      <a:pt x="2039" y="2016"/>
                      <a:pt x="2074" y="1996"/>
                    </a:cubicBezTo>
                    <a:lnTo>
                      <a:pt x="4050" y="830"/>
                    </a:lnTo>
                    <a:lnTo>
                      <a:pt x="5110" y="1445"/>
                    </a:lnTo>
                    <a:cubicBezTo>
                      <a:pt x="5147" y="1468"/>
                      <a:pt x="5188" y="1479"/>
                      <a:pt x="5229" y="1479"/>
                    </a:cubicBezTo>
                    <a:cubicBezTo>
                      <a:pt x="5277" y="1479"/>
                      <a:pt x="5325" y="1464"/>
                      <a:pt x="5366" y="1433"/>
                    </a:cubicBezTo>
                    <a:cubicBezTo>
                      <a:pt x="5836" y="1094"/>
                      <a:pt x="6707" y="526"/>
                      <a:pt x="7037" y="469"/>
                    </a:cubicBezTo>
                    <a:cubicBezTo>
                      <a:pt x="7214" y="504"/>
                      <a:pt x="7574" y="1283"/>
                      <a:pt x="7785" y="2075"/>
                    </a:cubicBezTo>
                    <a:cubicBezTo>
                      <a:pt x="7789" y="2105"/>
                      <a:pt x="7807" y="2136"/>
                      <a:pt x="7825" y="2158"/>
                    </a:cubicBezTo>
                    <a:cubicBezTo>
                      <a:pt x="7825" y="2158"/>
                      <a:pt x="8904" y="3541"/>
                      <a:pt x="8916" y="3558"/>
                    </a:cubicBezTo>
                    <a:cubicBezTo>
                      <a:pt x="9828" y="4723"/>
                      <a:pt x="10096" y="5793"/>
                      <a:pt x="9673" y="6581"/>
                    </a:cubicBezTo>
                    <a:cubicBezTo>
                      <a:pt x="9244" y="7372"/>
                      <a:pt x="8148" y="7827"/>
                      <a:pt x="6755" y="7827"/>
                    </a:cubicBezTo>
                    <a:cubicBezTo>
                      <a:pt x="6573" y="7827"/>
                      <a:pt x="6387" y="7820"/>
                      <a:pt x="6197" y="7804"/>
                    </a:cubicBezTo>
                    <a:cubicBezTo>
                      <a:pt x="6191" y="7804"/>
                      <a:pt x="6185" y="7803"/>
                      <a:pt x="6179" y="7803"/>
                    </a:cubicBezTo>
                    <a:cubicBezTo>
                      <a:pt x="6048" y="7803"/>
                      <a:pt x="5954" y="7893"/>
                      <a:pt x="5941" y="8015"/>
                    </a:cubicBezTo>
                    <a:cubicBezTo>
                      <a:pt x="5933" y="8147"/>
                      <a:pt x="6026" y="8261"/>
                      <a:pt x="6158" y="8271"/>
                    </a:cubicBezTo>
                    <a:cubicBezTo>
                      <a:pt x="6360" y="8288"/>
                      <a:pt x="6558" y="8296"/>
                      <a:pt x="6751" y="8296"/>
                    </a:cubicBezTo>
                    <a:cubicBezTo>
                      <a:pt x="8327" y="8296"/>
                      <a:pt x="9574" y="7745"/>
                      <a:pt x="10086" y="6801"/>
                    </a:cubicBezTo>
                    <a:cubicBezTo>
                      <a:pt x="10602" y="5846"/>
                      <a:pt x="10320" y="4587"/>
                      <a:pt x="9286" y="3267"/>
                    </a:cubicBezTo>
                    <a:lnTo>
                      <a:pt x="8226" y="1908"/>
                    </a:lnTo>
                    <a:cubicBezTo>
                      <a:pt x="8027" y="1164"/>
                      <a:pt x="7626" y="1"/>
                      <a:pt x="70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7"/>
              <p:cNvSpPr/>
              <p:nvPr/>
            </p:nvSpPr>
            <p:spPr>
              <a:xfrm>
                <a:off x="2020275" y="1716075"/>
                <a:ext cx="49975" cy="17275"/>
              </a:xfrm>
              <a:custGeom>
                <a:avLst/>
                <a:gdLst/>
                <a:ahLst/>
                <a:cxnLst/>
                <a:rect l="l" t="t" r="r" b="b"/>
                <a:pathLst>
                  <a:path w="1999" h="691" extrusionOk="0">
                    <a:moveTo>
                      <a:pt x="0" y="0"/>
                    </a:moveTo>
                    <a:lnTo>
                      <a:pt x="1998" y="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7"/>
              <p:cNvSpPr/>
              <p:nvPr/>
            </p:nvSpPr>
            <p:spPr>
              <a:xfrm>
                <a:off x="2011475" y="1708275"/>
                <a:ext cx="67575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316" extrusionOk="0">
                    <a:moveTo>
                      <a:pt x="356" y="0"/>
                    </a:moveTo>
                    <a:cubicBezTo>
                      <a:pt x="226" y="0"/>
                      <a:pt x="103" y="82"/>
                      <a:pt x="58" y="211"/>
                    </a:cubicBezTo>
                    <a:cubicBezTo>
                      <a:pt x="1" y="374"/>
                      <a:pt x="88" y="550"/>
                      <a:pt x="251" y="607"/>
                    </a:cubicBezTo>
                    <a:lnTo>
                      <a:pt x="2249" y="1299"/>
                    </a:lnTo>
                    <a:cubicBezTo>
                      <a:pt x="2280" y="1307"/>
                      <a:pt x="2316" y="1315"/>
                      <a:pt x="2350" y="1315"/>
                    </a:cubicBezTo>
                    <a:cubicBezTo>
                      <a:pt x="2478" y="1315"/>
                      <a:pt x="2601" y="1232"/>
                      <a:pt x="2645" y="1104"/>
                    </a:cubicBezTo>
                    <a:cubicBezTo>
                      <a:pt x="2702" y="942"/>
                      <a:pt x="2615" y="761"/>
                      <a:pt x="2452" y="704"/>
                    </a:cubicBezTo>
                    <a:lnTo>
                      <a:pt x="458" y="18"/>
                    </a:lnTo>
                    <a:cubicBezTo>
                      <a:pt x="424" y="6"/>
                      <a:pt x="390" y="0"/>
                      <a:pt x="35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7"/>
              <p:cNvSpPr/>
              <p:nvPr/>
            </p:nvSpPr>
            <p:spPr>
              <a:xfrm>
                <a:off x="1978575" y="1433900"/>
                <a:ext cx="24710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9884" h="1655" extrusionOk="0">
                    <a:moveTo>
                      <a:pt x="1" y="1"/>
                    </a:moveTo>
                    <a:lnTo>
                      <a:pt x="9884" y="16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7"/>
              <p:cNvSpPr/>
              <p:nvPr/>
            </p:nvSpPr>
            <p:spPr>
              <a:xfrm>
                <a:off x="1970100" y="1426075"/>
                <a:ext cx="26405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0562" h="2281" extrusionOk="0">
                    <a:moveTo>
                      <a:pt x="335" y="1"/>
                    </a:moveTo>
                    <a:cubicBezTo>
                      <a:pt x="188" y="1"/>
                      <a:pt x="55" y="111"/>
                      <a:pt x="27" y="265"/>
                    </a:cubicBezTo>
                    <a:cubicBezTo>
                      <a:pt x="1" y="432"/>
                      <a:pt x="116" y="595"/>
                      <a:pt x="287" y="621"/>
                    </a:cubicBezTo>
                    <a:lnTo>
                      <a:pt x="10175" y="2276"/>
                    </a:lnTo>
                    <a:cubicBezTo>
                      <a:pt x="10188" y="2280"/>
                      <a:pt x="10206" y="2280"/>
                      <a:pt x="10223" y="2280"/>
                    </a:cubicBezTo>
                    <a:cubicBezTo>
                      <a:pt x="10373" y="2280"/>
                      <a:pt x="10509" y="2175"/>
                      <a:pt x="10531" y="2020"/>
                    </a:cubicBezTo>
                    <a:cubicBezTo>
                      <a:pt x="10562" y="1849"/>
                      <a:pt x="10448" y="1687"/>
                      <a:pt x="10275" y="1660"/>
                    </a:cubicBezTo>
                    <a:lnTo>
                      <a:pt x="388" y="5"/>
                    </a:lnTo>
                    <a:cubicBezTo>
                      <a:pt x="371" y="2"/>
                      <a:pt x="353" y="1"/>
                      <a:pt x="33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7"/>
              <p:cNvSpPr/>
              <p:nvPr/>
            </p:nvSpPr>
            <p:spPr>
              <a:xfrm>
                <a:off x="2351500" y="2323875"/>
                <a:ext cx="394950" cy="46925"/>
              </a:xfrm>
              <a:custGeom>
                <a:avLst/>
                <a:gdLst/>
                <a:ahLst/>
                <a:cxnLst/>
                <a:rect l="l" t="t" r="r" b="b"/>
                <a:pathLst>
                  <a:path w="15798" h="1877" extrusionOk="0">
                    <a:moveTo>
                      <a:pt x="1" y="0"/>
                    </a:moveTo>
                    <a:cubicBezTo>
                      <a:pt x="1" y="0"/>
                      <a:pt x="4319" y="1876"/>
                      <a:pt x="10301" y="1876"/>
                    </a:cubicBezTo>
                    <a:cubicBezTo>
                      <a:pt x="12017" y="1876"/>
                      <a:pt x="13870" y="1722"/>
                      <a:pt x="15798" y="13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7"/>
              <p:cNvSpPr/>
              <p:nvPr/>
            </p:nvSpPr>
            <p:spPr>
              <a:xfrm>
                <a:off x="2342600" y="2316000"/>
                <a:ext cx="412325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9" extrusionOk="0">
                    <a:moveTo>
                      <a:pt x="362" y="0"/>
                    </a:moveTo>
                    <a:cubicBezTo>
                      <a:pt x="240" y="0"/>
                      <a:pt x="124" y="69"/>
                      <a:pt x="71" y="187"/>
                    </a:cubicBezTo>
                    <a:cubicBezTo>
                      <a:pt x="1" y="346"/>
                      <a:pt x="75" y="531"/>
                      <a:pt x="233" y="601"/>
                    </a:cubicBezTo>
                    <a:cubicBezTo>
                      <a:pt x="291" y="628"/>
                      <a:pt x="4687" y="2498"/>
                      <a:pt x="10698" y="2498"/>
                    </a:cubicBezTo>
                    <a:cubicBezTo>
                      <a:pt x="12423" y="2498"/>
                      <a:pt x="14289" y="2344"/>
                      <a:pt x="16216" y="1948"/>
                    </a:cubicBezTo>
                    <a:cubicBezTo>
                      <a:pt x="16383" y="1913"/>
                      <a:pt x="16493" y="1745"/>
                      <a:pt x="16458" y="1574"/>
                    </a:cubicBezTo>
                    <a:cubicBezTo>
                      <a:pt x="16427" y="1426"/>
                      <a:pt x="16290" y="1326"/>
                      <a:pt x="16147" y="1326"/>
                    </a:cubicBezTo>
                    <a:cubicBezTo>
                      <a:pt x="16127" y="1326"/>
                      <a:pt x="16108" y="1328"/>
                      <a:pt x="16088" y="1332"/>
                    </a:cubicBezTo>
                    <a:cubicBezTo>
                      <a:pt x="14200" y="1722"/>
                      <a:pt x="12380" y="1873"/>
                      <a:pt x="10690" y="1873"/>
                    </a:cubicBezTo>
                    <a:cubicBezTo>
                      <a:pt x="4826" y="1873"/>
                      <a:pt x="540" y="48"/>
                      <a:pt x="485" y="25"/>
                    </a:cubicBezTo>
                    <a:cubicBezTo>
                      <a:pt x="445" y="8"/>
                      <a:pt x="403" y="0"/>
                      <a:pt x="36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7"/>
              <p:cNvSpPr/>
              <p:nvPr/>
            </p:nvSpPr>
            <p:spPr>
              <a:xfrm>
                <a:off x="4163675" y="2339050"/>
                <a:ext cx="199675" cy="205700"/>
              </a:xfrm>
              <a:custGeom>
                <a:avLst/>
                <a:gdLst/>
                <a:ahLst/>
                <a:cxnLst/>
                <a:rect l="l" t="t" r="r" b="b"/>
                <a:pathLst>
                  <a:path w="7987" h="8228" extrusionOk="0">
                    <a:moveTo>
                      <a:pt x="220" y="0"/>
                    </a:moveTo>
                    <a:cubicBezTo>
                      <a:pt x="220" y="1"/>
                      <a:pt x="1" y="4946"/>
                      <a:pt x="621" y="6148"/>
                    </a:cubicBezTo>
                    <a:cubicBezTo>
                      <a:pt x="1076" y="7020"/>
                      <a:pt x="4274" y="8227"/>
                      <a:pt x="6158" y="8227"/>
                    </a:cubicBezTo>
                    <a:cubicBezTo>
                      <a:pt x="6858" y="8227"/>
                      <a:pt x="7377" y="8061"/>
                      <a:pt x="7507" y="7648"/>
                    </a:cubicBezTo>
                    <a:cubicBezTo>
                      <a:pt x="7987" y="6126"/>
                      <a:pt x="3327" y="4995"/>
                      <a:pt x="3327" y="4995"/>
                    </a:cubicBezTo>
                    <a:cubicBezTo>
                      <a:pt x="3327" y="4995"/>
                      <a:pt x="4735" y="4771"/>
                      <a:pt x="4599" y="2553"/>
                    </a:cubicBez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7"/>
              <p:cNvSpPr/>
              <p:nvPr/>
            </p:nvSpPr>
            <p:spPr>
              <a:xfrm>
                <a:off x="4157850" y="2333200"/>
                <a:ext cx="201225" cy="217425"/>
              </a:xfrm>
              <a:custGeom>
                <a:avLst/>
                <a:gdLst/>
                <a:ahLst/>
                <a:cxnLst/>
                <a:rect l="l" t="t" r="r" b="b"/>
                <a:pathLst>
                  <a:path w="8049" h="8697" extrusionOk="0">
                    <a:moveTo>
                      <a:pt x="446" y="0"/>
                    </a:moveTo>
                    <a:cubicBezTo>
                      <a:pt x="322" y="0"/>
                      <a:pt x="224" y="99"/>
                      <a:pt x="220" y="226"/>
                    </a:cubicBezTo>
                    <a:cubicBezTo>
                      <a:pt x="212" y="428"/>
                      <a:pt x="0" y="5246"/>
                      <a:pt x="647" y="6487"/>
                    </a:cubicBezTo>
                    <a:cubicBezTo>
                      <a:pt x="1162" y="7473"/>
                      <a:pt x="4418" y="8697"/>
                      <a:pt x="6385" y="8697"/>
                    </a:cubicBezTo>
                    <a:cubicBezTo>
                      <a:pt x="6504" y="8697"/>
                      <a:pt x="6623" y="8691"/>
                      <a:pt x="6733" y="8683"/>
                    </a:cubicBezTo>
                    <a:cubicBezTo>
                      <a:pt x="7582" y="8608"/>
                      <a:pt x="7872" y="8243"/>
                      <a:pt x="7960" y="7952"/>
                    </a:cubicBezTo>
                    <a:cubicBezTo>
                      <a:pt x="8049" y="7684"/>
                      <a:pt x="8013" y="7411"/>
                      <a:pt x="7864" y="7143"/>
                    </a:cubicBezTo>
                    <a:cubicBezTo>
                      <a:pt x="7322" y="6183"/>
                      <a:pt x="5259" y="5470"/>
                      <a:pt x="4220" y="5163"/>
                    </a:cubicBezTo>
                    <a:cubicBezTo>
                      <a:pt x="4655" y="4833"/>
                      <a:pt x="5153" y="4156"/>
                      <a:pt x="5065" y="2773"/>
                    </a:cubicBezTo>
                    <a:cubicBezTo>
                      <a:pt x="5056" y="2644"/>
                      <a:pt x="4946" y="2549"/>
                      <a:pt x="4826" y="2549"/>
                    </a:cubicBezTo>
                    <a:cubicBezTo>
                      <a:pt x="4823" y="2549"/>
                      <a:pt x="4821" y="2549"/>
                      <a:pt x="4818" y="2549"/>
                    </a:cubicBezTo>
                    <a:cubicBezTo>
                      <a:pt x="4686" y="2558"/>
                      <a:pt x="4590" y="2672"/>
                      <a:pt x="4598" y="2800"/>
                    </a:cubicBezTo>
                    <a:cubicBezTo>
                      <a:pt x="4717" y="4758"/>
                      <a:pt x="3569" y="4987"/>
                      <a:pt x="3524" y="4995"/>
                    </a:cubicBezTo>
                    <a:cubicBezTo>
                      <a:pt x="3415" y="5013"/>
                      <a:pt x="3331" y="5106"/>
                      <a:pt x="3327" y="5216"/>
                    </a:cubicBezTo>
                    <a:cubicBezTo>
                      <a:pt x="3323" y="5330"/>
                      <a:pt x="3397" y="5427"/>
                      <a:pt x="3502" y="5453"/>
                    </a:cubicBezTo>
                    <a:cubicBezTo>
                      <a:pt x="4432" y="5682"/>
                      <a:pt x="6944" y="6465"/>
                      <a:pt x="7454" y="7371"/>
                    </a:cubicBezTo>
                    <a:cubicBezTo>
                      <a:pt x="7538" y="7526"/>
                      <a:pt x="7560" y="7667"/>
                      <a:pt x="7515" y="7812"/>
                    </a:cubicBezTo>
                    <a:cubicBezTo>
                      <a:pt x="7428" y="8094"/>
                      <a:pt x="7019" y="8186"/>
                      <a:pt x="6693" y="8212"/>
                    </a:cubicBezTo>
                    <a:cubicBezTo>
                      <a:pt x="6594" y="8220"/>
                      <a:pt x="6491" y="8225"/>
                      <a:pt x="6383" y="8225"/>
                    </a:cubicBezTo>
                    <a:cubicBezTo>
                      <a:pt x="4545" y="8225"/>
                      <a:pt x="1460" y="7028"/>
                      <a:pt x="1065" y="6272"/>
                    </a:cubicBezTo>
                    <a:cubicBezTo>
                      <a:pt x="577" y="5334"/>
                      <a:pt x="630" y="1603"/>
                      <a:pt x="687" y="243"/>
                    </a:cubicBezTo>
                    <a:cubicBezTo>
                      <a:pt x="695" y="116"/>
                      <a:pt x="594" y="5"/>
                      <a:pt x="462" y="1"/>
                    </a:cubicBezTo>
                    <a:cubicBezTo>
                      <a:pt x="457" y="1"/>
                      <a:pt x="452" y="0"/>
                      <a:pt x="44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7"/>
              <p:cNvSpPr/>
              <p:nvPr/>
            </p:nvSpPr>
            <p:spPr>
              <a:xfrm>
                <a:off x="2077700" y="1932400"/>
                <a:ext cx="308050" cy="173225"/>
              </a:xfrm>
              <a:custGeom>
                <a:avLst/>
                <a:gdLst/>
                <a:ahLst/>
                <a:cxnLst/>
                <a:rect l="l" t="t" r="r" b="b"/>
                <a:pathLst>
                  <a:path w="12322" h="6929" extrusionOk="0">
                    <a:moveTo>
                      <a:pt x="5479" y="1"/>
                    </a:moveTo>
                    <a:cubicBezTo>
                      <a:pt x="0" y="1"/>
                      <a:pt x="6640" y="4205"/>
                      <a:pt x="12322" y="6929"/>
                    </a:cubicBezTo>
                    <a:lnTo>
                      <a:pt x="10073" y="545"/>
                    </a:lnTo>
                    <a:cubicBezTo>
                      <a:pt x="9448" y="417"/>
                      <a:pt x="8823" y="302"/>
                      <a:pt x="8199" y="218"/>
                    </a:cubicBezTo>
                    <a:cubicBezTo>
                      <a:pt x="7076" y="69"/>
                      <a:pt x="6179" y="1"/>
                      <a:pt x="5479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7"/>
              <p:cNvSpPr/>
              <p:nvPr/>
            </p:nvSpPr>
            <p:spPr>
              <a:xfrm>
                <a:off x="1482325" y="1615950"/>
                <a:ext cx="55275" cy="54375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175" extrusionOk="0">
                    <a:moveTo>
                      <a:pt x="175" y="0"/>
                    </a:moveTo>
                    <a:cubicBezTo>
                      <a:pt x="135" y="0"/>
                      <a:pt x="94" y="16"/>
                      <a:pt x="63" y="45"/>
                    </a:cubicBezTo>
                    <a:cubicBezTo>
                      <a:pt x="1" y="107"/>
                      <a:pt x="1" y="207"/>
                      <a:pt x="63" y="270"/>
                    </a:cubicBezTo>
                    <a:lnTo>
                      <a:pt x="1928" y="2131"/>
                    </a:lnTo>
                    <a:cubicBezTo>
                      <a:pt x="1959" y="2161"/>
                      <a:pt x="1999" y="2175"/>
                      <a:pt x="2038" y="2175"/>
                    </a:cubicBezTo>
                    <a:cubicBezTo>
                      <a:pt x="2078" y="2175"/>
                      <a:pt x="2117" y="2161"/>
                      <a:pt x="2149" y="2131"/>
                    </a:cubicBezTo>
                    <a:cubicBezTo>
                      <a:pt x="2210" y="2069"/>
                      <a:pt x="2210" y="1968"/>
                      <a:pt x="2149" y="1911"/>
                    </a:cubicBezTo>
                    <a:lnTo>
                      <a:pt x="283" y="45"/>
                    </a:lnTo>
                    <a:cubicBezTo>
                      <a:pt x="253" y="15"/>
                      <a:pt x="214" y="0"/>
                      <a:pt x="17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7"/>
              <p:cNvSpPr/>
              <p:nvPr/>
            </p:nvSpPr>
            <p:spPr>
              <a:xfrm>
                <a:off x="1496950" y="1632950"/>
                <a:ext cx="44250" cy="13525"/>
              </a:xfrm>
              <a:custGeom>
                <a:avLst/>
                <a:gdLst/>
                <a:ahLst/>
                <a:cxnLst/>
                <a:rect l="l" t="t" r="r" b="b"/>
                <a:pathLst>
                  <a:path w="1770" h="541" extrusionOk="0">
                    <a:moveTo>
                      <a:pt x="167" y="1"/>
                    </a:moveTo>
                    <a:cubicBezTo>
                      <a:pt x="89" y="1"/>
                      <a:pt x="26" y="55"/>
                      <a:pt x="15" y="131"/>
                    </a:cubicBezTo>
                    <a:cubicBezTo>
                      <a:pt x="1" y="219"/>
                      <a:pt x="59" y="298"/>
                      <a:pt x="142" y="311"/>
                    </a:cubicBezTo>
                    <a:lnTo>
                      <a:pt x="1581" y="536"/>
                    </a:lnTo>
                    <a:cubicBezTo>
                      <a:pt x="1590" y="536"/>
                      <a:pt x="1595" y="540"/>
                      <a:pt x="1603" y="540"/>
                    </a:cubicBezTo>
                    <a:cubicBezTo>
                      <a:pt x="1678" y="540"/>
                      <a:pt x="1749" y="483"/>
                      <a:pt x="1757" y="408"/>
                    </a:cubicBezTo>
                    <a:cubicBezTo>
                      <a:pt x="1770" y="320"/>
                      <a:pt x="1713" y="240"/>
                      <a:pt x="1629" y="228"/>
                    </a:cubicBezTo>
                    <a:lnTo>
                      <a:pt x="191" y="3"/>
                    </a:lnTo>
                    <a:cubicBezTo>
                      <a:pt x="183" y="2"/>
                      <a:pt x="175" y="1"/>
                      <a:pt x="16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7"/>
              <p:cNvSpPr/>
              <p:nvPr/>
            </p:nvSpPr>
            <p:spPr>
              <a:xfrm>
                <a:off x="2279125" y="1945775"/>
                <a:ext cx="1213325" cy="1152700"/>
              </a:xfrm>
              <a:custGeom>
                <a:avLst/>
                <a:gdLst/>
                <a:ahLst/>
                <a:cxnLst/>
                <a:rect l="l" t="t" r="r" b="b"/>
                <a:pathLst>
                  <a:path w="48533" h="46108" extrusionOk="0">
                    <a:moveTo>
                      <a:pt x="5026" y="8554"/>
                    </a:moveTo>
                    <a:lnTo>
                      <a:pt x="5026" y="8558"/>
                    </a:lnTo>
                    <a:cubicBezTo>
                      <a:pt x="5027" y="8559"/>
                      <a:pt x="5027" y="8559"/>
                      <a:pt x="5028" y="8559"/>
                    </a:cubicBezTo>
                    <a:lnTo>
                      <a:pt x="5028" y="8559"/>
                    </a:lnTo>
                    <a:lnTo>
                      <a:pt x="5026" y="8554"/>
                    </a:lnTo>
                    <a:close/>
                    <a:moveTo>
                      <a:pt x="2896" y="14812"/>
                    </a:moveTo>
                    <a:cubicBezTo>
                      <a:pt x="2940" y="14812"/>
                      <a:pt x="2984" y="14816"/>
                      <a:pt x="3024" y="14834"/>
                    </a:cubicBezTo>
                    <a:cubicBezTo>
                      <a:pt x="3036" y="14842"/>
                      <a:pt x="3411" y="15001"/>
                      <a:pt x="4071" y="15221"/>
                    </a:cubicBezTo>
                    <a:lnTo>
                      <a:pt x="17500" y="16347"/>
                    </a:lnTo>
                    <a:cubicBezTo>
                      <a:pt x="17874" y="16286"/>
                      <a:pt x="18249" y="16220"/>
                      <a:pt x="18627" y="16141"/>
                    </a:cubicBezTo>
                    <a:cubicBezTo>
                      <a:pt x="18649" y="16136"/>
                      <a:pt x="18666" y="16136"/>
                      <a:pt x="18688" y="16136"/>
                    </a:cubicBezTo>
                    <a:cubicBezTo>
                      <a:pt x="18830" y="16136"/>
                      <a:pt x="18966" y="16237"/>
                      <a:pt x="18997" y="16383"/>
                    </a:cubicBezTo>
                    <a:cubicBezTo>
                      <a:pt x="19032" y="16554"/>
                      <a:pt x="18922" y="16722"/>
                      <a:pt x="18755" y="16757"/>
                    </a:cubicBezTo>
                    <a:cubicBezTo>
                      <a:pt x="16828" y="17153"/>
                      <a:pt x="14962" y="17307"/>
                      <a:pt x="13237" y="17307"/>
                    </a:cubicBezTo>
                    <a:cubicBezTo>
                      <a:pt x="7226" y="17307"/>
                      <a:pt x="2830" y="15437"/>
                      <a:pt x="2772" y="15410"/>
                    </a:cubicBezTo>
                    <a:cubicBezTo>
                      <a:pt x="2614" y="15340"/>
                      <a:pt x="2540" y="15155"/>
                      <a:pt x="2610" y="14996"/>
                    </a:cubicBezTo>
                    <a:cubicBezTo>
                      <a:pt x="2663" y="14882"/>
                      <a:pt x="2778" y="14812"/>
                      <a:pt x="2896" y="14812"/>
                    </a:cubicBezTo>
                    <a:close/>
                    <a:moveTo>
                      <a:pt x="2012" y="0"/>
                    </a:moveTo>
                    <a:lnTo>
                      <a:pt x="2016" y="4"/>
                    </a:lnTo>
                    <a:lnTo>
                      <a:pt x="2016" y="10"/>
                    </a:lnTo>
                    <a:lnTo>
                      <a:pt x="4265" y="6394"/>
                    </a:lnTo>
                    <a:cubicBezTo>
                      <a:pt x="6403" y="7419"/>
                      <a:pt x="8405" y="8233"/>
                      <a:pt x="9576" y="8537"/>
                    </a:cubicBezTo>
                    <a:cubicBezTo>
                      <a:pt x="10394" y="8743"/>
                      <a:pt x="10337" y="8828"/>
                      <a:pt x="9651" y="8828"/>
                    </a:cubicBezTo>
                    <a:cubicBezTo>
                      <a:pt x="8845" y="8828"/>
                      <a:pt x="7170" y="8713"/>
                      <a:pt x="5028" y="8559"/>
                    </a:cubicBezTo>
                    <a:lnTo>
                      <a:pt x="5028" y="8559"/>
                    </a:lnTo>
                    <a:lnTo>
                      <a:pt x="6337" y="12281"/>
                    </a:lnTo>
                    <a:cubicBezTo>
                      <a:pt x="6372" y="12273"/>
                      <a:pt x="6407" y="12264"/>
                      <a:pt x="6438" y="12264"/>
                    </a:cubicBezTo>
                    <a:cubicBezTo>
                      <a:pt x="6562" y="12264"/>
                      <a:pt x="6676" y="12334"/>
                      <a:pt x="6728" y="12453"/>
                    </a:cubicBezTo>
                    <a:cubicBezTo>
                      <a:pt x="6799" y="12612"/>
                      <a:pt x="6724" y="12797"/>
                      <a:pt x="6566" y="12867"/>
                    </a:cubicBezTo>
                    <a:cubicBezTo>
                      <a:pt x="5211" y="13457"/>
                      <a:pt x="2900" y="14003"/>
                      <a:pt x="0" y="14490"/>
                    </a:cubicBezTo>
                    <a:cubicBezTo>
                      <a:pt x="2610" y="17782"/>
                      <a:pt x="5941" y="21487"/>
                      <a:pt x="9923" y="25522"/>
                    </a:cubicBezTo>
                    <a:cubicBezTo>
                      <a:pt x="14139" y="29799"/>
                      <a:pt x="17628" y="34138"/>
                      <a:pt x="20295" y="38415"/>
                    </a:cubicBezTo>
                    <a:lnTo>
                      <a:pt x="20378" y="38551"/>
                    </a:lnTo>
                    <a:lnTo>
                      <a:pt x="17707" y="45196"/>
                    </a:lnTo>
                    <a:lnTo>
                      <a:pt x="17637" y="46107"/>
                    </a:lnTo>
                    <a:cubicBezTo>
                      <a:pt x="22218" y="44369"/>
                      <a:pt x="27106" y="42265"/>
                      <a:pt x="29355" y="40501"/>
                    </a:cubicBezTo>
                    <a:cubicBezTo>
                      <a:pt x="32761" y="37826"/>
                      <a:pt x="38768" y="37434"/>
                      <a:pt x="42019" y="37434"/>
                    </a:cubicBezTo>
                    <a:cubicBezTo>
                      <a:pt x="43378" y="37434"/>
                      <a:pt x="44259" y="37500"/>
                      <a:pt x="44259" y="37500"/>
                    </a:cubicBezTo>
                    <a:cubicBezTo>
                      <a:pt x="44259" y="37500"/>
                      <a:pt x="29830" y="34455"/>
                      <a:pt x="31682" y="33650"/>
                    </a:cubicBezTo>
                    <a:cubicBezTo>
                      <a:pt x="33536" y="32840"/>
                      <a:pt x="19744" y="21738"/>
                      <a:pt x="17971" y="20049"/>
                    </a:cubicBezTo>
                    <a:cubicBezTo>
                      <a:pt x="17817" y="19899"/>
                      <a:pt x="17774" y="19767"/>
                      <a:pt x="17817" y="19639"/>
                    </a:cubicBezTo>
                    <a:lnTo>
                      <a:pt x="17817" y="19639"/>
                    </a:lnTo>
                    <a:cubicBezTo>
                      <a:pt x="21174" y="19925"/>
                      <a:pt x="31274" y="21284"/>
                      <a:pt x="38015" y="21284"/>
                    </a:cubicBezTo>
                    <a:cubicBezTo>
                      <a:pt x="39603" y="21284"/>
                      <a:pt x="40998" y="21210"/>
                      <a:pt x="42080" y="21025"/>
                    </a:cubicBezTo>
                    <a:cubicBezTo>
                      <a:pt x="48532" y="19943"/>
                      <a:pt x="38240" y="19304"/>
                      <a:pt x="33553" y="16775"/>
                    </a:cubicBezTo>
                    <a:cubicBezTo>
                      <a:pt x="30098" y="14909"/>
                      <a:pt x="24770" y="11820"/>
                      <a:pt x="22204" y="10323"/>
                    </a:cubicBezTo>
                    <a:cubicBezTo>
                      <a:pt x="17285" y="6341"/>
                      <a:pt x="9712" y="1567"/>
                      <a:pt x="2012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7"/>
              <p:cNvSpPr/>
              <p:nvPr/>
            </p:nvSpPr>
            <p:spPr>
              <a:xfrm>
                <a:off x="2270425" y="2308025"/>
                <a:ext cx="518175" cy="793500"/>
              </a:xfrm>
              <a:custGeom>
                <a:avLst/>
                <a:gdLst/>
                <a:ahLst/>
                <a:cxnLst/>
                <a:rect l="l" t="t" r="r" b="b"/>
                <a:pathLst>
                  <a:path w="20727" h="31740" extrusionOk="0">
                    <a:moveTo>
                      <a:pt x="348" y="0"/>
                    </a:moveTo>
                    <a:cubicBezTo>
                      <a:pt x="234" y="18"/>
                      <a:pt x="120" y="41"/>
                      <a:pt x="1" y="57"/>
                    </a:cubicBezTo>
                    <a:cubicBezTo>
                      <a:pt x="2196" y="2839"/>
                      <a:pt x="5396" y="6535"/>
                      <a:pt x="10047" y="11252"/>
                    </a:cubicBezTo>
                    <a:cubicBezTo>
                      <a:pt x="14940" y="16215"/>
                      <a:pt x="18205" y="20602"/>
                      <a:pt x="20379" y="24093"/>
                    </a:cubicBezTo>
                    <a:lnTo>
                      <a:pt x="17747" y="30635"/>
                    </a:lnTo>
                    <a:lnTo>
                      <a:pt x="17659" y="31740"/>
                    </a:lnTo>
                    <a:cubicBezTo>
                      <a:pt x="17765" y="31701"/>
                      <a:pt x="17875" y="31661"/>
                      <a:pt x="17985" y="31617"/>
                    </a:cubicBezTo>
                    <a:lnTo>
                      <a:pt x="18055" y="30706"/>
                    </a:lnTo>
                    <a:lnTo>
                      <a:pt x="20726" y="24061"/>
                    </a:lnTo>
                    <a:lnTo>
                      <a:pt x="20643" y="23925"/>
                    </a:lnTo>
                    <a:cubicBezTo>
                      <a:pt x="17976" y="19648"/>
                      <a:pt x="14487" y="15309"/>
                      <a:pt x="10271" y="11032"/>
                    </a:cubicBezTo>
                    <a:cubicBezTo>
                      <a:pt x="6289" y="6997"/>
                      <a:pt x="2958" y="3292"/>
                      <a:pt x="34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7"/>
              <p:cNvSpPr/>
              <p:nvPr/>
            </p:nvSpPr>
            <p:spPr>
              <a:xfrm>
                <a:off x="1089600" y="1937850"/>
                <a:ext cx="1347950" cy="419925"/>
              </a:xfrm>
              <a:custGeom>
                <a:avLst/>
                <a:gdLst/>
                <a:ahLst/>
                <a:cxnLst/>
                <a:rect l="l" t="t" r="r" b="b"/>
                <a:pathLst>
                  <a:path w="53918" h="16797" extrusionOk="0">
                    <a:moveTo>
                      <a:pt x="47736" y="0"/>
                    </a:moveTo>
                    <a:lnTo>
                      <a:pt x="47736" y="0"/>
                    </a:lnTo>
                    <a:cubicBezTo>
                      <a:pt x="48357" y="84"/>
                      <a:pt x="48976" y="199"/>
                      <a:pt x="49597" y="327"/>
                    </a:cubicBezTo>
                    <a:lnTo>
                      <a:pt x="49593" y="317"/>
                    </a:lnTo>
                    <a:cubicBezTo>
                      <a:pt x="48976" y="189"/>
                      <a:pt x="48357" y="84"/>
                      <a:pt x="47736" y="0"/>
                    </a:cubicBezTo>
                    <a:close/>
                    <a:moveTo>
                      <a:pt x="35820" y="7974"/>
                    </a:moveTo>
                    <a:cubicBezTo>
                      <a:pt x="33949" y="7974"/>
                      <a:pt x="32343" y="8049"/>
                      <a:pt x="31212" y="8238"/>
                    </a:cubicBezTo>
                    <a:cubicBezTo>
                      <a:pt x="24445" y="9373"/>
                      <a:pt x="37100" y="10729"/>
                      <a:pt x="38631" y="10971"/>
                    </a:cubicBezTo>
                    <a:cubicBezTo>
                      <a:pt x="39912" y="11168"/>
                      <a:pt x="28440" y="14209"/>
                      <a:pt x="18381" y="14209"/>
                    </a:cubicBezTo>
                    <a:cubicBezTo>
                      <a:pt x="16419" y="14209"/>
                      <a:pt x="14518" y="14090"/>
                      <a:pt x="12771" y="13818"/>
                    </a:cubicBezTo>
                    <a:cubicBezTo>
                      <a:pt x="7306" y="12964"/>
                      <a:pt x="4146" y="12752"/>
                      <a:pt x="2360" y="12752"/>
                    </a:cubicBezTo>
                    <a:cubicBezTo>
                      <a:pt x="644" y="12752"/>
                      <a:pt x="199" y="12947"/>
                      <a:pt x="199" y="12947"/>
                    </a:cubicBezTo>
                    <a:lnTo>
                      <a:pt x="1" y="13026"/>
                    </a:lnTo>
                    <a:cubicBezTo>
                      <a:pt x="2003" y="15423"/>
                      <a:pt x="5383" y="16273"/>
                      <a:pt x="7635" y="16572"/>
                    </a:cubicBezTo>
                    <a:cubicBezTo>
                      <a:pt x="8784" y="16726"/>
                      <a:pt x="10703" y="16796"/>
                      <a:pt x="13127" y="16796"/>
                    </a:cubicBezTo>
                    <a:cubicBezTo>
                      <a:pt x="24775" y="16796"/>
                      <a:pt x="48123" y="15124"/>
                      <a:pt x="53896" y="12608"/>
                    </a:cubicBezTo>
                    <a:cubicBezTo>
                      <a:pt x="53905" y="12603"/>
                      <a:pt x="53909" y="12603"/>
                      <a:pt x="53918" y="12598"/>
                    </a:cubicBezTo>
                    <a:lnTo>
                      <a:pt x="52607" y="8871"/>
                    </a:lnTo>
                    <a:cubicBezTo>
                      <a:pt x="50887" y="8749"/>
                      <a:pt x="48858" y="8595"/>
                      <a:pt x="46732" y="8449"/>
                    </a:cubicBezTo>
                    <a:cubicBezTo>
                      <a:pt x="46724" y="8449"/>
                      <a:pt x="46715" y="8449"/>
                      <a:pt x="46706" y="8445"/>
                    </a:cubicBezTo>
                    <a:cubicBezTo>
                      <a:pt x="43014" y="8194"/>
                      <a:pt x="39027" y="7974"/>
                      <a:pt x="35820" y="7974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7"/>
              <p:cNvSpPr/>
              <p:nvPr/>
            </p:nvSpPr>
            <p:spPr>
              <a:xfrm>
                <a:off x="1082350" y="2252375"/>
                <a:ext cx="1366775" cy="112875"/>
              </a:xfrm>
              <a:custGeom>
                <a:avLst/>
                <a:gdLst/>
                <a:ahLst/>
                <a:cxnLst/>
                <a:rect l="l" t="t" r="r" b="b"/>
                <a:pathLst>
                  <a:path w="54671" h="4515" extrusionOk="0">
                    <a:moveTo>
                      <a:pt x="54309" y="0"/>
                    </a:moveTo>
                    <a:cubicBezTo>
                      <a:pt x="54278" y="0"/>
                      <a:pt x="54243" y="9"/>
                      <a:pt x="54208" y="17"/>
                    </a:cubicBezTo>
                    <a:cubicBezTo>
                      <a:pt x="54199" y="22"/>
                      <a:pt x="54195" y="22"/>
                      <a:pt x="54186" y="27"/>
                    </a:cubicBezTo>
                    <a:cubicBezTo>
                      <a:pt x="48413" y="2543"/>
                      <a:pt x="25065" y="4215"/>
                      <a:pt x="13417" y="4215"/>
                    </a:cubicBezTo>
                    <a:cubicBezTo>
                      <a:pt x="10993" y="4215"/>
                      <a:pt x="9074" y="4145"/>
                      <a:pt x="7925" y="3991"/>
                    </a:cubicBezTo>
                    <a:cubicBezTo>
                      <a:pt x="5673" y="3692"/>
                      <a:pt x="2293" y="2842"/>
                      <a:pt x="291" y="445"/>
                    </a:cubicBezTo>
                    <a:lnTo>
                      <a:pt x="0" y="559"/>
                    </a:lnTo>
                    <a:cubicBezTo>
                      <a:pt x="1818" y="2785"/>
                      <a:pt x="4868" y="3898"/>
                      <a:pt x="7886" y="4300"/>
                    </a:cubicBezTo>
                    <a:cubicBezTo>
                      <a:pt x="8960" y="4444"/>
                      <a:pt x="10808" y="4515"/>
                      <a:pt x="13166" y="4515"/>
                    </a:cubicBezTo>
                    <a:cubicBezTo>
                      <a:pt x="21887" y="4515"/>
                      <a:pt x="37627" y="3577"/>
                      <a:pt x="47304" y="2007"/>
                    </a:cubicBezTo>
                    <a:cubicBezTo>
                      <a:pt x="47379" y="2094"/>
                      <a:pt x="47449" y="2192"/>
                      <a:pt x="47524" y="2283"/>
                    </a:cubicBezTo>
                    <a:cubicBezTo>
                      <a:pt x="47643" y="2267"/>
                      <a:pt x="47757" y="2244"/>
                      <a:pt x="47871" y="2226"/>
                    </a:cubicBezTo>
                    <a:cubicBezTo>
                      <a:pt x="50771" y="1739"/>
                      <a:pt x="53082" y="1193"/>
                      <a:pt x="54437" y="603"/>
                    </a:cubicBezTo>
                    <a:cubicBezTo>
                      <a:pt x="54595" y="533"/>
                      <a:pt x="54670" y="348"/>
                      <a:pt x="54599" y="189"/>
                    </a:cubicBezTo>
                    <a:cubicBezTo>
                      <a:pt x="54547" y="70"/>
                      <a:pt x="54433" y="0"/>
                      <a:pt x="5430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7"/>
              <p:cNvSpPr/>
              <p:nvPr/>
            </p:nvSpPr>
            <p:spPr>
              <a:xfrm>
                <a:off x="2342600" y="2316050"/>
                <a:ext cx="412325" cy="62425"/>
              </a:xfrm>
              <a:custGeom>
                <a:avLst/>
                <a:gdLst/>
                <a:ahLst/>
                <a:cxnLst/>
                <a:rect l="l" t="t" r="r" b="b"/>
                <a:pathLst>
                  <a:path w="16493" h="2497" extrusionOk="0">
                    <a:moveTo>
                      <a:pt x="357" y="1"/>
                    </a:moveTo>
                    <a:cubicBezTo>
                      <a:pt x="239" y="1"/>
                      <a:pt x="124" y="71"/>
                      <a:pt x="71" y="185"/>
                    </a:cubicBezTo>
                    <a:cubicBezTo>
                      <a:pt x="1" y="344"/>
                      <a:pt x="75" y="529"/>
                      <a:pt x="233" y="599"/>
                    </a:cubicBezTo>
                    <a:cubicBezTo>
                      <a:pt x="291" y="626"/>
                      <a:pt x="4687" y="2496"/>
                      <a:pt x="10698" y="2496"/>
                    </a:cubicBezTo>
                    <a:cubicBezTo>
                      <a:pt x="12423" y="2496"/>
                      <a:pt x="14289" y="2342"/>
                      <a:pt x="16216" y="1946"/>
                    </a:cubicBezTo>
                    <a:cubicBezTo>
                      <a:pt x="16383" y="1911"/>
                      <a:pt x="16493" y="1743"/>
                      <a:pt x="16458" y="1572"/>
                    </a:cubicBezTo>
                    <a:cubicBezTo>
                      <a:pt x="16427" y="1426"/>
                      <a:pt x="16291" y="1325"/>
                      <a:pt x="16149" y="1325"/>
                    </a:cubicBezTo>
                    <a:cubicBezTo>
                      <a:pt x="16127" y="1325"/>
                      <a:pt x="16110" y="1325"/>
                      <a:pt x="16088" y="1330"/>
                    </a:cubicBezTo>
                    <a:cubicBezTo>
                      <a:pt x="15710" y="1409"/>
                      <a:pt x="15335" y="1475"/>
                      <a:pt x="14961" y="1536"/>
                    </a:cubicBezTo>
                    <a:cubicBezTo>
                      <a:pt x="13474" y="1774"/>
                      <a:pt x="12040" y="1871"/>
                      <a:pt x="10688" y="1871"/>
                    </a:cubicBezTo>
                    <a:cubicBezTo>
                      <a:pt x="6526" y="1871"/>
                      <a:pt x="3155" y="951"/>
                      <a:pt x="1532" y="410"/>
                    </a:cubicBezTo>
                    <a:cubicBezTo>
                      <a:pt x="872" y="190"/>
                      <a:pt x="497" y="31"/>
                      <a:pt x="485" y="23"/>
                    </a:cubicBezTo>
                    <a:cubicBezTo>
                      <a:pt x="445" y="5"/>
                      <a:pt x="401" y="1"/>
                      <a:pt x="357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7"/>
              <p:cNvSpPr/>
              <p:nvPr/>
            </p:nvSpPr>
            <p:spPr>
              <a:xfrm>
                <a:off x="2261950" y="1935975"/>
                <a:ext cx="123800" cy="169650"/>
              </a:xfrm>
              <a:custGeom>
                <a:avLst/>
                <a:gdLst/>
                <a:ahLst/>
                <a:cxnLst/>
                <a:rect l="l" t="t" r="r" b="b"/>
                <a:pathLst>
                  <a:path w="4952" h="6786" extrusionOk="0">
                    <a:moveTo>
                      <a:pt x="177" y="0"/>
                    </a:moveTo>
                    <a:lnTo>
                      <a:pt x="1" y="4128"/>
                    </a:lnTo>
                    <a:cubicBezTo>
                      <a:pt x="1511" y="5043"/>
                      <a:pt x="3270" y="5981"/>
                      <a:pt x="4952" y="6786"/>
                    </a:cubicBezTo>
                    <a:lnTo>
                      <a:pt x="2703" y="402"/>
                    </a:lnTo>
                    <a:cubicBezTo>
                      <a:pt x="2082" y="274"/>
                      <a:pt x="1462" y="159"/>
                      <a:pt x="841" y="75"/>
                    </a:cubicBezTo>
                    <a:lnTo>
                      <a:pt x="829" y="75"/>
                    </a:lnTo>
                    <a:cubicBezTo>
                      <a:pt x="595" y="45"/>
                      <a:pt x="392" y="22"/>
                      <a:pt x="177" y="0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7"/>
              <p:cNvSpPr/>
              <p:nvPr/>
            </p:nvSpPr>
            <p:spPr>
              <a:xfrm>
                <a:off x="1633925" y="1523025"/>
                <a:ext cx="511475" cy="293625"/>
              </a:xfrm>
              <a:custGeom>
                <a:avLst/>
                <a:gdLst/>
                <a:ahLst/>
                <a:cxnLst/>
                <a:rect l="l" t="t" r="r" b="b"/>
                <a:pathLst>
                  <a:path w="20459" h="11745" extrusionOk="0">
                    <a:moveTo>
                      <a:pt x="14" y="4013"/>
                    </a:moveTo>
                    <a:cubicBezTo>
                      <a:pt x="9" y="4035"/>
                      <a:pt x="5" y="4057"/>
                      <a:pt x="1" y="4083"/>
                    </a:cubicBezTo>
                    <a:lnTo>
                      <a:pt x="2619" y="7106"/>
                    </a:lnTo>
                    <a:cubicBezTo>
                      <a:pt x="2649" y="7093"/>
                      <a:pt x="2663" y="7084"/>
                      <a:pt x="2667" y="7084"/>
                    </a:cubicBezTo>
                    <a:cubicBezTo>
                      <a:pt x="2698" y="7062"/>
                      <a:pt x="2738" y="7049"/>
                      <a:pt x="2773" y="7045"/>
                    </a:cubicBezTo>
                    <a:cubicBezTo>
                      <a:pt x="1831" y="6073"/>
                      <a:pt x="899" y="5056"/>
                      <a:pt x="14" y="4013"/>
                    </a:cubicBezTo>
                    <a:close/>
                    <a:moveTo>
                      <a:pt x="15913" y="0"/>
                    </a:moveTo>
                    <a:cubicBezTo>
                      <a:pt x="16352" y="1909"/>
                      <a:pt x="16599" y="4563"/>
                      <a:pt x="15834" y="7520"/>
                    </a:cubicBezTo>
                    <a:lnTo>
                      <a:pt x="17483" y="8092"/>
                    </a:lnTo>
                    <a:cubicBezTo>
                      <a:pt x="18210" y="6406"/>
                      <a:pt x="19309" y="4625"/>
                      <a:pt x="20379" y="3080"/>
                    </a:cubicBezTo>
                    <a:cubicBezTo>
                      <a:pt x="20427" y="2895"/>
                      <a:pt x="20458" y="2785"/>
                      <a:pt x="20458" y="2785"/>
                    </a:cubicBezTo>
                    <a:lnTo>
                      <a:pt x="15913" y="0"/>
                    </a:lnTo>
                    <a:close/>
                    <a:moveTo>
                      <a:pt x="15666" y="8128"/>
                    </a:moveTo>
                    <a:cubicBezTo>
                      <a:pt x="15627" y="8250"/>
                      <a:pt x="15586" y="8370"/>
                      <a:pt x="15547" y="8488"/>
                    </a:cubicBezTo>
                    <a:lnTo>
                      <a:pt x="17237" y="8691"/>
                    </a:lnTo>
                    <a:cubicBezTo>
                      <a:pt x="17241" y="8686"/>
                      <a:pt x="17241" y="8677"/>
                      <a:pt x="17245" y="8673"/>
                    </a:cubicBezTo>
                    <a:lnTo>
                      <a:pt x="15666" y="8128"/>
                    </a:lnTo>
                    <a:close/>
                    <a:moveTo>
                      <a:pt x="14403" y="10715"/>
                    </a:moveTo>
                    <a:cubicBezTo>
                      <a:pt x="14077" y="11138"/>
                      <a:pt x="13712" y="11485"/>
                      <a:pt x="13307" y="11745"/>
                    </a:cubicBezTo>
                    <a:cubicBezTo>
                      <a:pt x="13765" y="11481"/>
                      <a:pt x="14122" y="11111"/>
                      <a:pt x="14403" y="10715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7"/>
              <p:cNvSpPr/>
              <p:nvPr/>
            </p:nvSpPr>
            <p:spPr>
              <a:xfrm>
                <a:off x="2065925" y="1640500"/>
                <a:ext cx="100475" cy="156225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6249" extrusionOk="0">
                    <a:moveTo>
                      <a:pt x="2768" y="1"/>
                    </a:moveTo>
                    <a:cubicBezTo>
                      <a:pt x="1911" y="1333"/>
                      <a:pt x="1105" y="2759"/>
                      <a:pt x="581" y="4067"/>
                    </a:cubicBezTo>
                    <a:lnTo>
                      <a:pt x="766" y="4089"/>
                    </a:lnTo>
                    <a:lnTo>
                      <a:pt x="138" y="5444"/>
                    </a:lnTo>
                    <a:cubicBezTo>
                      <a:pt x="71" y="5720"/>
                      <a:pt x="23" y="5994"/>
                      <a:pt x="0" y="6248"/>
                    </a:cubicBezTo>
                    <a:lnTo>
                      <a:pt x="4019" y="4968"/>
                    </a:lnTo>
                    <a:cubicBezTo>
                      <a:pt x="3944" y="4678"/>
                      <a:pt x="3706" y="3882"/>
                      <a:pt x="3032" y="2777"/>
                    </a:cubicBezTo>
                    <a:cubicBezTo>
                      <a:pt x="2619" y="2095"/>
                      <a:pt x="2636" y="978"/>
                      <a:pt x="2768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7"/>
              <p:cNvSpPr/>
              <p:nvPr/>
            </p:nvSpPr>
            <p:spPr>
              <a:xfrm>
                <a:off x="2058900" y="1600000"/>
                <a:ext cx="84500" cy="198950"/>
              </a:xfrm>
              <a:custGeom>
                <a:avLst/>
                <a:gdLst/>
                <a:ahLst/>
                <a:cxnLst/>
                <a:rect l="l" t="t" r="r" b="b"/>
                <a:pathLst>
                  <a:path w="3380" h="7958" extrusionOk="0">
                    <a:moveTo>
                      <a:pt x="246" y="5594"/>
                    </a:moveTo>
                    <a:cubicBezTo>
                      <a:pt x="242" y="5598"/>
                      <a:pt x="242" y="5607"/>
                      <a:pt x="238" y="5612"/>
                    </a:cubicBezTo>
                    <a:lnTo>
                      <a:pt x="339" y="5624"/>
                    </a:lnTo>
                    <a:lnTo>
                      <a:pt x="246" y="5594"/>
                    </a:lnTo>
                    <a:close/>
                    <a:moveTo>
                      <a:pt x="3380" y="1"/>
                    </a:moveTo>
                    <a:cubicBezTo>
                      <a:pt x="2310" y="1546"/>
                      <a:pt x="1211" y="3327"/>
                      <a:pt x="484" y="5013"/>
                    </a:cubicBezTo>
                    <a:lnTo>
                      <a:pt x="555" y="5035"/>
                    </a:lnTo>
                    <a:cubicBezTo>
                      <a:pt x="718" y="5092"/>
                      <a:pt x="805" y="5273"/>
                      <a:pt x="748" y="5435"/>
                    </a:cubicBezTo>
                    <a:cubicBezTo>
                      <a:pt x="709" y="5550"/>
                      <a:pt x="608" y="5630"/>
                      <a:pt x="493" y="5642"/>
                    </a:cubicBezTo>
                    <a:lnTo>
                      <a:pt x="862" y="5687"/>
                    </a:lnTo>
                    <a:cubicBezTo>
                      <a:pt x="1386" y="4379"/>
                      <a:pt x="2192" y="2953"/>
                      <a:pt x="3049" y="1621"/>
                    </a:cubicBezTo>
                    <a:cubicBezTo>
                      <a:pt x="3142" y="947"/>
                      <a:pt x="3287" y="344"/>
                      <a:pt x="3380" y="1"/>
                    </a:cubicBezTo>
                    <a:close/>
                    <a:moveTo>
                      <a:pt x="419" y="7064"/>
                    </a:moveTo>
                    <a:lnTo>
                      <a:pt x="0" y="7957"/>
                    </a:lnTo>
                    <a:lnTo>
                      <a:pt x="281" y="7868"/>
                    </a:lnTo>
                    <a:cubicBezTo>
                      <a:pt x="304" y="7614"/>
                      <a:pt x="352" y="7340"/>
                      <a:pt x="419" y="7064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7"/>
              <p:cNvSpPr/>
              <p:nvPr/>
            </p:nvSpPr>
            <p:spPr>
              <a:xfrm>
                <a:off x="1526450" y="1382175"/>
                <a:ext cx="509025" cy="4345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17383" extrusionOk="0">
                    <a:moveTo>
                      <a:pt x="2671" y="1"/>
                    </a:moveTo>
                    <a:cubicBezTo>
                      <a:pt x="2596" y="129"/>
                      <a:pt x="2491" y="257"/>
                      <a:pt x="2355" y="384"/>
                    </a:cubicBezTo>
                    <a:cubicBezTo>
                      <a:pt x="1985" y="815"/>
                      <a:pt x="1589" y="1150"/>
                      <a:pt x="1118" y="1251"/>
                    </a:cubicBezTo>
                    <a:lnTo>
                      <a:pt x="1105" y="1268"/>
                    </a:lnTo>
                    <a:cubicBezTo>
                      <a:pt x="1105" y="1268"/>
                      <a:pt x="744" y="1489"/>
                      <a:pt x="120" y="1647"/>
                    </a:cubicBezTo>
                    <a:cubicBezTo>
                      <a:pt x="45" y="1678"/>
                      <a:pt x="1" y="1696"/>
                      <a:pt x="1" y="1696"/>
                    </a:cubicBezTo>
                    <a:cubicBezTo>
                      <a:pt x="1" y="1696"/>
                      <a:pt x="128" y="1934"/>
                      <a:pt x="265" y="2497"/>
                    </a:cubicBezTo>
                    <a:cubicBezTo>
                      <a:pt x="1972" y="6355"/>
                      <a:pt x="5801" y="10633"/>
                      <a:pt x="9302" y="14020"/>
                    </a:cubicBezTo>
                    <a:cubicBezTo>
                      <a:pt x="11578" y="16221"/>
                      <a:pt x="13717" y="17383"/>
                      <a:pt x="15446" y="17383"/>
                    </a:cubicBezTo>
                    <a:cubicBezTo>
                      <a:pt x="15762" y="17383"/>
                      <a:pt x="16061" y="17343"/>
                      <a:pt x="16348" y="17268"/>
                    </a:cubicBezTo>
                    <a:cubicBezTo>
                      <a:pt x="17777" y="16881"/>
                      <a:pt x="18821" y="15539"/>
                      <a:pt x="19450" y="13281"/>
                    </a:cubicBezTo>
                    <a:cubicBezTo>
                      <a:pt x="19455" y="13277"/>
                      <a:pt x="19455" y="13268"/>
                      <a:pt x="19455" y="13264"/>
                    </a:cubicBezTo>
                    <a:cubicBezTo>
                      <a:pt x="20361" y="10003"/>
                      <a:pt x="19952" y="7072"/>
                      <a:pt x="19432" y="5155"/>
                    </a:cubicBezTo>
                    <a:lnTo>
                      <a:pt x="19384" y="5128"/>
                    </a:lnTo>
                    <a:lnTo>
                      <a:pt x="19384" y="5128"/>
                    </a:lnTo>
                    <a:cubicBezTo>
                      <a:pt x="19384" y="5128"/>
                      <a:pt x="19463" y="7442"/>
                      <a:pt x="19489" y="9462"/>
                    </a:cubicBezTo>
                    <a:cubicBezTo>
                      <a:pt x="19520" y="11477"/>
                      <a:pt x="18214" y="15737"/>
                      <a:pt x="16400" y="16041"/>
                    </a:cubicBezTo>
                    <a:cubicBezTo>
                      <a:pt x="16282" y="16063"/>
                      <a:pt x="16172" y="16071"/>
                      <a:pt x="16071" y="16071"/>
                    </a:cubicBezTo>
                    <a:cubicBezTo>
                      <a:pt x="14570" y="16071"/>
                      <a:pt x="14390" y="14105"/>
                      <a:pt x="12312" y="12996"/>
                    </a:cubicBezTo>
                    <a:cubicBezTo>
                      <a:pt x="10095" y="11816"/>
                      <a:pt x="10095" y="11816"/>
                      <a:pt x="8023" y="9674"/>
                    </a:cubicBezTo>
                    <a:cubicBezTo>
                      <a:pt x="7064" y="8683"/>
                      <a:pt x="6733" y="8094"/>
                      <a:pt x="6483" y="7539"/>
                    </a:cubicBezTo>
                    <a:cubicBezTo>
                      <a:pt x="6355" y="7601"/>
                      <a:pt x="6219" y="7631"/>
                      <a:pt x="6077" y="7631"/>
                    </a:cubicBezTo>
                    <a:cubicBezTo>
                      <a:pt x="5884" y="7631"/>
                      <a:pt x="5691" y="7570"/>
                      <a:pt x="5527" y="7442"/>
                    </a:cubicBezTo>
                    <a:cubicBezTo>
                      <a:pt x="5127" y="7139"/>
                      <a:pt x="5048" y="6567"/>
                      <a:pt x="5356" y="6166"/>
                    </a:cubicBezTo>
                    <a:cubicBezTo>
                      <a:pt x="5435" y="6061"/>
                      <a:pt x="5532" y="5977"/>
                      <a:pt x="5642" y="5920"/>
                    </a:cubicBezTo>
                    <a:cubicBezTo>
                      <a:pt x="5496" y="5704"/>
                      <a:pt x="5316" y="5462"/>
                      <a:pt x="5096" y="5194"/>
                    </a:cubicBezTo>
                    <a:cubicBezTo>
                      <a:pt x="4973" y="5044"/>
                      <a:pt x="4859" y="4891"/>
                      <a:pt x="4744" y="4736"/>
                    </a:cubicBezTo>
                    <a:lnTo>
                      <a:pt x="4233" y="5748"/>
                    </a:lnTo>
                    <a:cubicBezTo>
                      <a:pt x="4181" y="5858"/>
                      <a:pt x="4071" y="5920"/>
                      <a:pt x="3957" y="5920"/>
                    </a:cubicBezTo>
                    <a:cubicBezTo>
                      <a:pt x="3908" y="5920"/>
                      <a:pt x="3859" y="5911"/>
                      <a:pt x="3816" y="5889"/>
                    </a:cubicBezTo>
                    <a:cubicBezTo>
                      <a:pt x="3662" y="5809"/>
                      <a:pt x="3600" y="5620"/>
                      <a:pt x="3675" y="5466"/>
                    </a:cubicBezTo>
                    <a:lnTo>
                      <a:pt x="4348" y="4129"/>
                    </a:lnTo>
                    <a:cubicBezTo>
                      <a:pt x="3177" y="2198"/>
                      <a:pt x="2671" y="1"/>
                      <a:pt x="2671" y="1"/>
                    </a:cubicBez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7"/>
              <p:cNvSpPr/>
              <p:nvPr/>
            </p:nvSpPr>
            <p:spPr>
              <a:xfrm>
                <a:off x="1533050" y="1444575"/>
                <a:ext cx="515875" cy="382650"/>
              </a:xfrm>
              <a:custGeom>
                <a:avLst/>
                <a:gdLst/>
                <a:ahLst/>
                <a:cxnLst/>
                <a:rect l="l" t="t" r="r" b="b"/>
                <a:pathLst>
                  <a:path w="20635" h="15306" extrusionOk="0">
                    <a:moveTo>
                      <a:pt x="19168" y="2659"/>
                    </a:moveTo>
                    <a:cubicBezTo>
                      <a:pt x="19688" y="4576"/>
                      <a:pt x="20097" y="7507"/>
                      <a:pt x="19191" y="10768"/>
                    </a:cubicBezTo>
                    <a:cubicBezTo>
                      <a:pt x="19195" y="10764"/>
                      <a:pt x="19195" y="10759"/>
                      <a:pt x="19195" y="10759"/>
                    </a:cubicBezTo>
                    <a:cubicBezTo>
                      <a:pt x="19239" y="10627"/>
                      <a:pt x="19362" y="10548"/>
                      <a:pt x="19494" y="10548"/>
                    </a:cubicBezTo>
                    <a:cubicBezTo>
                      <a:pt x="19525" y="10548"/>
                      <a:pt x="19560" y="10553"/>
                      <a:pt x="19595" y="10566"/>
                    </a:cubicBezTo>
                    <a:lnTo>
                      <a:pt x="19869" y="10658"/>
                    </a:lnTo>
                    <a:cubicBezTo>
                      <a:pt x="20634" y="7701"/>
                      <a:pt x="20387" y="5047"/>
                      <a:pt x="19948" y="3138"/>
                    </a:cubicBezTo>
                    <a:lnTo>
                      <a:pt x="19168" y="2659"/>
                    </a:lnTo>
                    <a:close/>
                    <a:moveTo>
                      <a:pt x="1" y="1"/>
                    </a:moveTo>
                    <a:cubicBezTo>
                      <a:pt x="49" y="190"/>
                      <a:pt x="98" y="419"/>
                      <a:pt x="141" y="687"/>
                    </a:cubicBezTo>
                    <a:cubicBezTo>
                      <a:pt x="317" y="1743"/>
                      <a:pt x="3701" y="6152"/>
                      <a:pt x="3701" y="6152"/>
                    </a:cubicBezTo>
                    <a:cubicBezTo>
                      <a:pt x="3701" y="6152"/>
                      <a:pt x="3711" y="6329"/>
                      <a:pt x="3727" y="6609"/>
                    </a:cubicBezTo>
                    <a:cubicBezTo>
                      <a:pt x="3745" y="6609"/>
                      <a:pt x="3758" y="6605"/>
                      <a:pt x="3776" y="6605"/>
                    </a:cubicBezTo>
                    <a:cubicBezTo>
                      <a:pt x="3802" y="6605"/>
                      <a:pt x="3825" y="6609"/>
                      <a:pt x="3851" y="6614"/>
                    </a:cubicBezTo>
                    <a:cubicBezTo>
                      <a:pt x="4018" y="6654"/>
                      <a:pt x="4119" y="6821"/>
                      <a:pt x="4080" y="6993"/>
                    </a:cubicBezTo>
                    <a:cubicBezTo>
                      <a:pt x="4080" y="6997"/>
                      <a:pt x="4066" y="7054"/>
                      <a:pt x="4049" y="7151"/>
                    </a:cubicBezTo>
                    <a:cubicBezTo>
                      <a:pt x="4934" y="8194"/>
                      <a:pt x="5866" y="9211"/>
                      <a:pt x="6808" y="10183"/>
                    </a:cubicBezTo>
                    <a:cubicBezTo>
                      <a:pt x="6826" y="10178"/>
                      <a:pt x="6843" y="10178"/>
                      <a:pt x="6861" y="10178"/>
                    </a:cubicBezTo>
                    <a:cubicBezTo>
                      <a:pt x="6966" y="10178"/>
                      <a:pt x="7072" y="10227"/>
                      <a:pt x="7129" y="10324"/>
                    </a:cubicBezTo>
                    <a:cubicBezTo>
                      <a:pt x="7169" y="10389"/>
                      <a:pt x="7182" y="10460"/>
                      <a:pt x="7173" y="10531"/>
                    </a:cubicBezTo>
                    <a:cubicBezTo>
                      <a:pt x="7397" y="10504"/>
                      <a:pt x="7539" y="10482"/>
                      <a:pt x="7539" y="10482"/>
                    </a:cubicBezTo>
                    <a:cubicBezTo>
                      <a:pt x="7539" y="10482"/>
                      <a:pt x="11674" y="14759"/>
                      <a:pt x="15177" y="15261"/>
                    </a:cubicBezTo>
                    <a:cubicBezTo>
                      <a:pt x="15380" y="15291"/>
                      <a:pt x="15569" y="15305"/>
                      <a:pt x="15750" y="15305"/>
                    </a:cubicBezTo>
                    <a:cubicBezTo>
                      <a:pt x="16378" y="15305"/>
                      <a:pt x="16906" y="15141"/>
                      <a:pt x="17342" y="14883"/>
                    </a:cubicBezTo>
                    <a:cubicBezTo>
                      <a:pt x="17747" y="14623"/>
                      <a:pt x="18112" y="14276"/>
                      <a:pt x="18438" y="13853"/>
                    </a:cubicBezTo>
                    <a:cubicBezTo>
                      <a:pt x="19177" y="12814"/>
                      <a:pt x="19384" y="11599"/>
                      <a:pt x="19384" y="11599"/>
                    </a:cubicBezTo>
                    <a:lnTo>
                      <a:pt x="19582" y="11626"/>
                    </a:lnTo>
                    <a:cubicBezTo>
                      <a:pt x="19621" y="11508"/>
                      <a:pt x="19662" y="11388"/>
                      <a:pt x="19701" y="11266"/>
                    </a:cubicBezTo>
                    <a:lnTo>
                      <a:pt x="19388" y="11155"/>
                    </a:lnTo>
                    <a:cubicBezTo>
                      <a:pt x="19235" y="11102"/>
                      <a:pt x="19150" y="10939"/>
                      <a:pt x="19186" y="10785"/>
                    </a:cubicBezTo>
                    <a:lnTo>
                      <a:pt x="19186" y="10785"/>
                    </a:lnTo>
                    <a:cubicBezTo>
                      <a:pt x="18557" y="13043"/>
                      <a:pt x="17513" y="14385"/>
                      <a:pt x="16084" y="14772"/>
                    </a:cubicBezTo>
                    <a:cubicBezTo>
                      <a:pt x="15797" y="14847"/>
                      <a:pt x="15498" y="14887"/>
                      <a:pt x="15182" y="14887"/>
                    </a:cubicBezTo>
                    <a:cubicBezTo>
                      <a:pt x="13453" y="14887"/>
                      <a:pt x="11314" y="13725"/>
                      <a:pt x="9038" y="11524"/>
                    </a:cubicBezTo>
                    <a:cubicBezTo>
                      <a:pt x="5537" y="8137"/>
                      <a:pt x="1708" y="3859"/>
                      <a:pt x="1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7"/>
              <p:cNvSpPr/>
              <p:nvPr/>
            </p:nvSpPr>
            <p:spPr>
              <a:xfrm>
                <a:off x="1554375" y="1391775"/>
                <a:ext cx="30950" cy="21700"/>
              </a:xfrm>
              <a:custGeom>
                <a:avLst/>
                <a:gdLst/>
                <a:ahLst/>
                <a:cxnLst/>
                <a:rect l="l" t="t" r="r" b="b"/>
                <a:pathLst>
                  <a:path w="1238" h="868" extrusionOk="0">
                    <a:moveTo>
                      <a:pt x="1238" y="0"/>
                    </a:moveTo>
                    <a:lnTo>
                      <a:pt x="1238" y="0"/>
                    </a:lnTo>
                    <a:cubicBezTo>
                      <a:pt x="934" y="277"/>
                      <a:pt x="508" y="541"/>
                      <a:pt x="94" y="758"/>
                    </a:cubicBezTo>
                    <a:lnTo>
                      <a:pt x="1" y="867"/>
                    </a:lnTo>
                    <a:cubicBezTo>
                      <a:pt x="472" y="766"/>
                      <a:pt x="868" y="431"/>
                      <a:pt x="1238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7"/>
              <p:cNvSpPr/>
              <p:nvPr/>
            </p:nvSpPr>
            <p:spPr>
              <a:xfrm>
                <a:off x="1652625" y="1530175"/>
                <a:ext cx="35900" cy="428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712" extrusionOk="0">
                    <a:moveTo>
                      <a:pt x="595" y="0"/>
                    </a:moveTo>
                    <a:cubicBezTo>
                      <a:pt x="485" y="57"/>
                      <a:pt x="388" y="141"/>
                      <a:pt x="309" y="246"/>
                    </a:cubicBezTo>
                    <a:cubicBezTo>
                      <a:pt x="1" y="647"/>
                      <a:pt x="80" y="1219"/>
                      <a:pt x="480" y="1522"/>
                    </a:cubicBezTo>
                    <a:cubicBezTo>
                      <a:pt x="644" y="1650"/>
                      <a:pt x="837" y="1711"/>
                      <a:pt x="1030" y="1711"/>
                    </a:cubicBezTo>
                    <a:cubicBezTo>
                      <a:pt x="1172" y="1711"/>
                      <a:pt x="1308" y="1681"/>
                      <a:pt x="1436" y="1619"/>
                    </a:cubicBezTo>
                    <a:cubicBezTo>
                      <a:pt x="1215" y="1136"/>
                      <a:pt x="1057" y="677"/>
                      <a:pt x="595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7"/>
              <p:cNvSpPr/>
              <p:nvPr/>
            </p:nvSpPr>
            <p:spPr>
              <a:xfrm>
                <a:off x="1630750" y="1625075"/>
                <a:ext cx="68650" cy="78825"/>
              </a:xfrm>
              <a:custGeom>
                <a:avLst/>
                <a:gdLst/>
                <a:ahLst/>
                <a:cxnLst/>
                <a:rect l="l" t="t" r="r" b="b"/>
                <a:pathLst>
                  <a:path w="2746" h="3153" extrusionOk="0">
                    <a:moveTo>
                      <a:pt x="128" y="1"/>
                    </a:moveTo>
                    <a:cubicBezTo>
                      <a:pt x="75" y="291"/>
                      <a:pt x="0" y="829"/>
                      <a:pt x="9" y="1370"/>
                    </a:cubicBezTo>
                    <a:cubicBezTo>
                      <a:pt x="67" y="1770"/>
                      <a:pt x="132" y="2157"/>
                      <a:pt x="220" y="2470"/>
                    </a:cubicBezTo>
                    <a:cubicBezTo>
                      <a:pt x="339" y="2716"/>
                      <a:pt x="515" y="2901"/>
                      <a:pt x="779" y="2976"/>
                    </a:cubicBezTo>
                    <a:cubicBezTo>
                      <a:pt x="1267" y="3108"/>
                      <a:pt x="1659" y="3152"/>
                      <a:pt x="1962" y="3152"/>
                    </a:cubicBezTo>
                    <a:cubicBezTo>
                      <a:pt x="2394" y="3152"/>
                      <a:pt x="2649" y="3064"/>
                      <a:pt x="2746" y="3024"/>
                    </a:cubicBezTo>
                    <a:lnTo>
                      <a:pt x="128" y="1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7"/>
              <p:cNvSpPr/>
              <p:nvPr/>
            </p:nvSpPr>
            <p:spPr>
              <a:xfrm>
                <a:off x="1626225" y="1609700"/>
                <a:ext cx="86375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3455" h="3983" extrusionOk="0">
                    <a:moveTo>
                      <a:pt x="49" y="0"/>
                    </a:moveTo>
                    <a:cubicBezTo>
                      <a:pt x="31" y="0"/>
                      <a:pt x="18" y="4"/>
                      <a:pt x="0" y="4"/>
                    </a:cubicBezTo>
                    <a:cubicBezTo>
                      <a:pt x="27" y="484"/>
                      <a:pt x="89" y="1259"/>
                      <a:pt x="190" y="1985"/>
                    </a:cubicBezTo>
                    <a:cubicBezTo>
                      <a:pt x="181" y="1444"/>
                      <a:pt x="256" y="906"/>
                      <a:pt x="309" y="616"/>
                    </a:cubicBezTo>
                    <a:cubicBezTo>
                      <a:pt x="313" y="590"/>
                      <a:pt x="317" y="568"/>
                      <a:pt x="322" y="546"/>
                    </a:cubicBezTo>
                    <a:cubicBezTo>
                      <a:pt x="339" y="449"/>
                      <a:pt x="353" y="392"/>
                      <a:pt x="353" y="388"/>
                    </a:cubicBezTo>
                    <a:cubicBezTo>
                      <a:pt x="392" y="216"/>
                      <a:pt x="291" y="49"/>
                      <a:pt x="124" y="9"/>
                    </a:cubicBezTo>
                    <a:cubicBezTo>
                      <a:pt x="98" y="4"/>
                      <a:pt x="75" y="0"/>
                      <a:pt x="49" y="0"/>
                    </a:cubicBezTo>
                    <a:close/>
                    <a:moveTo>
                      <a:pt x="401" y="3085"/>
                    </a:moveTo>
                    <a:lnTo>
                      <a:pt x="401" y="3085"/>
                    </a:lnTo>
                    <a:cubicBezTo>
                      <a:pt x="410" y="3124"/>
                      <a:pt x="419" y="3164"/>
                      <a:pt x="432" y="3199"/>
                    </a:cubicBezTo>
                    <a:cubicBezTo>
                      <a:pt x="621" y="3837"/>
                      <a:pt x="1589" y="3983"/>
                      <a:pt x="2439" y="3983"/>
                    </a:cubicBezTo>
                    <a:cubicBezTo>
                      <a:pt x="2825" y="3983"/>
                      <a:pt x="3191" y="3952"/>
                      <a:pt x="3446" y="3926"/>
                    </a:cubicBezTo>
                    <a:cubicBezTo>
                      <a:pt x="3455" y="3855"/>
                      <a:pt x="3442" y="3784"/>
                      <a:pt x="3402" y="3719"/>
                    </a:cubicBezTo>
                    <a:cubicBezTo>
                      <a:pt x="3345" y="3622"/>
                      <a:pt x="3239" y="3573"/>
                      <a:pt x="3134" y="3573"/>
                    </a:cubicBezTo>
                    <a:cubicBezTo>
                      <a:pt x="3116" y="3573"/>
                      <a:pt x="3099" y="3573"/>
                      <a:pt x="3081" y="3578"/>
                    </a:cubicBezTo>
                    <a:cubicBezTo>
                      <a:pt x="3046" y="3582"/>
                      <a:pt x="3006" y="3595"/>
                      <a:pt x="2975" y="3617"/>
                    </a:cubicBezTo>
                    <a:cubicBezTo>
                      <a:pt x="2971" y="3617"/>
                      <a:pt x="2957" y="3626"/>
                      <a:pt x="2927" y="3639"/>
                    </a:cubicBezTo>
                    <a:cubicBezTo>
                      <a:pt x="2830" y="3679"/>
                      <a:pt x="2575" y="3767"/>
                      <a:pt x="2143" y="3767"/>
                    </a:cubicBezTo>
                    <a:cubicBezTo>
                      <a:pt x="1840" y="3767"/>
                      <a:pt x="1448" y="3723"/>
                      <a:pt x="960" y="3591"/>
                    </a:cubicBezTo>
                    <a:cubicBezTo>
                      <a:pt x="696" y="3516"/>
                      <a:pt x="520" y="3331"/>
                      <a:pt x="401" y="3085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7"/>
              <p:cNvSpPr/>
              <p:nvPr/>
            </p:nvSpPr>
            <p:spPr>
              <a:xfrm>
                <a:off x="1529425" y="1410700"/>
                <a:ext cx="27300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507" extrusionOk="0">
                    <a:moveTo>
                      <a:pt x="1092" y="1"/>
                    </a:moveTo>
                    <a:cubicBezTo>
                      <a:pt x="635" y="242"/>
                      <a:pt x="203" y="427"/>
                      <a:pt x="1" y="506"/>
                    </a:cubicBezTo>
                    <a:cubicBezTo>
                      <a:pt x="625" y="348"/>
                      <a:pt x="986" y="127"/>
                      <a:pt x="986" y="127"/>
                    </a:cubicBezTo>
                    <a:lnTo>
                      <a:pt x="999" y="110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7"/>
              <p:cNvSpPr/>
              <p:nvPr/>
            </p:nvSpPr>
            <p:spPr>
              <a:xfrm>
                <a:off x="2053625" y="1764700"/>
                <a:ext cx="113450" cy="45450"/>
              </a:xfrm>
              <a:custGeom>
                <a:avLst/>
                <a:gdLst/>
                <a:ahLst/>
                <a:cxnLst/>
                <a:rect l="l" t="t" r="r" b="b"/>
                <a:pathLst>
                  <a:path w="4538" h="1818" extrusionOk="0">
                    <a:moveTo>
                      <a:pt x="4511" y="0"/>
                    </a:moveTo>
                    <a:lnTo>
                      <a:pt x="492" y="1280"/>
                    </a:lnTo>
                    <a:lnTo>
                      <a:pt x="211" y="1369"/>
                    </a:lnTo>
                    <a:lnTo>
                      <a:pt x="0" y="1818"/>
                    </a:lnTo>
                    <a:lnTo>
                      <a:pt x="4537" y="124"/>
                    </a:lnTo>
                    <a:cubicBezTo>
                      <a:pt x="4537" y="124"/>
                      <a:pt x="4528" y="84"/>
                      <a:pt x="4511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7"/>
              <p:cNvSpPr/>
              <p:nvPr/>
            </p:nvSpPr>
            <p:spPr>
              <a:xfrm>
                <a:off x="1616425" y="1485400"/>
                <a:ext cx="28650" cy="44800"/>
              </a:xfrm>
              <a:custGeom>
                <a:avLst/>
                <a:gdLst/>
                <a:ahLst/>
                <a:cxnLst/>
                <a:rect l="l" t="t" r="r" b="b"/>
                <a:pathLst>
                  <a:path w="1146" h="1792" extrusionOk="0">
                    <a:moveTo>
                      <a:pt x="749" y="0"/>
                    </a:moveTo>
                    <a:lnTo>
                      <a:pt x="76" y="1337"/>
                    </a:lnTo>
                    <a:cubicBezTo>
                      <a:pt x="1" y="1491"/>
                      <a:pt x="63" y="1680"/>
                      <a:pt x="217" y="1760"/>
                    </a:cubicBezTo>
                    <a:cubicBezTo>
                      <a:pt x="260" y="1782"/>
                      <a:pt x="309" y="1791"/>
                      <a:pt x="358" y="1791"/>
                    </a:cubicBezTo>
                    <a:cubicBezTo>
                      <a:pt x="472" y="1791"/>
                      <a:pt x="582" y="1729"/>
                      <a:pt x="634" y="1619"/>
                    </a:cubicBezTo>
                    <a:lnTo>
                      <a:pt x="1145" y="607"/>
                    </a:lnTo>
                    <a:cubicBezTo>
                      <a:pt x="1009" y="409"/>
                      <a:pt x="877" y="207"/>
                      <a:pt x="749" y="0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7"/>
              <p:cNvSpPr/>
              <p:nvPr/>
            </p:nvSpPr>
            <p:spPr>
              <a:xfrm>
                <a:off x="2011800" y="1708250"/>
                <a:ext cx="67250" cy="32825"/>
              </a:xfrm>
              <a:custGeom>
                <a:avLst/>
                <a:gdLst/>
                <a:ahLst/>
                <a:cxnLst/>
                <a:rect l="l" t="t" r="r" b="b"/>
                <a:pathLst>
                  <a:path w="2690" h="1313" extrusionOk="0">
                    <a:moveTo>
                      <a:pt x="344" y="1"/>
                    </a:moveTo>
                    <a:cubicBezTo>
                      <a:pt x="212" y="1"/>
                      <a:pt x="89" y="80"/>
                      <a:pt x="45" y="212"/>
                    </a:cubicBezTo>
                    <a:cubicBezTo>
                      <a:pt x="45" y="212"/>
                      <a:pt x="45" y="217"/>
                      <a:pt x="41" y="221"/>
                    </a:cubicBezTo>
                    <a:cubicBezTo>
                      <a:pt x="41" y="225"/>
                      <a:pt x="41" y="234"/>
                      <a:pt x="36" y="238"/>
                    </a:cubicBezTo>
                    <a:cubicBezTo>
                      <a:pt x="0" y="392"/>
                      <a:pt x="85" y="555"/>
                      <a:pt x="238" y="608"/>
                    </a:cubicBezTo>
                    <a:lnTo>
                      <a:pt x="551" y="719"/>
                    </a:lnTo>
                    <a:lnTo>
                      <a:pt x="2130" y="1264"/>
                    </a:lnTo>
                    <a:lnTo>
                      <a:pt x="2223" y="1294"/>
                    </a:lnTo>
                    <a:lnTo>
                      <a:pt x="2377" y="1312"/>
                    </a:lnTo>
                    <a:cubicBezTo>
                      <a:pt x="2492" y="1300"/>
                      <a:pt x="2593" y="1220"/>
                      <a:pt x="2632" y="1105"/>
                    </a:cubicBezTo>
                    <a:cubicBezTo>
                      <a:pt x="2689" y="943"/>
                      <a:pt x="2602" y="762"/>
                      <a:pt x="2439" y="705"/>
                    </a:cubicBezTo>
                    <a:lnTo>
                      <a:pt x="2368" y="683"/>
                    </a:lnTo>
                    <a:lnTo>
                      <a:pt x="719" y="111"/>
                    </a:lnTo>
                    <a:lnTo>
                      <a:pt x="445" y="19"/>
                    </a:lnTo>
                    <a:cubicBezTo>
                      <a:pt x="410" y="6"/>
                      <a:pt x="375" y="1"/>
                      <a:pt x="344" y="1"/>
                    </a:cubicBezTo>
                    <a:close/>
                  </a:path>
                </a:pathLst>
              </a:custGeom>
              <a:solidFill>
                <a:srgbClr val="37380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7"/>
              <p:cNvSpPr/>
              <p:nvPr/>
            </p:nvSpPr>
            <p:spPr>
              <a:xfrm>
                <a:off x="5873200" y="3016050"/>
                <a:ext cx="40505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10" extrusionOk="0">
                    <a:moveTo>
                      <a:pt x="3031" y="0"/>
                    </a:moveTo>
                    <a:lnTo>
                      <a:pt x="0" y="11973"/>
                    </a:lnTo>
                    <a:lnTo>
                      <a:pt x="13166" y="15309"/>
                    </a:lnTo>
                    <a:lnTo>
                      <a:pt x="16202" y="3335"/>
                    </a:lnTo>
                    <a:lnTo>
                      <a:pt x="303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7"/>
              <p:cNvSpPr/>
              <p:nvPr/>
            </p:nvSpPr>
            <p:spPr>
              <a:xfrm>
                <a:off x="5865050" y="3008175"/>
                <a:ext cx="421225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5936" extrusionOk="0">
                    <a:moveTo>
                      <a:pt x="3587" y="693"/>
                    </a:moveTo>
                    <a:lnTo>
                      <a:pt x="16145" y="3880"/>
                    </a:lnTo>
                    <a:lnTo>
                      <a:pt x="13268" y="15241"/>
                    </a:lnTo>
                    <a:lnTo>
                      <a:pt x="705" y="12060"/>
                    </a:lnTo>
                    <a:lnTo>
                      <a:pt x="3587" y="693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7" y="17"/>
                      <a:pt x="3199" y="47"/>
                    </a:cubicBezTo>
                    <a:cubicBezTo>
                      <a:pt x="3125" y="90"/>
                      <a:pt x="3077" y="157"/>
                      <a:pt x="3054" y="240"/>
                    </a:cubicBezTo>
                    <a:lnTo>
                      <a:pt x="22" y="12209"/>
                    </a:lnTo>
                    <a:cubicBezTo>
                      <a:pt x="0" y="12292"/>
                      <a:pt x="14" y="12377"/>
                      <a:pt x="57" y="12446"/>
                    </a:cubicBezTo>
                    <a:cubicBezTo>
                      <a:pt x="97" y="12517"/>
                      <a:pt x="168" y="12570"/>
                      <a:pt x="247" y="12592"/>
                    </a:cubicBezTo>
                    <a:lnTo>
                      <a:pt x="13417" y="15927"/>
                    </a:lnTo>
                    <a:cubicBezTo>
                      <a:pt x="13443" y="15931"/>
                      <a:pt x="13469" y="15936"/>
                      <a:pt x="13496" y="15936"/>
                    </a:cubicBezTo>
                    <a:cubicBezTo>
                      <a:pt x="13633" y="15936"/>
                      <a:pt x="13760" y="15844"/>
                      <a:pt x="13796" y="15698"/>
                    </a:cubicBezTo>
                    <a:lnTo>
                      <a:pt x="16832" y="3730"/>
                    </a:lnTo>
                    <a:cubicBezTo>
                      <a:pt x="16849" y="3646"/>
                      <a:pt x="16840" y="3563"/>
                      <a:pt x="16796" y="3492"/>
                    </a:cubicBezTo>
                    <a:cubicBezTo>
                      <a:pt x="16753" y="3421"/>
                      <a:pt x="16686" y="3368"/>
                      <a:pt x="16603" y="3347"/>
                    </a:cubicBezTo>
                    <a:lnTo>
                      <a:pt x="3437" y="11"/>
                    </a:lnTo>
                    <a:cubicBezTo>
                      <a:pt x="3410" y="4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7"/>
              <p:cNvSpPr/>
              <p:nvPr/>
            </p:nvSpPr>
            <p:spPr>
              <a:xfrm>
                <a:off x="5873200" y="3315375"/>
                <a:ext cx="3545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6" extrusionOk="0">
                    <a:moveTo>
                      <a:pt x="0" y="0"/>
                    </a:moveTo>
                    <a:lnTo>
                      <a:pt x="1130" y="1884"/>
                    </a:lnTo>
                    <a:lnTo>
                      <a:pt x="14183" y="5536"/>
                    </a:lnTo>
                    <a:lnTo>
                      <a:pt x="13166" y="333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7"/>
              <p:cNvSpPr/>
              <p:nvPr/>
            </p:nvSpPr>
            <p:spPr>
              <a:xfrm>
                <a:off x="5864825" y="3307550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72" y="1928"/>
                    </a:lnTo>
                    <a:lnTo>
                      <a:pt x="996" y="802"/>
                    </a:lnTo>
                    <a:close/>
                    <a:moveTo>
                      <a:pt x="331" y="0"/>
                    </a:moveTo>
                    <a:cubicBezTo>
                      <a:pt x="235" y="0"/>
                      <a:pt x="143" y="44"/>
                      <a:pt x="84" y="124"/>
                    </a:cubicBezTo>
                    <a:cubicBezTo>
                      <a:pt x="5" y="225"/>
                      <a:pt x="1" y="366"/>
                      <a:pt x="66" y="471"/>
                    </a:cubicBezTo>
                    <a:lnTo>
                      <a:pt x="1197" y="2360"/>
                    </a:lnTo>
                    <a:cubicBezTo>
                      <a:pt x="1242" y="2425"/>
                      <a:pt x="1307" y="2478"/>
                      <a:pt x="1382" y="2500"/>
                    </a:cubicBezTo>
                    <a:lnTo>
                      <a:pt x="14434" y="6148"/>
                    </a:lnTo>
                    <a:cubicBezTo>
                      <a:pt x="14465" y="6157"/>
                      <a:pt x="14491" y="6162"/>
                      <a:pt x="14518" y="6162"/>
                    </a:cubicBezTo>
                    <a:cubicBezTo>
                      <a:pt x="14609" y="6162"/>
                      <a:pt x="14698" y="6121"/>
                      <a:pt x="14759" y="6052"/>
                    </a:cubicBezTo>
                    <a:cubicBezTo>
                      <a:pt x="14834" y="5959"/>
                      <a:pt x="14857" y="5827"/>
                      <a:pt x="14804" y="5717"/>
                    </a:cubicBezTo>
                    <a:lnTo>
                      <a:pt x="13787" y="3517"/>
                    </a:lnTo>
                    <a:cubicBezTo>
                      <a:pt x="13748" y="3433"/>
                      <a:pt x="13673" y="3367"/>
                      <a:pt x="13580" y="3345"/>
                    </a:cubicBezTo>
                    <a:lnTo>
                      <a:pt x="409" y="10"/>
                    </a:lnTo>
                    <a:cubicBezTo>
                      <a:pt x="383" y="3"/>
                      <a:pt x="357" y="0"/>
                      <a:pt x="33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7"/>
              <p:cNvSpPr/>
              <p:nvPr/>
            </p:nvSpPr>
            <p:spPr>
              <a:xfrm>
                <a:off x="6202325" y="3099425"/>
                <a:ext cx="104975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4" extrusionOk="0">
                    <a:moveTo>
                      <a:pt x="3037" y="0"/>
                    </a:moveTo>
                    <a:lnTo>
                      <a:pt x="1" y="11974"/>
                    </a:lnTo>
                    <a:lnTo>
                      <a:pt x="1018" y="14174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7"/>
              <p:cNvSpPr/>
              <p:nvPr/>
            </p:nvSpPr>
            <p:spPr>
              <a:xfrm>
                <a:off x="6194400" y="3091625"/>
                <a:ext cx="121050" cy="369975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9" extrusionOk="0">
                    <a:moveTo>
                      <a:pt x="3477" y="1104"/>
                    </a:moveTo>
                    <a:lnTo>
                      <a:pt x="4176" y="2235"/>
                    </a:lnTo>
                    <a:lnTo>
                      <a:pt x="1251" y="13558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0" y="1"/>
                    </a:moveTo>
                    <a:cubicBezTo>
                      <a:pt x="3335" y="1"/>
                      <a:pt x="3320" y="2"/>
                      <a:pt x="3305" y="4"/>
                    </a:cubicBezTo>
                    <a:cubicBezTo>
                      <a:pt x="3183" y="22"/>
                      <a:pt x="3081" y="115"/>
                      <a:pt x="3051" y="237"/>
                    </a:cubicBezTo>
                    <a:lnTo>
                      <a:pt x="19" y="12207"/>
                    </a:lnTo>
                    <a:cubicBezTo>
                      <a:pt x="1" y="12277"/>
                      <a:pt x="5" y="12352"/>
                      <a:pt x="37" y="12418"/>
                    </a:cubicBezTo>
                    <a:lnTo>
                      <a:pt x="1053" y="14614"/>
                    </a:lnTo>
                    <a:cubicBezTo>
                      <a:pt x="1101" y="14728"/>
                      <a:pt x="1215" y="14799"/>
                      <a:pt x="1335" y="14799"/>
                    </a:cubicBezTo>
                    <a:lnTo>
                      <a:pt x="1365" y="14799"/>
                    </a:lnTo>
                    <a:cubicBezTo>
                      <a:pt x="1497" y="14785"/>
                      <a:pt x="1607" y="14693"/>
                      <a:pt x="1638" y="14561"/>
                    </a:cubicBezTo>
                    <a:lnTo>
                      <a:pt x="4820" y="2262"/>
                    </a:lnTo>
                    <a:cubicBezTo>
                      <a:pt x="4842" y="2178"/>
                      <a:pt x="4828" y="2090"/>
                      <a:pt x="4779" y="2020"/>
                    </a:cubicBezTo>
                    <a:lnTo>
                      <a:pt x="3618" y="150"/>
                    </a:lnTo>
                    <a:cubicBezTo>
                      <a:pt x="3560" y="53"/>
                      <a:pt x="3458" y="1"/>
                      <a:pt x="335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7"/>
              <p:cNvSpPr/>
              <p:nvPr/>
            </p:nvSpPr>
            <p:spPr>
              <a:xfrm>
                <a:off x="5429850" y="2085800"/>
                <a:ext cx="405100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4" h="15310" extrusionOk="0">
                    <a:moveTo>
                      <a:pt x="3033" y="0"/>
                    </a:moveTo>
                    <a:lnTo>
                      <a:pt x="1" y="11970"/>
                    </a:lnTo>
                    <a:lnTo>
                      <a:pt x="13171" y="15309"/>
                    </a:lnTo>
                    <a:lnTo>
                      <a:pt x="16203" y="3337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7"/>
              <p:cNvSpPr/>
              <p:nvPr/>
            </p:nvSpPr>
            <p:spPr>
              <a:xfrm>
                <a:off x="5421175" y="2077950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8" y="694"/>
                    </a:moveTo>
                    <a:lnTo>
                      <a:pt x="16167" y="3874"/>
                    </a:lnTo>
                    <a:lnTo>
                      <a:pt x="13289" y="15241"/>
                    </a:lnTo>
                    <a:lnTo>
                      <a:pt x="726" y="12059"/>
                    </a:lnTo>
                    <a:lnTo>
                      <a:pt x="3608" y="694"/>
                    </a:lnTo>
                    <a:close/>
                    <a:moveTo>
                      <a:pt x="3378" y="1"/>
                    </a:moveTo>
                    <a:cubicBezTo>
                      <a:pt x="3322" y="1"/>
                      <a:pt x="3269" y="16"/>
                      <a:pt x="3221" y="42"/>
                    </a:cubicBezTo>
                    <a:cubicBezTo>
                      <a:pt x="3146" y="86"/>
                      <a:pt x="3098" y="156"/>
                      <a:pt x="3076" y="235"/>
                    </a:cubicBezTo>
                    <a:lnTo>
                      <a:pt x="44" y="12209"/>
                    </a:lnTo>
                    <a:cubicBezTo>
                      <a:pt x="0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5" y="15932"/>
                      <a:pt x="13492" y="15936"/>
                      <a:pt x="13518" y="15936"/>
                    </a:cubicBezTo>
                    <a:cubicBezTo>
                      <a:pt x="13571" y="15936"/>
                      <a:pt x="13628" y="15918"/>
                      <a:pt x="13677" y="15892"/>
                    </a:cubicBezTo>
                    <a:cubicBezTo>
                      <a:pt x="13746" y="15848"/>
                      <a:pt x="13799" y="15778"/>
                      <a:pt x="13817" y="15698"/>
                    </a:cubicBezTo>
                    <a:lnTo>
                      <a:pt x="16853" y="3726"/>
                    </a:lnTo>
                    <a:cubicBezTo>
                      <a:pt x="16893" y="3558"/>
                      <a:pt x="16792" y="3391"/>
                      <a:pt x="16624" y="3346"/>
                    </a:cubicBezTo>
                    <a:lnTo>
                      <a:pt x="3459" y="11"/>
                    </a:lnTo>
                    <a:cubicBezTo>
                      <a:pt x="3432" y="4"/>
                      <a:pt x="3405" y="1"/>
                      <a:pt x="337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7"/>
              <p:cNvSpPr/>
              <p:nvPr/>
            </p:nvSpPr>
            <p:spPr>
              <a:xfrm>
                <a:off x="5429850" y="2385050"/>
                <a:ext cx="354575" cy="13837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5" extrusionOk="0">
                    <a:moveTo>
                      <a:pt x="1" y="0"/>
                    </a:moveTo>
                    <a:lnTo>
                      <a:pt x="1132" y="1887"/>
                    </a:lnTo>
                    <a:lnTo>
                      <a:pt x="14183" y="5535"/>
                    </a:lnTo>
                    <a:lnTo>
                      <a:pt x="13171" y="333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7"/>
              <p:cNvSpPr/>
              <p:nvPr/>
            </p:nvSpPr>
            <p:spPr>
              <a:xfrm>
                <a:off x="5421500" y="2377200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6"/>
                    </a:moveTo>
                    <a:lnTo>
                      <a:pt x="13280" y="3917"/>
                    </a:lnTo>
                    <a:lnTo>
                      <a:pt x="13950" y="5365"/>
                    </a:lnTo>
                    <a:lnTo>
                      <a:pt x="13950" y="5365"/>
                    </a:lnTo>
                    <a:lnTo>
                      <a:pt x="1673" y="1933"/>
                    </a:lnTo>
                    <a:lnTo>
                      <a:pt x="995" y="806"/>
                    </a:lnTo>
                    <a:close/>
                    <a:moveTo>
                      <a:pt x="336" y="1"/>
                    </a:moveTo>
                    <a:cubicBezTo>
                      <a:pt x="237" y="1"/>
                      <a:pt x="144" y="48"/>
                      <a:pt x="84" y="129"/>
                    </a:cubicBezTo>
                    <a:cubicBezTo>
                      <a:pt x="10" y="231"/>
                      <a:pt x="0" y="367"/>
                      <a:pt x="67" y="477"/>
                    </a:cubicBezTo>
                    <a:lnTo>
                      <a:pt x="1198" y="2360"/>
                    </a:lnTo>
                    <a:cubicBezTo>
                      <a:pt x="1241" y="2430"/>
                      <a:pt x="1308" y="2479"/>
                      <a:pt x="1383" y="2501"/>
                    </a:cubicBezTo>
                    <a:lnTo>
                      <a:pt x="14433" y="6153"/>
                    </a:lnTo>
                    <a:cubicBezTo>
                      <a:pt x="14464" y="6162"/>
                      <a:pt x="14491" y="6162"/>
                      <a:pt x="14517" y="6162"/>
                    </a:cubicBezTo>
                    <a:cubicBezTo>
                      <a:pt x="14610" y="6162"/>
                      <a:pt x="14698" y="6127"/>
                      <a:pt x="14759" y="6052"/>
                    </a:cubicBezTo>
                    <a:cubicBezTo>
                      <a:pt x="14834" y="5960"/>
                      <a:pt x="14856" y="5832"/>
                      <a:pt x="14803" y="5717"/>
                    </a:cubicBezTo>
                    <a:lnTo>
                      <a:pt x="13786" y="3521"/>
                    </a:lnTo>
                    <a:cubicBezTo>
                      <a:pt x="13747" y="3434"/>
                      <a:pt x="13672" y="3372"/>
                      <a:pt x="13580" y="3350"/>
                    </a:cubicBezTo>
                    <a:lnTo>
                      <a:pt x="410" y="10"/>
                    </a:lnTo>
                    <a:cubicBezTo>
                      <a:pt x="385" y="4"/>
                      <a:pt x="360" y="1"/>
                      <a:pt x="33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7"/>
              <p:cNvSpPr/>
              <p:nvPr/>
            </p:nvSpPr>
            <p:spPr>
              <a:xfrm>
                <a:off x="5759125" y="2169200"/>
                <a:ext cx="104850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69" extrusionOk="0">
                    <a:moveTo>
                      <a:pt x="3032" y="1"/>
                    </a:moveTo>
                    <a:lnTo>
                      <a:pt x="0" y="11973"/>
                    </a:lnTo>
                    <a:lnTo>
                      <a:pt x="1012" y="14169"/>
                    </a:lnTo>
                    <a:lnTo>
                      <a:pt x="4194" y="1871"/>
                    </a:lnTo>
                    <a:lnTo>
                      <a:pt x="3168" y="224"/>
                    </a:lnTo>
                    <a:lnTo>
                      <a:pt x="30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7"/>
              <p:cNvSpPr/>
              <p:nvPr/>
            </p:nvSpPr>
            <p:spPr>
              <a:xfrm>
                <a:off x="5751100" y="2161375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6"/>
                    </a:moveTo>
                    <a:lnTo>
                      <a:pt x="4176" y="2237"/>
                    </a:lnTo>
                    <a:lnTo>
                      <a:pt x="1249" y="13554"/>
                    </a:lnTo>
                    <a:lnTo>
                      <a:pt x="651" y="12256"/>
                    </a:lnTo>
                    <a:lnTo>
                      <a:pt x="3476" y="1106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1" y="23"/>
                      <a:pt x="3080" y="115"/>
                      <a:pt x="3049" y="234"/>
                    </a:cubicBezTo>
                    <a:lnTo>
                      <a:pt x="17" y="12207"/>
                    </a:lnTo>
                    <a:cubicBezTo>
                      <a:pt x="0" y="12278"/>
                      <a:pt x="4" y="12353"/>
                      <a:pt x="35" y="12414"/>
                    </a:cubicBezTo>
                    <a:lnTo>
                      <a:pt x="1051" y="14614"/>
                    </a:lnTo>
                    <a:cubicBezTo>
                      <a:pt x="1100" y="14725"/>
                      <a:pt x="1215" y="14795"/>
                      <a:pt x="1333" y="14795"/>
                    </a:cubicBezTo>
                    <a:lnTo>
                      <a:pt x="1364" y="14795"/>
                    </a:lnTo>
                    <a:cubicBezTo>
                      <a:pt x="1496" y="14782"/>
                      <a:pt x="1605" y="14689"/>
                      <a:pt x="1637" y="14561"/>
                    </a:cubicBezTo>
                    <a:lnTo>
                      <a:pt x="4818" y="2263"/>
                    </a:lnTo>
                    <a:cubicBezTo>
                      <a:pt x="4840" y="2179"/>
                      <a:pt x="4826" y="2091"/>
                      <a:pt x="4779" y="2016"/>
                    </a:cubicBezTo>
                    <a:lnTo>
                      <a:pt x="3617" y="146"/>
                    </a:lnTo>
                    <a:cubicBezTo>
                      <a:pt x="3560" y="55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7"/>
              <p:cNvSpPr/>
              <p:nvPr/>
            </p:nvSpPr>
            <p:spPr>
              <a:xfrm>
                <a:off x="5124575" y="3495650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3" y="1"/>
                    </a:moveTo>
                    <a:lnTo>
                      <a:pt x="1" y="11975"/>
                    </a:lnTo>
                    <a:lnTo>
                      <a:pt x="13171" y="15310"/>
                    </a:lnTo>
                    <a:lnTo>
                      <a:pt x="16203" y="3341"/>
                    </a:lnTo>
                    <a:lnTo>
                      <a:pt x="30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7"/>
              <p:cNvSpPr/>
              <p:nvPr/>
            </p:nvSpPr>
            <p:spPr>
              <a:xfrm>
                <a:off x="5115900" y="3487900"/>
                <a:ext cx="422450" cy="398325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3" extrusionOk="0">
                    <a:moveTo>
                      <a:pt x="3609" y="694"/>
                    </a:moveTo>
                    <a:lnTo>
                      <a:pt x="16172" y="3875"/>
                    </a:lnTo>
                    <a:lnTo>
                      <a:pt x="13290" y="15242"/>
                    </a:lnTo>
                    <a:lnTo>
                      <a:pt x="727" y="12060"/>
                    </a:lnTo>
                    <a:lnTo>
                      <a:pt x="3609" y="694"/>
                    </a:lnTo>
                    <a:close/>
                    <a:moveTo>
                      <a:pt x="3386" y="0"/>
                    </a:moveTo>
                    <a:cubicBezTo>
                      <a:pt x="3328" y="0"/>
                      <a:pt x="3271" y="15"/>
                      <a:pt x="3221" y="43"/>
                    </a:cubicBezTo>
                    <a:cubicBezTo>
                      <a:pt x="3151" y="87"/>
                      <a:pt x="3099" y="158"/>
                      <a:pt x="3076" y="237"/>
                    </a:cubicBezTo>
                    <a:lnTo>
                      <a:pt x="44" y="12210"/>
                    </a:lnTo>
                    <a:cubicBezTo>
                      <a:pt x="0" y="12377"/>
                      <a:pt x="101" y="12545"/>
                      <a:pt x="274" y="12588"/>
                    </a:cubicBezTo>
                    <a:lnTo>
                      <a:pt x="13439" y="15924"/>
                    </a:lnTo>
                    <a:cubicBezTo>
                      <a:pt x="13465" y="15932"/>
                      <a:pt x="13491" y="15932"/>
                      <a:pt x="13518" y="15932"/>
                    </a:cubicBezTo>
                    <a:cubicBezTo>
                      <a:pt x="13571" y="15932"/>
                      <a:pt x="13628" y="15920"/>
                      <a:pt x="13676" y="15888"/>
                    </a:cubicBezTo>
                    <a:cubicBezTo>
                      <a:pt x="13747" y="15849"/>
                      <a:pt x="13800" y="15778"/>
                      <a:pt x="13822" y="15699"/>
                    </a:cubicBezTo>
                    <a:lnTo>
                      <a:pt x="16854" y="3726"/>
                    </a:lnTo>
                    <a:cubicBezTo>
                      <a:pt x="16897" y="3558"/>
                      <a:pt x="16796" y="3387"/>
                      <a:pt x="16629" y="3347"/>
                    </a:cubicBezTo>
                    <a:lnTo>
                      <a:pt x="3459" y="8"/>
                    </a:lnTo>
                    <a:cubicBezTo>
                      <a:pt x="3434" y="3"/>
                      <a:pt x="3410" y="0"/>
                      <a:pt x="33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7"/>
              <p:cNvSpPr/>
              <p:nvPr/>
            </p:nvSpPr>
            <p:spPr>
              <a:xfrm>
                <a:off x="5124575" y="3795000"/>
                <a:ext cx="354700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7" extrusionOk="0">
                    <a:moveTo>
                      <a:pt x="1" y="1"/>
                    </a:moveTo>
                    <a:lnTo>
                      <a:pt x="1136" y="1884"/>
                    </a:lnTo>
                    <a:lnTo>
                      <a:pt x="14188" y="5537"/>
                    </a:lnTo>
                    <a:lnTo>
                      <a:pt x="13171" y="333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7"/>
              <p:cNvSpPr/>
              <p:nvPr/>
            </p:nvSpPr>
            <p:spPr>
              <a:xfrm>
                <a:off x="5116225" y="3787175"/>
                <a:ext cx="3714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2" extrusionOk="0">
                    <a:moveTo>
                      <a:pt x="995" y="802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3" y="1933"/>
                    </a:lnTo>
                    <a:lnTo>
                      <a:pt x="995" y="802"/>
                    </a:lnTo>
                    <a:close/>
                    <a:moveTo>
                      <a:pt x="335" y="0"/>
                    </a:moveTo>
                    <a:cubicBezTo>
                      <a:pt x="236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6" y="476"/>
                    </a:cubicBezTo>
                    <a:lnTo>
                      <a:pt x="1202" y="2359"/>
                    </a:lnTo>
                    <a:cubicBezTo>
                      <a:pt x="1242" y="2430"/>
                      <a:pt x="1307" y="2479"/>
                      <a:pt x="1382" y="2501"/>
                    </a:cubicBezTo>
                    <a:lnTo>
                      <a:pt x="14433" y="6149"/>
                    </a:lnTo>
                    <a:cubicBezTo>
                      <a:pt x="14465" y="6157"/>
                      <a:pt x="14491" y="6161"/>
                      <a:pt x="14522" y="6161"/>
                    </a:cubicBezTo>
                    <a:cubicBezTo>
                      <a:pt x="14609" y="6161"/>
                      <a:pt x="14697" y="6122"/>
                      <a:pt x="14759" y="6051"/>
                    </a:cubicBezTo>
                    <a:cubicBezTo>
                      <a:pt x="14839" y="5960"/>
                      <a:pt x="14856" y="5828"/>
                      <a:pt x="14803" y="5718"/>
                    </a:cubicBezTo>
                    <a:lnTo>
                      <a:pt x="13787" y="3517"/>
                    </a:lnTo>
                    <a:cubicBezTo>
                      <a:pt x="13747" y="3433"/>
                      <a:pt x="13673" y="3368"/>
                      <a:pt x="13580" y="3346"/>
                    </a:cubicBezTo>
                    <a:lnTo>
                      <a:pt x="414" y="10"/>
                    </a:lnTo>
                    <a:cubicBezTo>
                      <a:pt x="387" y="3"/>
                      <a:pt x="361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7"/>
              <p:cNvSpPr/>
              <p:nvPr/>
            </p:nvSpPr>
            <p:spPr>
              <a:xfrm>
                <a:off x="5453825" y="3579175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3" y="0"/>
                    </a:moveTo>
                    <a:lnTo>
                      <a:pt x="1" y="11969"/>
                    </a:lnTo>
                    <a:lnTo>
                      <a:pt x="1018" y="14170"/>
                    </a:lnTo>
                    <a:lnTo>
                      <a:pt x="4194" y="1871"/>
                    </a:lnTo>
                    <a:lnTo>
                      <a:pt x="3173" y="220"/>
                    </a:lnTo>
                    <a:lnTo>
                      <a:pt x="30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7"/>
              <p:cNvSpPr/>
              <p:nvPr/>
            </p:nvSpPr>
            <p:spPr>
              <a:xfrm>
                <a:off x="5445800" y="3571275"/>
                <a:ext cx="121025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8" extrusionOk="0">
                    <a:moveTo>
                      <a:pt x="3477" y="1104"/>
                    </a:moveTo>
                    <a:lnTo>
                      <a:pt x="4181" y="2235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1" y="1"/>
                    </a:moveTo>
                    <a:cubicBezTo>
                      <a:pt x="3336" y="1"/>
                      <a:pt x="3321" y="2"/>
                      <a:pt x="3305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81"/>
                      <a:pt x="5" y="12351"/>
                      <a:pt x="36" y="12417"/>
                    </a:cubicBezTo>
                    <a:lnTo>
                      <a:pt x="1053" y="14618"/>
                    </a:lnTo>
                    <a:cubicBezTo>
                      <a:pt x="1105" y="14728"/>
                      <a:pt x="1215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2" y="14565"/>
                    </a:cubicBezTo>
                    <a:lnTo>
                      <a:pt x="4820" y="2262"/>
                    </a:lnTo>
                    <a:cubicBezTo>
                      <a:pt x="4841" y="2182"/>
                      <a:pt x="4828" y="2094"/>
                      <a:pt x="4784" y="2019"/>
                    </a:cubicBezTo>
                    <a:lnTo>
                      <a:pt x="3618" y="149"/>
                    </a:lnTo>
                    <a:cubicBezTo>
                      <a:pt x="3560" y="57"/>
                      <a:pt x="3461" y="1"/>
                      <a:pt x="335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7"/>
              <p:cNvSpPr/>
              <p:nvPr/>
            </p:nvSpPr>
            <p:spPr>
              <a:xfrm>
                <a:off x="5342400" y="2718925"/>
                <a:ext cx="405075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0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7"/>
              <p:cNvSpPr/>
              <p:nvPr/>
            </p:nvSpPr>
            <p:spPr>
              <a:xfrm>
                <a:off x="5333700" y="2711050"/>
                <a:ext cx="4224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8" h="15936" extrusionOk="0">
                    <a:moveTo>
                      <a:pt x="3609" y="693"/>
                    </a:moveTo>
                    <a:lnTo>
                      <a:pt x="16168" y="3879"/>
                    </a:lnTo>
                    <a:lnTo>
                      <a:pt x="13290" y="15241"/>
                    </a:lnTo>
                    <a:lnTo>
                      <a:pt x="727" y="12059"/>
                    </a:lnTo>
                    <a:lnTo>
                      <a:pt x="3609" y="693"/>
                    </a:lnTo>
                    <a:close/>
                    <a:moveTo>
                      <a:pt x="3380" y="1"/>
                    </a:moveTo>
                    <a:cubicBezTo>
                      <a:pt x="3324" y="1"/>
                      <a:pt x="3270" y="16"/>
                      <a:pt x="3222" y="46"/>
                    </a:cubicBezTo>
                    <a:cubicBezTo>
                      <a:pt x="3152" y="86"/>
                      <a:pt x="3099" y="157"/>
                      <a:pt x="3077" y="236"/>
                    </a:cubicBezTo>
                    <a:lnTo>
                      <a:pt x="45" y="12209"/>
                    </a:lnTo>
                    <a:cubicBezTo>
                      <a:pt x="1" y="12376"/>
                      <a:pt x="102" y="12548"/>
                      <a:pt x="269" y="12587"/>
                    </a:cubicBezTo>
                    <a:lnTo>
                      <a:pt x="13439" y="15927"/>
                    </a:lnTo>
                    <a:cubicBezTo>
                      <a:pt x="13466" y="15931"/>
                      <a:pt x="13492" y="15936"/>
                      <a:pt x="13518" y="15936"/>
                    </a:cubicBezTo>
                    <a:cubicBezTo>
                      <a:pt x="13571" y="15936"/>
                      <a:pt x="13628" y="15919"/>
                      <a:pt x="13677" y="15892"/>
                    </a:cubicBezTo>
                    <a:cubicBezTo>
                      <a:pt x="13748" y="15848"/>
                      <a:pt x="13800" y="15777"/>
                      <a:pt x="13823" y="15698"/>
                    </a:cubicBezTo>
                    <a:lnTo>
                      <a:pt x="16855" y="3725"/>
                    </a:lnTo>
                    <a:cubicBezTo>
                      <a:pt x="16898" y="3557"/>
                      <a:pt x="16796" y="3390"/>
                      <a:pt x="16625" y="3346"/>
                    </a:cubicBezTo>
                    <a:lnTo>
                      <a:pt x="3459" y="11"/>
                    </a:lnTo>
                    <a:cubicBezTo>
                      <a:pt x="3433" y="4"/>
                      <a:pt x="3406" y="1"/>
                      <a:pt x="33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7"/>
              <p:cNvSpPr/>
              <p:nvPr/>
            </p:nvSpPr>
            <p:spPr>
              <a:xfrm>
                <a:off x="5342400" y="3018225"/>
                <a:ext cx="354700" cy="138325"/>
              </a:xfrm>
              <a:custGeom>
                <a:avLst/>
                <a:gdLst/>
                <a:ahLst/>
                <a:cxnLst/>
                <a:rect l="l" t="t" r="r" b="b"/>
                <a:pathLst>
                  <a:path w="14188" h="5533" extrusionOk="0">
                    <a:moveTo>
                      <a:pt x="0" y="1"/>
                    </a:moveTo>
                    <a:lnTo>
                      <a:pt x="1135" y="1884"/>
                    </a:lnTo>
                    <a:lnTo>
                      <a:pt x="14187" y="5533"/>
                    </a:lnTo>
                    <a:lnTo>
                      <a:pt x="13170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7"/>
              <p:cNvSpPr/>
              <p:nvPr/>
            </p:nvSpPr>
            <p:spPr>
              <a:xfrm>
                <a:off x="5334050" y="3010300"/>
                <a:ext cx="371400" cy="154175"/>
              </a:xfrm>
              <a:custGeom>
                <a:avLst/>
                <a:gdLst/>
                <a:ahLst/>
                <a:cxnLst/>
                <a:rect l="l" t="t" r="r" b="b"/>
                <a:pathLst>
                  <a:path w="14856" h="6167" extrusionOk="0">
                    <a:moveTo>
                      <a:pt x="994" y="807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3949" y="5365"/>
                    </a:lnTo>
                    <a:lnTo>
                      <a:pt x="1672" y="1933"/>
                    </a:lnTo>
                    <a:lnTo>
                      <a:pt x="994" y="807"/>
                    </a:lnTo>
                    <a:close/>
                    <a:moveTo>
                      <a:pt x="337" y="0"/>
                    </a:moveTo>
                    <a:cubicBezTo>
                      <a:pt x="240" y="0"/>
                      <a:pt x="144" y="48"/>
                      <a:pt x="84" y="129"/>
                    </a:cubicBezTo>
                    <a:cubicBezTo>
                      <a:pt x="9" y="230"/>
                      <a:pt x="0" y="367"/>
                      <a:pt x="66" y="476"/>
                    </a:cubicBezTo>
                    <a:lnTo>
                      <a:pt x="1197" y="2365"/>
                    </a:lnTo>
                    <a:cubicBezTo>
                      <a:pt x="1241" y="2430"/>
                      <a:pt x="1307" y="2483"/>
                      <a:pt x="1382" y="2505"/>
                    </a:cubicBezTo>
                    <a:lnTo>
                      <a:pt x="14433" y="6153"/>
                    </a:lnTo>
                    <a:cubicBezTo>
                      <a:pt x="14464" y="6161"/>
                      <a:pt x="14491" y="6166"/>
                      <a:pt x="14521" y="6166"/>
                    </a:cubicBezTo>
                    <a:cubicBezTo>
                      <a:pt x="14609" y="6166"/>
                      <a:pt x="14697" y="6126"/>
                      <a:pt x="14759" y="6056"/>
                    </a:cubicBezTo>
                    <a:cubicBezTo>
                      <a:pt x="14838" y="5959"/>
                      <a:pt x="14855" y="5832"/>
                      <a:pt x="14802" y="5722"/>
                    </a:cubicBezTo>
                    <a:lnTo>
                      <a:pt x="13786" y="3521"/>
                    </a:lnTo>
                    <a:cubicBezTo>
                      <a:pt x="13746" y="3433"/>
                      <a:pt x="13672" y="3372"/>
                      <a:pt x="13579" y="3350"/>
                    </a:cubicBezTo>
                    <a:lnTo>
                      <a:pt x="409" y="10"/>
                    </a:lnTo>
                    <a:cubicBezTo>
                      <a:pt x="385" y="3"/>
                      <a:pt x="361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37"/>
              <p:cNvSpPr/>
              <p:nvPr/>
            </p:nvSpPr>
            <p:spPr>
              <a:xfrm>
                <a:off x="5671650" y="2802300"/>
                <a:ext cx="1048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5" h="14170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017" y="14170"/>
                    </a:lnTo>
                    <a:lnTo>
                      <a:pt x="4194" y="1871"/>
                    </a:lnTo>
                    <a:lnTo>
                      <a:pt x="3173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37"/>
              <p:cNvSpPr/>
              <p:nvPr/>
            </p:nvSpPr>
            <p:spPr>
              <a:xfrm>
                <a:off x="5663625" y="2794475"/>
                <a:ext cx="12102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800" extrusionOk="0">
                    <a:moveTo>
                      <a:pt x="3477" y="1105"/>
                    </a:moveTo>
                    <a:lnTo>
                      <a:pt x="4180" y="2236"/>
                    </a:lnTo>
                    <a:lnTo>
                      <a:pt x="1255" y="13559"/>
                    </a:lnTo>
                    <a:lnTo>
                      <a:pt x="652" y="12255"/>
                    </a:lnTo>
                    <a:lnTo>
                      <a:pt x="3477" y="1105"/>
                    </a:lnTo>
                    <a:close/>
                    <a:moveTo>
                      <a:pt x="3357" y="0"/>
                    </a:moveTo>
                    <a:cubicBezTo>
                      <a:pt x="3340" y="0"/>
                      <a:pt x="3322" y="2"/>
                      <a:pt x="3305" y="5"/>
                    </a:cubicBezTo>
                    <a:cubicBezTo>
                      <a:pt x="3182" y="23"/>
                      <a:pt x="3081" y="115"/>
                      <a:pt x="3050" y="238"/>
                    </a:cubicBezTo>
                    <a:lnTo>
                      <a:pt x="18" y="12207"/>
                    </a:lnTo>
                    <a:cubicBezTo>
                      <a:pt x="0" y="12278"/>
                      <a:pt x="5" y="12353"/>
                      <a:pt x="35" y="12418"/>
                    </a:cubicBezTo>
                    <a:lnTo>
                      <a:pt x="1052" y="14615"/>
                    </a:lnTo>
                    <a:cubicBezTo>
                      <a:pt x="1105" y="14729"/>
                      <a:pt x="1215" y="14799"/>
                      <a:pt x="1338" y="14799"/>
                    </a:cubicBezTo>
                    <a:cubicBezTo>
                      <a:pt x="1347" y="14799"/>
                      <a:pt x="1355" y="14799"/>
                      <a:pt x="1365" y="14794"/>
                    </a:cubicBezTo>
                    <a:cubicBezTo>
                      <a:pt x="1497" y="14786"/>
                      <a:pt x="1607" y="14689"/>
                      <a:pt x="1642" y="14562"/>
                    </a:cubicBezTo>
                    <a:lnTo>
                      <a:pt x="4819" y="2263"/>
                    </a:lnTo>
                    <a:cubicBezTo>
                      <a:pt x="4840" y="2179"/>
                      <a:pt x="4828" y="2091"/>
                      <a:pt x="4783" y="2021"/>
                    </a:cubicBezTo>
                    <a:lnTo>
                      <a:pt x="3617" y="151"/>
                    </a:lnTo>
                    <a:cubicBezTo>
                      <a:pt x="3561" y="56"/>
                      <a:pt x="3462" y="0"/>
                      <a:pt x="335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37"/>
              <p:cNvSpPr/>
              <p:nvPr/>
            </p:nvSpPr>
            <p:spPr>
              <a:xfrm>
                <a:off x="5554725" y="3690725"/>
                <a:ext cx="405075" cy="382750"/>
              </a:xfrm>
              <a:custGeom>
                <a:avLst/>
                <a:gdLst/>
                <a:ahLst/>
                <a:cxnLst/>
                <a:rect l="l" t="t" r="r" b="b"/>
                <a:pathLst>
                  <a:path w="16203" h="15310" extrusionOk="0">
                    <a:moveTo>
                      <a:pt x="3036" y="0"/>
                    </a:moveTo>
                    <a:lnTo>
                      <a:pt x="0" y="11969"/>
                    </a:lnTo>
                    <a:lnTo>
                      <a:pt x="13170" y="15309"/>
                    </a:lnTo>
                    <a:lnTo>
                      <a:pt x="16202" y="3335"/>
                    </a:lnTo>
                    <a:lnTo>
                      <a:pt x="30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37"/>
              <p:cNvSpPr/>
              <p:nvPr/>
            </p:nvSpPr>
            <p:spPr>
              <a:xfrm>
                <a:off x="5546125" y="3682875"/>
                <a:ext cx="422350" cy="398400"/>
              </a:xfrm>
              <a:custGeom>
                <a:avLst/>
                <a:gdLst/>
                <a:ahLst/>
                <a:cxnLst/>
                <a:rect l="l" t="t" r="r" b="b"/>
                <a:pathLst>
                  <a:path w="16894" h="15936" extrusionOk="0">
                    <a:moveTo>
                      <a:pt x="3605" y="692"/>
                    </a:moveTo>
                    <a:lnTo>
                      <a:pt x="16167" y="3874"/>
                    </a:lnTo>
                    <a:lnTo>
                      <a:pt x="13289" y="15240"/>
                    </a:lnTo>
                    <a:lnTo>
                      <a:pt x="727" y="12059"/>
                    </a:lnTo>
                    <a:lnTo>
                      <a:pt x="3605" y="692"/>
                    </a:lnTo>
                    <a:close/>
                    <a:moveTo>
                      <a:pt x="3379" y="0"/>
                    </a:moveTo>
                    <a:cubicBezTo>
                      <a:pt x="3324" y="0"/>
                      <a:pt x="3269" y="16"/>
                      <a:pt x="3218" y="46"/>
                    </a:cubicBezTo>
                    <a:cubicBezTo>
                      <a:pt x="3147" y="85"/>
                      <a:pt x="3094" y="156"/>
                      <a:pt x="3077" y="235"/>
                    </a:cubicBezTo>
                    <a:lnTo>
                      <a:pt x="45" y="12208"/>
                    </a:lnTo>
                    <a:cubicBezTo>
                      <a:pt x="1" y="12376"/>
                      <a:pt x="102" y="12547"/>
                      <a:pt x="269" y="12587"/>
                    </a:cubicBezTo>
                    <a:lnTo>
                      <a:pt x="13439" y="15926"/>
                    </a:lnTo>
                    <a:cubicBezTo>
                      <a:pt x="13466" y="15930"/>
                      <a:pt x="13488" y="15936"/>
                      <a:pt x="13514" y="15936"/>
                    </a:cubicBezTo>
                    <a:cubicBezTo>
                      <a:pt x="13571" y="15936"/>
                      <a:pt x="13624" y="15918"/>
                      <a:pt x="13677" y="15891"/>
                    </a:cubicBezTo>
                    <a:cubicBezTo>
                      <a:pt x="13748" y="15847"/>
                      <a:pt x="13801" y="15777"/>
                      <a:pt x="13817" y="15698"/>
                    </a:cubicBezTo>
                    <a:lnTo>
                      <a:pt x="16849" y="3724"/>
                    </a:lnTo>
                    <a:cubicBezTo>
                      <a:pt x="16894" y="3557"/>
                      <a:pt x="16792" y="3390"/>
                      <a:pt x="16626" y="3346"/>
                    </a:cubicBezTo>
                    <a:lnTo>
                      <a:pt x="3455" y="10"/>
                    </a:lnTo>
                    <a:cubicBezTo>
                      <a:pt x="3430" y="3"/>
                      <a:pt x="3405" y="0"/>
                      <a:pt x="337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37"/>
              <p:cNvSpPr/>
              <p:nvPr/>
            </p:nvSpPr>
            <p:spPr>
              <a:xfrm>
                <a:off x="5554725" y="3989925"/>
                <a:ext cx="3546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7" extrusionOk="0">
                    <a:moveTo>
                      <a:pt x="0" y="1"/>
                    </a:moveTo>
                    <a:lnTo>
                      <a:pt x="1135" y="1889"/>
                    </a:lnTo>
                    <a:lnTo>
                      <a:pt x="14186" y="5537"/>
                    </a:lnTo>
                    <a:lnTo>
                      <a:pt x="13170" y="334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37"/>
              <p:cNvSpPr/>
              <p:nvPr/>
            </p:nvSpPr>
            <p:spPr>
              <a:xfrm>
                <a:off x="5546475" y="3982125"/>
                <a:ext cx="371300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2" h="6162" extrusionOk="0">
                    <a:moveTo>
                      <a:pt x="990" y="806"/>
                    </a:moveTo>
                    <a:lnTo>
                      <a:pt x="13281" y="3917"/>
                    </a:lnTo>
                    <a:lnTo>
                      <a:pt x="13949" y="5365"/>
                    </a:lnTo>
                    <a:lnTo>
                      <a:pt x="1668" y="1933"/>
                    </a:lnTo>
                    <a:lnTo>
                      <a:pt x="990" y="806"/>
                    </a:lnTo>
                    <a:close/>
                    <a:moveTo>
                      <a:pt x="334" y="1"/>
                    </a:moveTo>
                    <a:cubicBezTo>
                      <a:pt x="236" y="1"/>
                      <a:pt x="143" y="47"/>
                      <a:pt x="80" y="128"/>
                    </a:cubicBezTo>
                    <a:cubicBezTo>
                      <a:pt x="5" y="229"/>
                      <a:pt x="1" y="366"/>
                      <a:pt x="62" y="475"/>
                    </a:cubicBezTo>
                    <a:lnTo>
                      <a:pt x="1197" y="2364"/>
                    </a:lnTo>
                    <a:cubicBezTo>
                      <a:pt x="1236" y="2429"/>
                      <a:pt x="1303" y="2478"/>
                      <a:pt x="1382" y="2500"/>
                    </a:cubicBezTo>
                    <a:lnTo>
                      <a:pt x="14433" y="6152"/>
                    </a:lnTo>
                    <a:cubicBezTo>
                      <a:pt x="14459" y="6161"/>
                      <a:pt x="14490" y="6161"/>
                      <a:pt x="14516" y="6161"/>
                    </a:cubicBezTo>
                    <a:cubicBezTo>
                      <a:pt x="14609" y="6161"/>
                      <a:pt x="14693" y="6125"/>
                      <a:pt x="14754" y="6052"/>
                    </a:cubicBezTo>
                    <a:cubicBezTo>
                      <a:pt x="14833" y="5959"/>
                      <a:pt x="14851" y="5831"/>
                      <a:pt x="14803" y="5721"/>
                    </a:cubicBezTo>
                    <a:lnTo>
                      <a:pt x="13787" y="3521"/>
                    </a:lnTo>
                    <a:cubicBezTo>
                      <a:pt x="13746" y="3432"/>
                      <a:pt x="13667" y="3371"/>
                      <a:pt x="13580" y="3349"/>
                    </a:cubicBezTo>
                    <a:lnTo>
                      <a:pt x="409" y="10"/>
                    </a:lnTo>
                    <a:cubicBezTo>
                      <a:pt x="384" y="4"/>
                      <a:pt x="359" y="1"/>
                      <a:pt x="33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37"/>
              <p:cNvSpPr/>
              <p:nvPr/>
            </p:nvSpPr>
            <p:spPr>
              <a:xfrm>
                <a:off x="5883975" y="3774100"/>
                <a:ext cx="104975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70" extrusionOk="0">
                    <a:moveTo>
                      <a:pt x="3032" y="0"/>
                    </a:moveTo>
                    <a:lnTo>
                      <a:pt x="0" y="11974"/>
                    </a:lnTo>
                    <a:lnTo>
                      <a:pt x="1016" y="14170"/>
                    </a:lnTo>
                    <a:lnTo>
                      <a:pt x="4198" y="1871"/>
                    </a:lnTo>
                    <a:lnTo>
                      <a:pt x="3173" y="22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37"/>
              <p:cNvSpPr/>
              <p:nvPr/>
            </p:nvSpPr>
            <p:spPr>
              <a:xfrm>
                <a:off x="5875950" y="3766300"/>
                <a:ext cx="121025" cy="369875"/>
              </a:xfrm>
              <a:custGeom>
                <a:avLst/>
                <a:gdLst/>
                <a:ahLst/>
                <a:cxnLst/>
                <a:rect l="l" t="t" r="r" b="b"/>
                <a:pathLst>
                  <a:path w="4841" h="14795" extrusionOk="0">
                    <a:moveTo>
                      <a:pt x="3476" y="1104"/>
                    </a:moveTo>
                    <a:lnTo>
                      <a:pt x="4180" y="2235"/>
                    </a:lnTo>
                    <a:lnTo>
                      <a:pt x="1254" y="13558"/>
                    </a:lnTo>
                    <a:lnTo>
                      <a:pt x="651" y="12256"/>
                    </a:lnTo>
                    <a:lnTo>
                      <a:pt x="3476" y="1104"/>
                    </a:lnTo>
                    <a:close/>
                    <a:moveTo>
                      <a:pt x="3361" y="0"/>
                    </a:moveTo>
                    <a:cubicBezTo>
                      <a:pt x="3344" y="0"/>
                      <a:pt x="3326" y="2"/>
                      <a:pt x="3309" y="5"/>
                    </a:cubicBezTo>
                    <a:cubicBezTo>
                      <a:pt x="3181" y="22"/>
                      <a:pt x="3085" y="115"/>
                      <a:pt x="3053" y="237"/>
                    </a:cubicBezTo>
                    <a:lnTo>
                      <a:pt x="17" y="12207"/>
                    </a:lnTo>
                    <a:cubicBezTo>
                      <a:pt x="0" y="12277"/>
                      <a:pt x="9" y="12352"/>
                      <a:pt x="39" y="12414"/>
                    </a:cubicBezTo>
                    <a:lnTo>
                      <a:pt x="1052" y="14614"/>
                    </a:lnTo>
                    <a:cubicBezTo>
                      <a:pt x="1105" y="14728"/>
                      <a:pt x="1219" y="14794"/>
                      <a:pt x="1337" y="14794"/>
                    </a:cubicBezTo>
                    <a:lnTo>
                      <a:pt x="1364" y="14794"/>
                    </a:lnTo>
                    <a:cubicBezTo>
                      <a:pt x="1496" y="14785"/>
                      <a:pt x="1607" y="14689"/>
                      <a:pt x="1641" y="14561"/>
                    </a:cubicBezTo>
                    <a:lnTo>
                      <a:pt x="4818" y="2262"/>
                    </a:lnTo>
                    <a:cubicBezTo>
                      <a:pt x="4840" y="2178"/>
                      <a:pt x="4828" y="2091"/>
                      <a:pt x="4783" y="2020"/>
                    </a:cubicBezTo>
                    <a:lnTo>
                      <a:pt x="3622" y="146"/>
                    </a:lnTo>
                    <a:cubicBezTo>
                      <a:pt x="3565" y="55"/>
                      <a:pt x="3464" y="0"/>
                      <a:pt x="336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37"/>
              <p:cNvSpPr/>
              <p:nvPr/>
            </p:nvSpPr>
            <p:spPr>
              <a:xfrm>
                <a:off x="2244375" y="4175650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2" y="0"/>
                    </a:moveTo>
                    <a:lnTo>
                      <a:pt x="0" y="11973"/>
                    </a:lnTo>
                    <a:lnTo>
                      <a:pt x="13171" y="15308"/>
                    </a:lnTo>
                    <a:lnTo>
                      <a:pt x="16202" y="3335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37"/>
              <p:cNvSpPr/>
              <p:nvPr/>
            </p:nvSpPr>
            <p:spPr>
              <a:xfrm>
                <a:off x="2236225" y="4167825"/>
                <a:ext cx="42125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50" h="15934" extrusionOk="0">
                    <a:moveTo>
                      <a:pt x="3586" y="696"/>
                    </a:moveTo>
                    <a:lnTo>
                      <a:pt x="16145" y="3878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6" y="696"/>
                    </a:lnTo>
                    <a:close/>
                    <a:moveTo>
                      <a:pt x="3358" y="1"/>
                    </a:moveTo>
                    <a:cubicBezTo>
                      <a:pt x="3302" y="1"/>
                      <a:pt x="3248" y="14"/>
                      <a:pt x="3200" y="44"/>
                    </a:cubicBezTo>
                    <a:cubicBezTo>
                      <a:pt x="3125" y="88"/>
                      <a:pt x="3076" y="155"/>
                      <a:pt x="3054" y="238"/>
                    </a:cubicBezTo>
                    <a:lnTo>
                      <a:pt x="22" y="12207"/>
                    </a:lnTo>
                    <a:cubicBezTo>
                      <a:pt x="0" y="12290"/>
                      <a:pt x="14" y="12374"/>
                      <a:pt x="58" y="12444"/>
                    </a:cubicBezTo>
                    <a:cubicBezTo>
                      <a:pt x="97" y="12519"/>
                      <a:pt x="168" y="12568"/>
                      <a:pt x="247" y="12590"/>
                    </a:cubicBezTo>
                    <a:lnTo>
                      <a:pt x="13417" y="15925"/>
                    </a:lnTo>
                    <a:cubicBezTo>
                      <a:pt x="13444" y="15934"/>
                      <a:pt x="13470" y="15934"/>
                      <a:pt x="13491" y="15934"/>
                    </a:cubicBezTo>
                    <a:cubicBezTo>
                      <a:pt x="13633" y="15934"/>
                      <a:pt x="13761" y="15842"/>
                      <a:pt x="13796" y="15696"/>
                    </a:cubicBezTo>
                    <a:lnTo>
                      <a:pt x="16832" y="3728"/>
                    </a:lnTo>
                    <a:cubicBezTo>
                      <a:pt x="16850" y="3648"/>
                      <a:pt x="16836" y="3561"/>
                      <a:pt x="16797" y="3490"/>
                    </a:cubicBezTo>
                    <a:cubicBezTo>
                      <a:pt x="16753" y="3419"/>
                      <a:pt x="16682" y="3366"/>
                      <a:pt x="16603" y="3344"/>
                    </a:cubicBezTo>
                    <a:lnTo>
                      <a:pt x="3438" y="9"/>
                    </a:lnTo>
                    <a:cubicBezTo>
                      <a:pt x="3411" y="3"/>
                      <a:pt x="3384" y="1"/>
                      <a:pt x="335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37"/>
              <p:cNvSpPr/>
              <p:nvPr/>
            </p:nvSpPr>
            <p:spPr>
              <a:xfrm>
                <a:off x="2244375" y="4474950"/>
                <a:ext cx="354575" cy="138425"/>
              </a:xfrm>
              <a:custGeom>
                <a:avLst/>
                <a:gdLst/>
                <a:ahLst/>
                <a:cxnLst/>
                <a:rect l="l" t="t" r="r" b="b"/>
                <a:pathLst>
                  <a:path w="14183" h="5537" extrusionOk="0">
                    <a:moveTo>
                      <a:pt x="0" y="1"/>
                    </a:moveTo>
                    <a:lnTo>
                      <a:pt x="1131" y="1884"/>
                    </a:lnTo>
                    <a:lnTo>
                      <a:pt x="14182" y="5537"/>
                    </a:lnTo>
                    <a:lnTo>
                      <a:pt x="14182" y="5537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37"/>
              <p:cNvSpPr/>
              <p:nvPr/>
            </p:nvSpPr>
            <p:spPr>
              <a:xfrm>
                <a:off x="2236000" y="4467125"/>
                <a:ext cx="371425" cy="154075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3" extrusionOk="0">
                    <a:moveTo>
                      <a:pt x="995" y="803"/>
                    </a:moveTo>
                    <a:lnTo>
                      <a:pt x="13281" y="3918"/>
                    </a:lnTo>
                    <a:lnTo>
                      <a:pt x="13949" y="5365"/>
                    </a:lnTo>
                    <a:lnTo>
                      <a:pt x="1672" y="1929"/>
                    </a:lnTo>
                    <a:lnTo>
                      <a:pt x="995" y="803"/>
                    </a:lnTo>
                    <a:close/>
                    <a:moveTo>
                      <a:pt x="331" y="1"/>
                    </a:moveTo>
                    <a:cubicBezTo>
                      <a:pt x="234" y="1"/>
                      <a:pt x="143" y="45"/>
                      <a:pt x="84" y="125"/>
                    </a:cubicBezTo>
                    <a:cubicBezTo>
                      <a:pt x="5" y="231"/>
                      <a:pt x="1" y="367"/>
                      <a:pt x="67" y="477"/>
                    </a:cubicBezTo>
                    <a:lnTo>
                      <a:pt x="1197" y="2361"/>
                    </a:lnTo>
                    <a:cubicBezTo>
                      <a:pt x="1241" y="2430"/>
                      <a:pt x="1308" y="2479"/>
                      <a:pt x="1382" y="2501"/>
                    </a:cubicBezTo>
                    <a:lnTo>
                      <a:pt x="14434" y="6149"/>
                    </a:lnTo>
                    <a:cubicBezTo>
                      <a:pt x="14465" y="6157"/>
                      <a:pt x="14491" y="6163"/>
                      <a:pt x="14517" y="6163"/>
                    </a:cubicBezTo>
                    <a:cubicBezTo>
                      <a:pt x="14609" y="6163"/>
                      <a:pt x="14698" y="6122"/>
                      <a:pt x="14759" y="6052"/>
                    </a:cubicBezTo>
                    <a:cubicBezTo>
                      <a:pt x="14838" y="5960"/>
                      <a:pt x="14856" y="5828"/>
                      <a:pt x="14804" y="5718"/>
                    </a:cubicBezTo>
                    <a:lnTo>
                      <a:pt x="13787" y="3517"/>
                    </a:lnTo>
                    <a:cubicBezTo>
                      <a:pt x="13747" y="3434"/>
                      <a:pt x="13673" y="3368"/>
                      <a:pt x="13580" y="3346"/>
                    </a:cubicBezTo>
                    <a:lnTo>
                      <a:pt x="410" y="11"/>
                    </a:lnTo>
                    <a:cubicBezTo>
                      <a:pt x="384" y="4"/>
                      <a:pt x="357" y="1"/>
                      <a:pt x="33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37"/>
              <p:cNvSpPr/>
              <p:nvPr/>
            </p:nvSpPr>
            <p:spPr>
              <a:xfrm>
                <a:off x="2573625" y="4259025"/>
                <a:ext cx="104850" cy="354350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14174" extrusionOk="0">
                    <a:moveTo>
                      <a:pt x="3032" y="0"/>
                    </a:moveTo>
                    <a:lnTo>
                      <a:pt x="1" y="11973"/>
                    </a:lnTo>
                    <a:lnTo>
                      <a:pt x="1012" y="14174"/>
                    </a:lnTo>
                    <a:lnTo>
                      <a:pt x="4193" y="1875"/>
                    </a:lnTo>
                    <a:lnTo>
                      <a:pt x="3169" y="224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37"/>
              <p:cNvSpPr/>
              <p:nvPr/>
            </p:nvSpPr>
            <p:spPr>
              <a:xfrm>
                <a:off x="2565575" y="4251250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3"/>
                    </a:moveTo>
                    <a:lnTo>
                      <a:pt x="4177" y="2234"/>
                    </a:lnTo>
                    <a:lnTo>
                      <a:pt x="1251" y="13557"/>
                    </a:lnTo>
                    <a:lnTo>
                      <a:pt x="652" y="12253"/>
                    </a:lnTo>
                    <a:lnTo>
                      <a:pt x="3477" y="1103"/>
                    </a:lnTo>
                    <a:close/>
                    <a:moveTo>
                      <a:pt x="3349" y="0"/>
                    </a:moveTo>
                    <a:cubicBezTo>
                      <a:pt x="3335" y="0"/>
                      <a:pt x="3320" y="1"/>
                      <a:pt x="3306" y="3"/>
                    </a:cubicBezTo>
                    <a:cubicBezTo>
                      <a:pt x="3182" y="25"/>
                      <a:pt x="3081" y="113"/>
                      <a:pt x="3050" y="236"/>
                    </a:cubicBezTo>
                    <a:lnTo>
                      <a:pt x="18" y="12210"/>
                    </a:lnTo>
                    <a:cubicBezTo>
                      <a:pt x="1" y="12276"/>
                      <a:pt x="6" y="12351"/>
                      <a:pt x="36" y="12416"/>
                    </a:cubicBezTo>
                    <a:lnTo>
                      <a:pt x="1052" y="14617"/>
                    </a:lnTo>
                    <a:cubicBezTo>
                      <a:pt x="1101" y="14727"/>
                      <a:pt x="1215" y="14798"/>
                      <a:pt x="1334" y="14798"/>
                    </a:cubicBezTo>
                    <a:lnTo>
                      <a:pt x="1365" y="14798"/>
                    </a:lnTo>
                    <a:cubicBezTo>
                      <a:pt x="1497" y="14784"/>
                      <a:pt x="1607" y="14692"/>
                      <a:pt x="1637" y="14564"/>
                    </a:cubicBezTo>
                    <a:lnTo>
                      <a:pt x="4819" y="2261"/>
                    </a:lnTo>
                    <a:cubicBezTo>
                      <a:pt x="4842" y="2182"/>
                      <a:pt x="4828" y="2093"/>
                      <a:pt x="4779" y="2019"/>
                    </a:cubicBezTo>
                    <a:lnTo>
                      <a:pt x="3618" y="149"/>
                    </a:lnTo>
                    <a:cubicBezTo>
                      <a:pt x="3560" y="55"/>
                      <a:pt x="3457" y="0"/>
                      <a:pt x="334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37"/>
              <p:cNvSpPr/>
              <p:nvPr/>
            </p:nvSpPr>
            <p:spPr>
              <a:xfrm>
                <a:off x="5742825" y="3557600"/>
                <a:ext cx="529725" cy="532475"/>
              </a:xfrm>
              <a:custGeom>
                <a:avLst/>
                <a:gdLst/>
                <a:ahLst/>
                <a:cxnLst/>
                <a:rect l="l" t="t" r="r" b="b"/>
                <a:pathLst>
                  <a:path w="21189" h="21299" extrusionOk="0">
                    <a:moveTo>
                      <a:pt x="10531" y="1"/>
                    </a:moveTo>
                    <a:lnTo>
                      <a:pt x="1" y="11727"/>
                    </a:lnTo>
                    <a:lnTo>
                      <a:pt x="10658" y="21298"/>
                    </a:lnTo>
                    <a:lnTo>
                      <a:pt x="21189" y="9576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37"/>
              <p:cNvSpPr/>
              <p:nvPr/>
            </p:nvSpPr>
            <p:spPr>
              <a:xfrm>
                <a:off x="5734150" y="3549775"/>
                <a:ext cx="547100" cy="548125"/>
              </a:xfrm>
              <a:custGeom>
                <a:avLst/>
                <a:gdLst/>
                <a:ahLst/>
                <a:cxnLst/>
                <a:rect l="l" t="t" r="r" b="b"/>
                <a:pathLst>
                  <a:path w="21884" h="21925" extrusionOk="0">
                    <a:moveTo>
                      <a:pt x="10900" y="758"/>
                    </a:moveTo>
                    <a:lnTo>
                      <a:pt x="21095" y="9911"/>
                    </a:lnTo>
                    <a:lnTo>
                      <a:pt x="10983" y="21171"/>
                    </a:lnTo>
                    <a:lnTo>
                      <a:pt x="792" y="12014"/>
                    </a:lnTo>
                    <a:lnTo>
                      <a:pt x="10900" y="758"/>
                    </a:lnTo>
                    <a:close/>
                    <a:moveTo>
                      <a:pt x="10875" y="1"/>
                    </a:moveTo>
                    <a:cubicBezTo>
                      <a:pt x="10870" y="1"/>
                      <a:pt x="10865" y="1"/>
                      <a:pt x="10860" y="1"/>
                    </a:cubicBezTo>
                    <a:cubicBezTo>
                      <a:pt x="10776" y="6"/>
                      <a:pt x="10701" y="45"/>
                      <a:pt x="10644" y="107"/>
                    </a:cubicBezTo>
                    <a:lnTo>
                      <a:pt x="114" y="11829"/>
                    </a:lnTo>
                    <a:cubicBezTo>
                      <a:pt x="0" y="11961"/>
                      <a:pt x="9" y="12155"/>
                      <a:pt x="141" y="12274"/>
                    </a:cubicBezTo>
                    <a:lnTo>
                      <a:pt x="10799" y="21845"/>
                    </a:lnTo>
                    <a:cubicBezTo>
                      <a:pt x="10856" y="21898"/>
                      <a:pt x="10931" y="21924"/>
                      <a:pt x="11005" y="21924"/>
                    </a:cubicBezTo>
                    <a:lnTo>
                      <a:pt x="11022" y="21924"/>
                    </a:lnTo>
                    <a:cubicBezTo>
                      <a:pt x="11107" y="21920"/>
                      <a:pt x="11186" y="21884"/>
                      <a:pt x="11239" y="21823"/>
                    </a:cubicBezTo>
                    <a:lnTo>
                      <a:pt x="21768" y="10096"/>
                    </a:lnTo>
                    <a:cubicBezTo>
                      <a:pt x="21883" y="9968"/>
                      <a:pt x="21874" y="9770"/>
                      <a:pt x="21747" y="9656"/>
                    </a:cubicBezTo>
                    <a:lnTo>
                      <a:pt x="11089" y="80"/>
                    </a:lnTo>
                    <a:cubicBezTo>
                      <a:pt x="11026" y="31"/>
                      <a:pt x="10953" y="1"/>
                      <a:pt x="1087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37"/>
              <p:cNvSpPr/>
              <p:nvPr/>
            </p:nvSpPr>
            <p:spPr>
              <a:xfrm>
                <a:off x="6009275" y="3796975"/>
                <a:ext cx="333450" cy="293100"/>
              </a:xfrm>
              <a:custGeom>
                <a:avLst/>
                <a:gdLst/>
                <a:ahLst/>
                <a:cxnLst/>
                <a:rect l="l" t="t" r="r" b="b"/>
                <a:pathLst>
                  <a:path w="13338" h="11724" extrusionOk="0">
                    <a:moveTo>
                      <a:pt x="10531" y="1"/>
                    </a:moveTo>
                    <a:lnTo>
                      <a:pt x="0" y="11723"/>
                    </a:lnTo>
                    <a:lnTo>
                      <a:pt x="2548" y="11578"/>
                    </a:lnTo>
                    <a:lnTo>
                      <a:pt x="13338" y="141"/>
                    </a:lnTo>
                    <a:lnTo>
                      <a:pt x="10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37"/>
              <p:cNvSpPr/>
              <p:nvPr/>
            </p:nvSpPr>
            <p:spPr>
              <a:xfrm>
                <a:off x="6000900" y="3789150"/>
                <a:ext cx="350200" cy="308750"/>
              </a:xfrm>
              <a:custGeom>
                <a:avLst/>
                <a:gdLst/>
                <a:ahLst/>
                <a:cxnLst/>
                <a:rect l="l" t="t" r="r" b="b"/>
                <a:pathLst>
                  <a:path w="14008" h="12350" extrusionOk="0">
                    <a:moveTo>
                      <a:pt x="11002" y="631"/>
                    </a:moveTo>
                    <a:lnTo>
                      <a:pt x="12982" y="732"/>
                    </a:lnTo>
                    <a:lnTo>
                      <a:pt x="2742" y="11583"/>
                    </a:lnTo>
                    <a:lnTo>
                      <a:pt x="1079" y="11679"/>
                    </a:lnTo>
                    <a:lnTo>
                      <a:pt x="11002" y="631"/>
                    </a:lnTo>
                    <a:close/>
                    <a:moveTo>
                      <a:pt x="10859" y="0"/>
                    </a:moveTo>
                    <a:cubicBezTo>
                      <a:pt x="10778" y="0"/>
                      <a:pt x="10692" y="38"/>
                      <a:pt x="10632" y="103"/>
                    </a:cubicBezTo>
                    <a:lnTo>
                      <a:pt x="102" y="11829"/>
                    </a:lnTo>
                    <a:cubicBezTo>
                      <a:pt x="19" y="11922"/>
                      <a:pt x="1" y="12059"/>
                      <a:pt x="54" y="12173"/>
                    </a:cubicBezTo>
                    <a:cubicBezTo>
                      <a:pt x="106" y="12283"/>
                      <a:pt x="216" y="12349"/>
                      <a:pt x="335" y="12349"/>
                    </a:cubicBezTo>
                    <a:lnTo>
                      <a:pt x="352" y="12349"/>
                    </a:lnTo>
                    <a:lnTo>
                      <a:pt x="2901" y="12203"/>
                    </a:lnTo>
                    <a:cubicBezTo>
                      <a:pt x="2984" y="12199"/>
                      <a:pt x="3059" y="12164"/>
                      <a:pt x="3112" y="12107"/>
                    </a:cubicBezTo>
                    <a:lnTo>
                      <a:pt x="13902" y="670"/>
                    </a:lnTo>
                    <a:cubicBezTo>
                      <a:pt x="13985" y="582"/>
                      <a:pt x="14007" y="450"/>
                      <a:pt x="13963" y="340"/>
                    </a:cubicBezTo>
                    <a:cubicBezTo>
                      <a:pt x="13919" y="226"/>
                      <a:pt x="13809" y="151"/>
                      <a:pt x="13691" y="142"/>
                    </a:cubicBezTo>
                    <a:lnTo>
                      <a:pt x="10883" y="1"/>
                    </a:lnTo>
                    <a:cubicBezTo>
                      <a:pt x="10875" y="1"/>
                      <a:pt x="10867" y="0"/>
                      <a:pt x="1085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37"/>
              <p:cNvSpPr/>
              <p:nvPr/>
            </p:nvSpPr>
            <p:spPr>
              <a:xfrm>
                <a:off x="6006075" y="3552975"/>
                <a:ext cx="336650" cy="247550"/>
              </a:xfrm>
              <a:custGeom>
                <a:avLst/>
                <a:gdLst/>
                <a:ahLst/>
                <a:cxnLst/>
                <a:rect l="l" t="t" r="r" b="b"/>
                <a:pathLst>
                  <a:path w="13466" h="9902" extrusionOk="0">
                    <a:moveTo>
                      <a:pt x="2548" y="1"/>
                    </a:moveTo>
                    <a:lnTo>
                      <a:pt x="304" y="163"/>
                    </a:lnTo>
                    <a:lnTo>
                      <a:pt x="1" y="186"/>
                    </a:lnTo>
                    <a:lnTo>
                      <a:pt x="10659" y="9761"/>
                    </a:lnTo>
                    <a:lnTo>
                      <a:pt x="13466" y="9901"/>
                    </a:lnTo>
                    <a:lnTo>
                      <a:pt x="254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1047;p37"/>
              <p:cNvSpPr/>
              <p:nvPr/>
            </p:nvSpPr>
            <p:spPr>
              <a:xfrm>
                <a:off x="5997600" y="3545150"/>
                <a:ext cx="353600" cy="263200"/>
              </a:xfrm>
              <a:custGeom>
                <a:avLst/>
                <a:gdLst/>
                <a:ahLst/>
                <a:cxnLst/>
                <a:rect l="l" t="t" r="r" b="b"/>
                <a:pathLst>
                  <a:path w="14144" h="10528" extrusionOk="0">
                    <a:moveTo>
                      <a:pt x="2777" y="635"/>
                    </a:moveTo>
                    <a:lnTo>
                      <a:pt x="12942" y="9859"/>
                    </a:lnTo>
                    <a:lnTo>
                      <a:pt x="11124" y="9766"/>
                    </a:lnTo>
                    <a:lnTo>
                      <a:pt x="1097" y="758"/>
                    </a:lnTo>
                    <a:lnTo>
                      <a:pt x="2777" y="635"/>
                    </a:lnTo>
                    <a:close/>
                    <a:moveTo>
                      <a:pt x="2881" y="1"/>
                    </a:moveTo>
                    <a:cubicBezTo>
                      <a:pt x="2876" y="1"/>
                      <a:pt x="2871" y="1"/>
                      <a:pt x="2866" y="1"/>
                    </a:cubicBezTo>
                    <a:lnTo>
                      <a:pt x="318" y="186"/>
                    </a:lnTo>
                    <a:cubicBezTo>
                      <a:pt x="190" y="195"/>
                      <a:pt x="84" y="279"/>
                      <a:pt x="45" y="397"/>
                    </a:cubicBezTo>
                    <a:cubicBezTo>
                      <a:pt x="1" y="516"/>
                      <a:pt x="36" y="648"/>
                      <a:pt x="128" y="732"/>
                    </a:cubicBezTo>
                    <a:lnTo>
                      <a:pt x="10791" y="10307"/>
                    </a:lnTo>
                    <a:cubicBezTo>
                      <a:pt x="10843" y="10351"/>
                      <a:pt x="10909" y="10382"/>
                      <a:pt x="10984" y="10387"/>
                    </a:cubicBezTo>
                    <a:lnTo>
                      <a:pt x="13787" y="10527"/>
                    </a:lnTo>
                    <a:lnTo>
                      <a:pt x="13805" y="10527"/>
                    </a:lnTo>
                    <a:cubicBezTo>
                      <a:pt x="13932" y="10527"/>
                      <a:pt x="14046" y="10452"/>
                      <a:pt x="14095" y="10334"/>
                    </a:cubicBezTo>
                    <a:cubicBezTo>
                      <a:pt x="14144" y="10214"/>
                      <a:pt x="14113" y="10074"/>
                      <a:pt x="14016" y="9981"/>
                    </a:cubicBezTo>
                    <a:lnTo>
                      <a:pt x="3098" y="86"/>
                    </a:lnTo>
                    <a:cubicBezTo>
                      <a:pt x="3037" y="31"/>
                      <a:pt x="2959" y="1"/>
                      <a:pt x="28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1048;p37"/>
              <p:cNvSpPr/>
              <p:nvPr/>
            </p:nvSpPr>
            <p:spPr>
              <a:xfrm>
                <a:off x="5581225" y="4250750"/>
                <a:ext cx="244675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1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40"/>
                    </a:lnTo>
                    <a:lnTo>
                      <a:pt x="9787" y="4424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1049;p37"/>
              <p:cNvSpPr/>
              <p:nvPr/>
            </p:nvSpPr>
            <p:spPr>
              <a:xfrm>
                <a:off x="5573200" y="4242925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10" y="754"/>
                    </a:moveTo>
                    <a:lnTo>
                      <a:pt x="9668" y="4759"/>
                    </a:lnTo>
                    <a:lnTo>
                      <a:pt x="5219" y="9709"/>
                    </a:lnTo>
                    <a:lnTo>
                      <a:pt x="762" y="5705"/>
                    </a:lnTo>
                    <a:lnTo>
                      <a:pt x="5210" y="754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5"/>
                      <a:pt x="4951" y="103"/>
                    </a:cubicBezTo>
                    <a:lnTo>
                      <a:pt x="88" y="5520"/>
                    </a:lnTo>
                    <a:cubicBezTo>
                      <a:pt x="31" y="5581"/>
                      <a:pt x="0" y="5665"/>
                      <a:pt x="5" y="5744"/>
                    </a:cubicBezTo>
                    <a:cubicBezTo>
                      <a:pt x="9" y="5828"/>
                      <a:pt x="49" y="5907"/>
                      <a:pt x="110" y="5964"/>
                    </a:cubicBezTo>
                    <a:lnTo>
                      <a:pt x="5035" y="10387"/>
                    </a:lnTo>
                    <a:cubicBezTo>
                      <a:pt x="5096" y="10439"/>
                      <a:pt x="5171" y="10466"/>
                      <a:pt x="5246" y="10466"/>
                    </a:cubicBezTo>
                    <a:cubicBezTo>
                      <a:pt x="5329" y="10466"/>
                      <a:pt x="5417" y="10431"/>
                      <a:pt x="5479" y="10360"/>
                    </a:cubicBezTo>
                    <a:lnTo>
                      <a:pt x="10341" y="4944"/>
                    </a:lnTo>
                    <a:cubicBezTo>
                      <a:pt x="10398" y="4881"/>
                      <a:pt x="10425" y="4802"/>
                      <a:pt x="10421" y="4719"/>
                    </a:cubicBezTo>
                    <a:cubicBezTo>
                      <a:pt x="10416" y="4635"/>
                      <a:pt x="10380" y="4556"/>
                      <a:pt x="10319" y="4503"/>
                    </a:cubicBezTo>
                    <a:lnTo>
                      <a:pt x="5395" y="81"/>
                    </a:lnTo>
                    <a:cubicBezTo>
                      <a:pt x="5335" y="28"/>
                      <a:pt x="5259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0" name="Google Shape;1050;p37"/>
              <p:cNvSpPr/>
              <p:nvPr/>
            </p:nvSpPr>
            <p:spPr>
              <a:xfrm>
                <a:off x="5704325" y="43613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6"/>
                    </a:lnTo>
                    <a:lnTo>
                      <a:pt x="6161" y="66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1" name="Google Shape;1051;p37"/>
              <p:cNvSpPr/>
              <p:nvPr/>
            </p:nvSpPr>
            <p:spPr>
              <a:xfrm>
                <a:off x="5695850" y="4353500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8" y="630"/>
                    </a:moveTo>
                    <a:lnTo>
                      <a:pt x="5805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5338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69" y="102"/>
                    </a:cubicBezTo>
                    <a:lnTo>
                      <a:pt x="106" y="5519"/>
                    </a:lnTo>
                    <a:cubicBezTo>
                      <a:pt x="19" y="5616"/>
                      <a:pt x="1" y="5752"/>
                      <a:pt x="58" y="5866"/>
                    </a:cubicBezTo>
                    <a:cubicBezTo>
                      <a:pt x="106" y="5972"/>
                      <a:pt x="216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1" y="5968"/>
                      <a:pt x="1686" y="5933"/>
                      <a:pt x="1743" y="5876"/>
                    </a:cubicBezTo>
                    <a:lnTo>
                      <a:pt x="6729" y="596"/>
                    </a:lnTo>
                    <a:cubicBezTo>
                      <a:pt x="6813" y="503"/>
                      <a:pt x="6835" y="375"/>
                      <a:pt x="6790" y="261"/>
                    </a:cubicBezTo>
                    <a:cubicBezTo>
                      <a:pt x="6746" y="147"/>
                      <a:pt x="6636" y="72"/>
                      <a:pt x="6514" y="68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2" name="Google Shape;1052;p37"/>
              <p:cNvSpPr/>
              <p:nvPr/>
            </p:nvSpPr>
            <p:spPr>
              <a:xfrm>
                <a:off x="5702775" y="42485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1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37"/>
              <p:cNvSpPr/>
              <p:nvPr/>
            </p:nvSpPr>
            <p:spPr>
              <a:xfrm>
                <a:off x="5694425" y="4240750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0" y="634"/>
                    </a:moveTo>
                    <a:lnTo>
                      <a:pt x="5694" y="4529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0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9"/>
                    </a:lnTo>
                    <a:cubicBezTo>
                      <a:pt x="186" y="98"/>
                      <a:pt x="80" y="181"/>
                      <a:pt x="40" y="300"/>
                    </a:cubicBezTo>
                    <a:cubicBezTo>
                      <a:pt x="1" y="419"/>
                      <a:pt x="31" y="551"/>
                      <a:pt x="129" y="634"/>
                    </a:cubicBezTo>
                    <a:lnTo>
                      <a:pt x="5052" y="5057"/>
                    </a:lnTo>
                    <a:cubicBezTo>
                      <a:pt x="5105" y="5106"/>
                      <a:pt x="5171" y="5132"/>
                      <a:pt x="5245" y="5136"/>
                    </a:cubicBezTo>
                    <a:lnTo>
                      <a:pt x="6539" y="5202"/>
                    </a:lnTo>
                    <a:lnTo>
                      <a:pt x="6557" y="5202"/>
                    </a:lnTo>
                    <a:cubicBezTo>
                      <a:pt x="6680" y="5202"/>
                      <a:pt x="6795" y="5127"/>
                      <a:pt x="6847" y="5008"/>
                    </a:cubicBezTo>
                    <a:cubicBezTo>
                      <a:pt x="6896" y="4885"/>
                      <a:pt x="6865" y="4744"/>
                      <a:pt x="6768" y="4657"/>
                    </a:cubicBezTo>
                    <a:lnTo>
                      <a:pt x="1721" y="80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37"/>
              <p:cNvSpPr/>
              <p:nvPr/>
            </p:nvSpPr>
            <p:spPr>
              <a:xfrm>
                <a:off x="5021850" y="3168075"/>
                <a:ext cx="24465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6" h="9840" extrusionOk="0">
                    <a:moveTo>
                      <a:pt x="4862" y="0"/>
                    </a:moveTo>
                    <a:lnTo>
                      <a:pt x="0" y="5417"/>
                    </a:lnTo>
                    <a:lnTo>
                      <a:pt x="4924" y="9840"/>
                    </a:lnTo>
                    <a:lnTo>
                      <a:pt x="9786" y="4423"/>
                    </a:lnTo>
                    <a:lnTo>
                      <a:pt x="48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37"/>
              <p:cNvSpPr/>
              <p:nvPr/>
            </p:nvSpPr>
            <p:spPr>
              <a:xfrm>
                <a:off x="5013150" y="31602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37" y="757"/>
                    </a:moveTo>
                    <a:lnTo>
                      <a:pt x="9695" y="4761"/>
                    </a:lnTo>
                    <a:lnTo>
                      <a:pt x="5245" y="9711"/>
                    </a:lnTo>
                    <a:lnTo>
                      <a:pt x="788" y="5707"/>
                    </a:lnTo>
                    <a:lnTo>
                      <a:pt x="5237" y="757"/>
                    </a:lnTo>
                    <a:close/>
                    <a:moveTo>
                      <a:pt x="5216" y="1"/>
                    </a:moveTo>
                    <a:cubicBezTo>
                      <a:pt x="5129" y="1"/>
                      <a:pt x="5042" y="36"/>
                      <a:pt x="4977" y="105"/>
                    </a:cubicBezTo>
                    <a:lnTo>
                      <a:pt x="115" y="5522"/>
                    </a:lnTo>
                    <a:cubicBezTo>
                      <a:pt x="1" y="5650"/>
                      <a:pt x="9" y="5848"/>
                      <a:pt x="137" y="5962"/>
                    </a:cubicBezTo>
                    <a:lnTo>
                      <a:pt x="5061" y="10385"/>
                    </a:lnTo>
                    <a:cubicBezTo>
                      <a:pt x="5123" y="10442"/>
                      <a:pt x="5197" y="10468"/>
                      <a:pt x="5272" y="10468"/>
                    </a:cubicBezTo>
                    <a:cubicBezTo>
                      <a:pt x="5355" y="10468"/>
                      <a:pt x="5444" y="10433"/>
                      <a:pt x="5505" y="10363"/>
                    </a:cubicBezTo>
                    <a:lnTo>
                      <a:pt x="10367" y="4946"/>
                    </a:lnTo>
                    <a:cubicBezTo>
                      <a:pt x="10424" y="4884"/>
                      <a:pt x="10456" y="4800"/>
                      <a:pt x="10451" y="4721"/>
                    </a:cubicBezTo>
                    <a:cubicBezTo>
                      <a:pt x="10447" y="4638"/>
                      <a:pt x="10407" y="4559"/>
                      <a:pt x="10345" y="4506"/>
                    </a:cubicBezTo>
                    <a:lnTo>
                      <a:pt x="5422" y="79"/>
                    </a:lnTo>
                    <a:cubicBezTo>
                      <a:pt x="5363" y="26"/>
                      <a:pt x="5289" y="1"/>
                      <a:pt x="521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37"/>
              <p:cNvSpPr/>
              <p:nvPr/>
            </p:nvSpPr>
            <p:spPr>
              <a:xfrm>
                <a:off x="5144925" y="3278650"/>
                <a:ext cx="154050" cy="135425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7" extrusionOk="0">
                    <a:moveTo>
                      <a:pt x="4863" y="0"/>
                    </a:moveTo>
                    <a:lnTo>
                      <a:pt x="1" y="5417"/>
                    </a:lnTo>
                    <a:lnTo>
                      <a:pt x="1176" y="5350"/>
                    </a:lnTo>
                    <a:lnTo>
                      <a:pt x="6162" y="65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37"/>
              <p:cNvSpPr/>
              <p:nvPr/>
            </p:nvSpPr>
            <p:spPr>
              <a:xfrm>
                <a:off x="5136450" y="3270825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9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3"/>
                    </a:lnTo>
                    <a:lnTo>
                      <a:pt x="5339" y="634"/>
                    </a:lnTo>
                    <a:close/>
                    <a:moveTo>
                      <a:pt x="5220" y="0"/>
                    </a:moveTo>
                    <a:cubicBezTo>
                      <a:pt x="5128" y="0"/>
                      <a:pt x="5035" y="35"/>
                      <a:pt x="4974" y="106"/>
                    </a:cubicBezTo>
                    <a:lnTo>
                      <a:pt x="106" y="5523"/>
                    </a:lnTo>
                    <a:cubicBezTo>
                      <a:pt x="23" y="5615"/>
                      <a:pt x="1" y="5752"/>
                      <a:pt x="59" y="5866"/>
                    </a:cubicBezTo>
                    <a:cubicBezTo>
                      <a:pt x="112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8" y="6042"/>
                    </a:cubicBezTo>
                    <a:lnTo>
                      <a:pt x="1532" y="5976"/>
                    </a:lnTo>
                    <a:cubicBezTo>
                      <a:pt x="1617" y="5971"/>
                      <a:pt x="1690" y="5937"/>
                      <a:pt x="1743" y="5879"/>
                    </a:cubicBezTo>
                    <a:lnTo>
                      <a:pt x="6729" y="594"/>
                    </a:lnTo>
                    <a:cubicBezTo>
                      <a:pt x="6812" y="506"/>
                      <a:pt x="6839" y="378"/>
                      <a:pt x="6791" y="264"/>
                    </a:cubicBezTo>
                    <a:cubicBezTo>
                      <a:pt x="6747" y="149"/>
                      <a:pt x="6637" y="75"/>
                      <a:pt x="6518" y="66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37"/>
              <p:cNvSpPr/>
              <p:nvPr/>
            </p:nvSpPr>
            <p:spPr>
              <a:xfrm>
                <a:off x="5143400" y="3165975"/>
                <a:ext cx="155575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3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23" y="4572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37"/>
              <p:cNvSpPr/>
              <p:nvPr/>
            </p:nvSpPr>
            <p:spPr>
              <a:xfrm>
                <a:off x="5135025" y="31581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0"/>
                    </a:lnTo>
                    <a:lnTo>
                      <a:pt x="5699" y="4530"/>
                    </a:lnTo>
                    <a:lnTo>
                      <a:pt x="5387" y="4516"/>
                    </a:lnTo>
                    <a:lnTo>
                      <a:pt x="1093" y="657"/>
                    </a:lnTo>
                    <a:lnTo>
                      <a:pt x="1404" y="635"/>
                    </a:lnTo>
                    <a:close/>
                    <a:moveTo>
                      <a:pt x="1510" y="1"/>
                    </a:moveTo>
                    <a:cubicBezTo>
                      <a:pt x="1504" y="1"/>
                      <a:pt x="1499" y="1"/>
                      <a:pt x="1493" y="1"/>
                    </a:cubicBezTo>
                    <a:lnTo>
                      <a:pt x="313" y="85"/>
                    </a:lnTo>
                    <a:cubicBezTo>
                      <a:pt x="190" y="94"/>
                      <a:pt x="80" y="178"/>
                      <a:pt x="41" y="296"/>
                    </a:cubicBezTo>
                    <a:cubicBezTo>
                      <a:pt x="1" y="415"/>
                      <a:pt x="31" y="547"/>
                      <a:pt x="129" y="631"/>
                    </a:cubicBezTo>
                    <a:lnTo>
                      <a:pt x="5053" y="5052"/>
                    </a:lnTo>
                    <a:cubicBezTo>
                      <a:pt x="5106" y="5101"/>
                      <a:pt x="5175" y="5132"/>
                      <a:pt x="5246" y="5137"/>
                    </a:cubicBezTo>
                    <a:lnTo>
                      <a:pt x="6544" y="5202"/>
                    </a:lnTo>
                    <a:lnTo>
                      <a:pt x="6558" y="5202"/>
                    </a:lnTo>
                    <a:cubicBezTo>
                      <a:pt x="6685" y="5202"/>
                      <a:pt x="6800" y="5123"/>
                      <a:pt x="6848" y="5009"/>
                    </a:cubicBezTo>
                    <a:cubicBezTo>
                      <a:pt x="6896" y="4885"/>
                      <a:pt x="6865" y="4745"/>
                      <a:pt x="6769" y="4656"/>
                    </a:cubicBezTo>
                    <a:lnTo>
                      <a:pt x="1726" y="80"/>
                    </a:lnTo>
                    <a:cubicBezTo>
                      <a:pt x="1664" y="27"/>
                      <a:pt x="1588" y="1"/>
                      <a:pt x="151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37"/>
              <p:cNvSpPr/>
              <p:nvPr/>
            </p:nvSpPr>
            <p:spPr>
              <a:xfrm>
                <a:off x="5167375" y="4009300"/>
                <a:ext cx="2447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9840" extrusionOk="0">
                    <a:moveTo>
                      <a:pt x="4863" y="1"/>
                    </a:moveTo>
                    <a:lnTo>
                      <a:pt x="0" y="5418"/>
                    </a:lnTo>
                    <a:lnTo>
                      <a:pt x="4925" y="9839"/>
                    </a:lnTo>
                    <a:lnTo>
                      <a:pt x="9787" y="4423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37"/>
              <p:cNvSpPr/>
              <p:nvPr/>
            </p:nvSpPr>
            <p:spPr>
              <a:xfrm>
                <a:off x="5159450" y="4001525"/>
                <a:ext cx="260650" cy="261700"/>
              </a:xfrm>
              <a:custGeom>
                <a:avLst/>
                <a:gdLst/>
                <a:ahLst/>
                <a:cxnLst/>
                <a:rect l="l" t="t" r="r" b="b"/>
                <a:pathLst>
                  <a:path w="10426" h="10468" extrusionOk="0">
                    <a:moveTo>
                      <a:pt x="5206" y="756"/>
                    </a:moveTo>
                    <a:lnTo>
                      <a:pt x="9664" y="4760"/>
                    </a:lnTo>
                    <a:lnTo>
                      <a:pt x="5215" y="9711"/>
                    </a:lnTo>
                    <a:lnTo>
                      <a:pt x="758" y="5706"/>
                    </a:lnTo>
                    <a:lnTo>
                      <a:pt x="5206" y="756"/>
                    </a:lnTo>
                    <a:close/>
                    <a:moveTo>
                      <a:pt x="5186" y="0"/>
                    </a:moveTo>
                    <a:cubicBezTo>
                      <a:pt x="5099" y="0"/>
                      <a:pt x="5011" y="36"/>
                      <a:pt x="4947" y="105"/>
                    </a:cubicBezTo>
                    <a:lnTo>
                      <a:pt x="84" y="5522"/>
                    </a:lnTo>
                    <a:cubicBezTo>
                      <a:pt x="27" y="5583"/>
                      <a:pt x="1" y="5662"/>
                      <a:pt x="5" y="5745"/>
                    </a:cubicBezTo>
                    <a:cubicBezTo>
                      <a:pt x="10" y="5830"/>
                      <a:pt x="45" y="5909"/>
                      <a:pt x="106" y="5962"/>
                    </a:cubicBezTo>
                    <a:lnTo>
                      <a:pt x="5031" y="10384"/>
                    </a:lnTo>
                    <a:cubicBezTo>
                      <a:pt x="5092" y="10441"/>
                      <a:pt x="5167" y="10467"/>
                      <a:pt x="5242" y="10467"/>
                    </a:cubicBezTo>
                    <a:cubicBezTo>
                      <a:pt x="5325" y="10467"/>
                      <a:pt x="5413" y="10432"/>
                      <a:pt x="5475" y="10362"/>
                    </a:cubicBezTo>
                    <a:lnTo>
                      <a:pt x="10337" y="4945"/>
                    </a:lnTo>
                    <a:cubicBezTo>
                      <a:pt x="10394" y="4884"/>
                      <a:pt x="10425" y="4800"/>
                      <a:pt x="10421" y="4721"/>
                    </a:cubicBezTo>
                    <a:cubicBezTo>
                      <a:pt x="10417" y="4637"/>
                      <a:pt x="10377" y="4557"/>
                      <a:pt x="10315" y="4500"/>
                    </a:cubicBezTo>
                    <a:lnTo>
                      <a:pt x="5391" y="79"/>
                    </a:lnTo>
                    <a:cubicBezTo>
                      <a:pt x="5333" y="26"/>
                      <a:pt x="5259" y="0"/>
                      <a:pt x="518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37"/>
              <p:cNvSpPr/>
              <p:nvPr/>
            </p:nvSpPr>
            <p:spPr>
              <a:xfrm>
                <a:off x="5290475" y="41198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1"/>
                    </a:moveTo>
                    <a:lnTo>
                      <a:pt x="1" y="5417"/>
                    </a:lnTo>
                    <a:lnTo>
                      <a:pt x="1175" y="5352"/>
                    </a:lnTo>
                    <a:lnTo>
                      <a:pt x="6161" y="67"/>
                    </a:lnTo>
                    <a:lnTo>
                      <a:pt x="48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37"/>
              <p:cNvSpPr/>
              <p:nvPr/>
            </p:nvSpPr>
            <p:spPr>
              <a:xfrm>
                <a:off x="5282000" y="4112050"/>
                <a:ext cx="170975" cy="1511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7" extrusionOk="0">
                    <a:moveTo>
                      <a:pt x="5338" y="634"/>
                    </a:moveTo>
                    <a:lnTo>
                      <a:pt x="5809" y="660"/>
                    </a:lnTo>
                    <a:lnTo>
                      <a:pt x="1374" y="5360"/>
                    </a:lnTo>
                    <a:lnTo>
                      <a:pt x="1079" y="5378"/>
                    </a:lnTo>
                    <a:lnTo>
                      <a:pt x="5338" y="634"/>
                    </a:lnTo>
                    <a:close/>
                    <a:moveTo>
                      <a:pt x="5220" y="0"/>
                    </a:moveTo>
                    <a:cubicBezTo>
                      <a:pt x="5136" y="0"/>
                      <a:pt x="5035" y="36"/>
                      <a:pt x="4973" y="106"/>
                    </a:cubicBezTo>
                    <a:lnTo>
                      <a:pt x="106" y="5522"/>
                    </a:lnTo>
                    <a:cubicBezTo>
                      <a:pt x="23" y="5615"/>
                      <a:pt x="1" y="5752"/>
                      <a:pt x="58" y="5866"/>
                    </a:cubicBezTo>
                    <a:cubicBezTo>
                      <a:pt x="111" y="5976"/>
                      <a:pt x="221" y="6046"/>
                      <a:pt x="340" y="6046"/>
                    </a:cubicBezTo>
                    <a:cubicBezTo>
                      <a:pt x="344" y="6046"/>
                      <a:pt x="353" y="6046"/>
                      <a:pt x="357" y="6042"/>
                    </a:cubicBezTo>
                    <a:lnTo>
                      <a:pt x="1532" y="5976"/>
                    </a:lnTo>
                    <a:cubicBezTo>
                      <a:pt x="1616" y="5971"/>
                      <a:pt x="1691" y="5936"/>
                      <a:pt x="1743" y="5879"/>
                    </a:cubicBezTo>
                    <a:lnTo>
                      <a:pt x="6729" y="595"/>
                    </a:lnTo>
                    <a:cubicBezTo>
                      <a:pt x="6813" y="506"/>
                      <a:pt x="6839" y="379"/>
                      <a:pt x="6790" y="264"/>
                    </a:cubicBezTo>
                    <a:cubicBezTo>
                      <a:pt x="6746" y="150"/>
                      <a:pt x="6636" y="75"/>
                      <a:pt x="6518" y="67"/>
                    </a:cubicBezTo>
                    <a:lnTo>
                      <a:pt x="5220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37"/>
              <p:cNvSpPr/>
              <p:nvPr/>
            </p:nvSpPr>
            <p:spPr>
              <a:xfrm>
                <a:off x="5288925" y="4007200"/>
                <a:ext cx="155575" cy="114350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4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1" y="85"/>
                    </a:lnTo>
                    <a:lnTo>
                      <a:pt x="4925" y="4507"/>
                    </a:lnTo>
                    <a:lnTo>
                      <a:pt x="6223" y="4573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37"/>
              <p:cNvSpPr/>
              <p:nvPr/>
            </p:nvSpPr>
            <p:spPr>
              <a:xfrm>
                <a:off x="5280575" y="39994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28"/>
                    </a:lnTo>
                    <a:lnTo>
                      <a:pt x="5387" y="4516"/>
                    </a:lnTo>
                    <a:lnTo>
                      <a:pt x="1092" y="656"/>
                    </a:lnTo>
                    <a:lnTo>
                      <a:pt x="1404" y="635"/>
                    </a:lnTo>
                    <a:close/>
                    <a:moveTo>
                      <a:pt x="1513" y="0"/>
                    </a:moveTo>
                    <a:cubicBezTo>
                      <a:pt x="1506" y="0"/>
                      <a:pt x="1499" y="0"/>
                      <a:pt x="1492" y="1"/>
                    </a:cubicBezTo>
                    <a:lnTo>
                      <a:pt x="313" y="84"/>
                    </a:lnTo>
                    <a:cubicBezTo>
                      <a:pt x="190" y="97"/>
                      <a:pt x="80" y="176"/>
                      <a:pt x="40" y="296"/>
                    </a:cubicBezTo>
                    <a:cubicBezTo>
                      <a:pt x="1" y="414"/>
                      <a:pt x="36" y="546"/>
                      <a:pt x="129" y="629"/>
                    </a:cubicBezTo>
                    <a:lnTo>
                      <a:pt x="5052" y="5052"/>
                    </a:lnTo>
                    <a:cubicBezTo>
                      <a:pt x="5105" y="5101"/>
                      <a:pt x="5176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3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0"/>
                    </a:lnTo>
                    <a:cubicBezTo>
                      <a:pt x="1665" y="27"/>
                      <a:pt x="1589" y="0"/>
                      <a:pt x="151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7"/>
              <p:cNvSpPr/>
              <p:nvPr/>
            </p:nvSpPr>
            <p:spPr>
              <a:xfrm>
                <a:off x="4403375" y="4929425"/>
                <a:ext cx="219600" cy="207925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317" extrusionOk="0">
                    <a:moveTo>
                      <a:pt x="1765" y="0"/>
                    </a:moveTo>
                    <a:lnTo>
                      <a:pt x="1" y="6380"/>
                    </a:lnTo>
                    <a:lnTo>
                      <a:pt x="7019" y="8317"/>
                    </a:lnTo>
                    <a:lnTo>
                      <a:pt x="8783" y="1936"/>
                    </a:lnTo>
                    <a:lnTo>
                      <a:pt x="176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7"/>
              <p:cNvSpPr/>
              <p:nvPr/>
            </p:nvSpPr>
            <p:spPr>
              <a:xfrm>
                <a:off x="4395350" y="4921600"/>
                <a:ext cx="2356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9427" h="8947" extrusionOk="0">
                    <a:moveTo>
                      <a:pt x="2302" y="700"/>
                    </a:moveTo>
                    <a:lnTo>
                      <a:pt x="8718" y="2469"/>
                    </a:lnTo>
                    <a:lnTo>
                      <a:pt x="7124" y="8246"/>
                    </a:lnTo>
                    <a:lnTo>
                      <a:pt x="708" y="6473"/>
                    </a:lnTo>
                    <a:lnTo>
                      <a:pt x="2302" y="700"/>
                    </a:lnTo>
                    <a:close/>
                    <a:moveTo>
                      <a:pt x="2080" y="1"/>
                    </a:moveTo>
                    <a:cubicBezTo>
                      <a:pt x="1945" y="1"/>
                      <a:pt x="1819" y="91"/>
                      <a:pt x="1782" y="229"/>
                    </a:cubicBezTo>
                    <a:lnTo>
                      <a:pt x="22" y="6610"/>
                    </a:lnTo>
                    <a:cubicBezTo>
                      <a:pt x="1" y="6689"/>
                      <a:pt x="9" y="6776"/>
                      <a:pt x="48" y="6847"/>
                    </a:cubicBezTo>
                    <a:cubicBezTo>
                      <a:pt x="93" y="6922"/>
                      <a:pt x="159" y="6975"/>
                      <a:pt x="238" y="6997"/>
                    </a:cubicBezTo>
                    <a:lnTo>
                      <a:pt x="7256" y="8933"/>
                    </a:lnTo>
                    <a:cubicBezTo>
                      <a:pt x="7288" y="8941"/>
                      <a:pt x="7314" y="8947"/>
                      <a:pt x="7340" y="8947"/>
                    </a:cubicBezTo>
                    <a:cubicBezTo>
                      <a:pt x="7397" y="8947"/>
                      <a:pt x="7450" y="8929"/>
                      <a:pt x="7494" y="8902"/>
                    </a:cubicBezTo>
                    <a:cubicBezTo>
                      <a:pt x="7569" y="8862"/>
                      <a:pt x="7621" y="8792"/>
                      <a:pt x="7644" y="8713"/>
                    </a:cubicBezTo>
                    <a:lnTo>
                      <a:pt x="9404" y="2332"/>
                    </a:lnTo>
                    <a:cubicBezTo>
                      <a:pt x="9426" y="2253"/>
                      <a:pt x="9417" y="2170"/>
                      <a:pt x="9373" y="2095"/>
                    </a:cubicBezTo>
                    <a:cubicBezTo>
                      <a:pt x="9333" y="2024"/>
                      <a:pt x="9268" y="1971"/>
                      <a:pt x="9183" y="1950"/>
                    </a:cubicBezTo>
                    <a:lnTo>
                      <a:pt x="2166" y="13"/>
                    </a:lnTo>
                    <a:cubicBezTo>
                      <a:pt x="2137" y="5"/>
                      <a:pt x="2108" y="1"/>
                      <a:pt x="20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7"/>
              <p:cNvSpPr/>
              <p:nvPr/>
            </p:nvSpPr>
            <p:spPr>
              <a:xfrm>
                <a:off x="4403375" y="5088925"/>
                <a:ext cx="188450" cy="78250"/>
              </a:xfrm>
              <a:custGeom>
                <a:avLst/>
                <a:gdLst/>
                <a:ahLst/>
                <a:cxnLst/>
                <a:rect l="l" t="t" r="r" b="b"/>
                <a:pathLst>
                  <a:path w="7538" h="3130" extrusionOk="0">
                    <a:moveTo>
                      <a:pt x="1" y="0"/>
                    </a:moveTo>
                    <a:lnTo>
                      <a:pt x="590" y="1025"/>
                    </a:lnTo>
                    <a:lnTo>
                      <a:pt x="7538" y="3129"/>
                    </a:lnTo>
                    <a:lnTo>
                      <a:pt x="7538" y="3129"/>
                    </a:lnTo>
                    <a:lnTo>
                      <a:pt x="7019" y="193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37"/>
              <p:cNvSpPr/>
              <p:nvPr/>
            </p:nvSpPr>
            <p:spPr>
              <a:xfrm>
                <a:off x="4395025" y="5081150"/>
                <a:ext cx="205275" cy="93825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753" extrusionOk="0">
                    <a:moveTo>
                      <a:pt x="985" y="817"/>
                    </a:moveTo>
                    <a:lnTo>
                      <a:pt x="7129" y="2512"/>
                    </a:lnTo>
                    <a:lnTo>
                      <a:pt x="7313" y="2943"/>
                    </a:lnTo>
                    <a:lnTo>
                      <a:pt x="1131" y="1072"/>
                    </a:lnTo>
                    <a:lnTo>
                      <a:pt x="985" y="817"/>
                    </a:lnTo>
                    <a:close/>
                    <a:moveTo>
                      <a:pt x="332" y="0"/>
                    </a:moveTo>
                    <a:cubicBezTo>
                      <a:pt x="238" y="0"/>
                      <a:pt x="149" y="43"/>
                      <a:pt x="88" y="118"/>
                    </a:cubicBezTo>
                    <a:cubicBezTo>
                      <a:pt x="8" y="219"/>
                      <a:pt x="0" y="355"/>
                      <a:pt x="67" y="465"/>
                    </a:cubicBezTo>
                    <a:lnTo>
                      <a:pt x="652" y="1491"/>
                    </a:lnTo>
                    <a:cubicBezTo>
                      <a:pt x="691" y="1561"/>
                      <a:pt x="757" y="1609"/>
                      <a:pt x="832" y="1635"/>
                    </a:cubicBezTo>
                    <a:lnTo>
                      <a:pt x="7784" y="3739"/>
                    </a:lnTo>
                    <a:cubicBezTo>
                      <a:pt x="7815" y="3747"/>
                      <a:pt x="7841" y="3753"/>
                      <a:pt x="7872" y="3753"/>
                    </a:cubicBezTo>
                    <a:cubicBezTo>
                      <a:pt x="7961" y="3753"/>
                      <a:pt x="8048" y="3713"/>
                      <a:pt x="8105" y="3647"/>
                    </a:cubicBezTo>
                    <a:cubicBezTo>
                      <a:pt x="8189" y="3554"/>
                      <a:pt x="8211" y="3426"/>
                      <a:pt x="8158" y="3312"/>
                    </a:cubicBezTo>
                    <a:lnTo>
                      <a:pt x="7639" y="2124"/>
                    </a:lnTo>
                    <a:cubicBezTo>
                      <a:pt x="7604" y="2037"/>
                      <a:pt x="7529" y="1970"/>
                      <a:pt x="7437" y="1948"/>
                    </a:cubicBezTo>
                    <a:lnTo>
                      <a:pt x="418" y="12"/>
                    </a:lnTo>
                    <a:cubicBezTo>
                      <a:pt x="390" y="4"/>
                      <a:pt x="361" y="0"/>
                      <a:pt x="3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37"/>
              <p:cNvSpPr/>
              <p:nvPr/>
            </p:nvSpPr>
            <p:spPr>
              <a:xfrm>
                <a:off x="4578850" y="4977825"/>
                <a:ext cx="59075" cy="189350"/>
              </a:xfrm>
              <a:custGeom>
                <a:avLst/>
                <a:gdLst/>
                <a:ahLst/>
                <a:cxnLst/>
                <a:rect l="l" t="t" r="r" b="b"/>
                <a:pathLst>
                  <a:path w="2363" h="7574" extrusionOk="0">
                    <a:moveTo>
                      <a:pt x="1764" y="0"/>
                    </a:moveTo>
                    <a:lnTo>
                      <a:pt x="0" y="6381"/>
                    </a:lnTo>
                    <a:lnTo>
                      <a:pt x="519" y="7573"/>
                    </a:lnTo>
                    <a:lnTo>
                      <a:pt x="2363" y="1016"/>
                    </a:lnTo>
                    <a:lnTo>
                      <a:pt x="1835" y="124"/>
                    </a:lnTo>
                    <a:lnTo>
                      <a:pt x="17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37"/>
              <p:cNvSpPr/>
              <p:nvPr/>
            </p:nvSpPr>
            <p:spPr>
              <a:xfrm>
                <a:off x="4570800" y="4970025"/>
                <a:ext cx="75275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3011" h="8198" extrusionOk="0">
                    <a:moveTo>
                      <a:pt x="2192" y="1108"/>
                    </a:moveTo>
                    <a:lnTo>
                      <a:pt x="2350" y="1372"/>
                    </a:lnTo>
                    <a:lnTo>
                      <a:pt x="780" y="6957"/>
                    </a:lnTo>
                    <a:lnTo>
                      <a:pt x="656" y="6671"/>
                    </a:lnTo>
                    <a:lnTo>
                      <a:pt x="2192" y="1108"/>
                    </a:lnTo>
                    <a:close/>
                    <a:moveTo>
                      <a:pt x="2085" y="1"/>
                    </a:moveTo>
                    <a:cubicBezTo>
                      <a:pt x="2071" y="1"/>
                      <a:pt x="2057" y="2"/>
                      <a:pt x="2043" y="4"/>
                    </a:cubicBezTo>
                    <a:cubicBezTo>
                      <a:pt x="1919" y="22"/>
                      <a:pt x="1818" y="109"/>
                      <a:pt x="1783" y="229"/>
                    </a:cubicBezTo>
                    <a:lnTo>
                      <a:pt x="23" y="6608"/>
                    </a:lnTo>
                    <a:cubicBezTo>
                      <a:pt x="0" y="6679"/>
                      <a:pt x="10" y="6754"/>
                      <a:pt x="36" y="6820"/>
                    </a:cubicBezTo>
                    <a:lnTo>
                      <a:pt x="555" y="8008"/>
                    </a:lnTo>
                    <a:cubicBezTo>
                      <a:pt x="603" y="8123"/>
                      <a:pt x="718" y="8198"/>
                      <a:pt x="841" y="8198"/>
                    </a:cubicBezTo>
                    <a:lnTo>
                      <a:pt x="863" y="8198"/>
                    </a:lnTo>
                    <a:cubicBezTo>
                      <a:pt x="995" y="8188"/>
                      <a:pt x="1109" y="8096"/>
                      <a:pt x="1145" y="7969"/>
                    </a:cubicBezTo>
                    <a:lnTo>
                      <a:pt x="2989" y="1412"/>
                    </a:lnTo>
                    <a:cubicBezTo>
                      <a:pt x="3010" y="1333"/>
                      <a:pt x="2997" y="1245"/>
                      <a:pt x="2957" y="1170"/>
                    </a:cubicBezTo>
                    <a:lnTo>
                      <a:pt x="2355" y="154"/>
                    </a:lnTo>
                    <a:cubicBezTo>
                      <a:pt x="2296" y="60"/>
                      <a:pt x="2196" y="1"/>
                      <a:pt x="208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37"/>
              <p:cNvSpPr/>
              <p:nvPr/>
            </p:nvSpPr>
            <p:spPr>
              <a:xfrm>
                <a:off x="3357775" y="2560150"/>
                <a:ext cx="24475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0" h="9841" extrusionOk="0">
                    <a:moveTo>
                      <a:pt x="4866" y="1"/>
                    </a:moveTo>
                    <a:lnTo>
                      <a:pt x="0" y="5418"/>
                    </a:lnTo>
                    <a:lnTo>
                      <a:pt x="4923" y="9840"/>
                    </a:lnTo>
                    <a:lnTo>
                      <a:pt x="9790" y="4424"/>
                    </a:lnTo>
                    <a:lnTo>
                      <a:pt x="48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37"/>
              <p:cNvSpPr/>
              <p:nvPr/>
            </p:nvSpPr>
            <p:spPr>
              <a:xfrm>
                <a:off x="3349850" y="2552375"/>
                <a:ext cx="261400" cy="261725"/>
              </a:xfrm>
              <a:custGeom>
                <a:avLst/>
                <a:gdLst/>
                <a:ahLst/>
                <a:cxnLst/>
                <a:rect l="l" t="t" r="r" b="b"/>
                <a:pathLst>
                  <a:path w="10456" h="10469" extrusionOk="0">
                    <a:moveTo>
                      <a:pt x="5206" y="757"/>
                    </a:moveTo>
                    <a:lnTo>
                      <a:pt x="9663" y="4761"/>
                    </a:lnTo>
                    <a:lnTo>
                      <a:pt x="5218" y="9711"/>
                    </a:lnTo>
                    <a:lnTo>
                      <a:pt x="756" y="5706"/>
                    </a:lnTo>
                    <a:lnTo>
                      <a:pt x="5206" y="757"/>
                    </a:lnTo>
                    <a:close/>
                    <a:moveTo>
                      <a:pt x="5184" y="1"/>
                    </a:moveTo>
                    <a:cubicBezTo>
                      <a:pt x="5098" y="1"/>
                      <a:pt x="5012" y="36"/>
                      <a:pt x="4950" y="105"/>
                    </a:cubicBezTo>
                    <a:lnTo>
                      <a:pt x="84" y="5522"/>
                    </a:lnTo>
                    <a:cubicBezTo>
                      <a:pt x="27" y="5584"/>
                      <a:pt x="0" y="5663"/>
                      <a:pt x="4" y="5747"/>
                    </a:cubicBezTo>
                    <a:cubicBezTo>
                      <a:pt x="9" y="5830"/>
                      <a:pt x="44" y="5909"/>
                      <a:pt x="106" y="5962"/>
                    </a:cubicBezTo>
                    <a:lnTo>
                      <a:pt x="5033" y="10385"/>
                    </a:lnTo>
                    <a:cubicBezTo>
                      <a:pt x="5090" y="10438"/>
                      <a:pt x="5165" y="10468"/>
                      <a:pt x="5240" y="10468"/>
                    </a:cubicBezTo>
                    <a:lnTo>
                      <a:pt x="5258" y="10468"/>
                    </a:lnTo>
                    <a:cubicBezTo>
                      <a:pt x="5342" y="10464"/>
                      <a:pt x="5417" y="10424"/>
                      <a:pt x="5474" y="10363"/>
                    </a:cubicBezTo>
                    <a:lnTo>
                      <a:pt x="10340" y="4946"/>
                    </a:lnTo>
                    <a:cubicBezTo>
                      <a:pt x="10455" y="4818"/>
                      <a:pt x="10442" y="4620"/>
                      <a:pt x="10314" y="4501"/>
                    </a:cubicBezTo>
                    <a:lnTo>
                      <a:pt x="5390" y="79"/>
                    </a:lnTo>
                    <a:cubicBezTo>
                      <a:pt x="5332" y="26"/>
                      <a:pt x="5258" y="1"/>
                      <a:pt x="51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37"/>
              <p:cNvSpPr/>
              <p:nvPr/>
            </p:nvSpPr>
            <p:spPr>
              <a:xfrm>
                <a:off x="3480850" y="26707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80" y="5351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37"/>
              <p:cNvSpPr/>
              <p:nvPr/>
            </p:nvSpPr>
            <p:spPr>
              <a:xfrm>
                <a:off x="3472475" y="2662900"/>
                <a:ext cx="170875" cy="151200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8" extrusionOk="0">
                    <a:moveTo>
                      <a:pt x="5334" y="635"/>
                    </a:moveTo>
                    <a:lnTo>
                      <a:pt x="5805" y="661"/>
                    </a:lnTo>
                    <a:lnTo>
                      <a:pt x="1369" y="5361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4" y="635"/>
                    </a:lnTo>
                    <a:close/>
                    <a:moveTo>
                      <a:pt x="5203" y="1"/>
                    </a:moveTo>
                    <a:cubicBezTo>
                      <a:pt x="5118" y="1"/>
                      <a:pt x="5028" y="40"/>
                      <a:pt x="4970" y="107"/>
                    </a:cubicBezTo>
                    <a:lnTo>
                      <a:pt x="102" y="5523"/>
                    </a:lnTo>
                    <a:cubicBezTo>
                      <a:pt x="19" y="5615"/>
                      <a:pt x="1" y="5753"/>
                      <a:pt x="53" y="5867"/>
                    </a:cubicBezTo>
                    <a:cubicBezTo>
                      <a:pt x="106" y="5977"/>
                      <a:pt x="217" y="6047"/>
                      <a:pt x="335" y="6047"/>
                    </a:cubicBezTo>
                    <a:cubicBezTo>
                      <a:pt x="344" y="6047"/>
                      <a:pt x="349" y="6047"/>
                      <a:pt x="353" y="6043"/>
                    </a:cubicBezTo>
                    <a:lnTo>
                      <a:pt x="1532" y="5977"/>
                    </a:lnTo>
                    <a:cubicBezTo>
                      <a:pt x="1611" y="5972"/>
                      <a:pt x="1686" y="5937"/>
                      <a:pt x="1739" y="5879"/>
                    </a:cubicBezTo>
                    <a:lnTo>
                      <a:pt x="6725" y="595"/>
                    </a:lnTo>
                    <a:cubicBezTo>
                      <a:pt x="6808" y="507"/>
                      <a:pt x="6835" y="379"/>
                      <a:pt x="6786" y="265"/>
                    </a:cubicBezTo>
                    <a:cubicBezTo>
                      <a:pt x="6743" y="150"/>
                      <a:pt x="6637" y="76"/>
                      <a:pt x="6513" y="67"/>
                    </a:cubicBezTo>
                    <a:lnTo>
                      <a:pt x="5216" y="1"/>
                    </a:lnTo>
                    <a:cubicBezTo>
                      <a:pt x="5211" y="1"/>
                      <a:pt x="5207" y="1"/>
                      <a:pt x="520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7"/>
              <p:cNvSpPr/>
              <p:nvPr/>
            </p:nvSpPr>
            <p:spPr>
              <a:xfrm>
                <a:off x="3479425" y="25580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8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7"/>
              <p:cNvSpPr/>
              <p:nvPr/>
            </p:nvSpPr>
            <p:spPr>
              <a:xfrm>
                <a:off x="3470950" y="2550225"/>
                <a:ext cx="17250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204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7"/>
                    </a:lnTo>
                    <a:lnTo>
                      <a:pt x="1097" y="658"/>
                    </a:lnTo>
                    <a:lnTo>
                      <a:pt x="1404" y="636"/>
                    </a:lnTo>
                    <a:close/>
                    <a:moveTo>
                      <a:pt x="1520" y="1"/>
                    </a:moveTo>
                    <a:cubicBezTo>
                      <a:pt x="1511" y="1"/>
                      <a:pt x="1502" y="1"/>
                      <a:pt x="1493" y="2"/>
                    </a:cubicBezTo>
                    <a:lnTo>
                      <a:pt x="313" y="85"/>
                    </a:lnTo>
                    <a:cubicBezTo>
                      <a:pt x="189" y="99"/>
                      <a:pt x="84" y="178"/>
                      <a:pt x="41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32"/>
                      <a:pt x="5246" y="5138"/>
                    </a:cubicBezTo>
                    <a:lnTo>
                      <a:pt x="6544" y="5203"/>
                    </a:lnTo>
                    <a:lnTo>
                      <a:pt x="6557" y="5203"/>
                    </a:lnTo>
                    <a:cubicBezTo>
                      <a:pt x="6684" y="5203"/>
                      <a:pt x="6799" y="5124"/>
                      <a:pt x="6847" y="5010"/>
                    </a:cubicBezTo>
                    <a:cubicBezTo>
                      <a:pt x="6900" y="4886"/>
                      <a:pt x="6865" y="4746"/>
                      <a:pt x="6768" y="4657"/>
                    </a:cubicBezTo>
                    <a:lnTo>
                      <a:pt x="1725" y="81"/>
                    </a:lnTo>
                    <a:cubicBezTo>
                      <a:pt x="1670" y="30"/>
                      <a:pt x="1595" y="1"/>
                      <a:pt x="15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7"/>
              <p:cNvSpPr/>
              <p:nvPr/>
            </p:nvSpPr>
            <p:spPr>
              <a:xfrm>
                <a:off x="4751550" y="35793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91" y="4424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7"/>
              <p:cNvSpPr/>
              <p:nvPr/>
            </p:nvSpPr>
            <p:spPr>
              <a:xfrm>
                <a:off x="4742850" y="3571525"/>
                <a:ext cx="26217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7" extrusionOk="0">
                    <a:moveTo>
                      <a:pt x="5237" y="755"/>
                    </a:moveTo>
                    <a:lnTo>
                      <a:pt x="9694" y="4760"/>
                    </a:lnTo>
                    <a:lnTo>
                      <a:pt x="5251" y="9710"/>
                    </a:lnTo>
                    <a:lnTo>
                      <a:pt x="789" y="5705"/>
                    </a:lnTo>
                    <a:lnTo>
                      <a:pt x="5237" y="755"/>
                    </a:lnTo>
                    <a:close/>
                    <a:moveTo>
                      <a:pt x="5223" y="1"/>
                    </a:moveTo>
                    <a:cubicBezTo>
                      <a:pt x="5214" y="1"/>
                      <a:pt x="5206" y="1"/>
                      <a:pt x="5198" y="2"/>
                    </a:cubicBezTo>
                    <a:cubicBezTo>
                      <a:pt x="5114" y="7"/>
                      <a:pt x="5035" y="42"/>
                      <a:pt x="4978" y="104"/>
                    </a:cubicBezTo>
                    <a:lnTo>
                      <a:pt x="115" y="5520"/>
                    </a:lnTo>
                    <a:cubicBezTo>
                      <a:pt x="1" y="5648"/>
                      <a:pt x="9" y="5847"/>
                      <a:pt x="137" y="5965"/>
                    </a:cubicBezTo>
                    <a:lnTo>
                      <a:pt x="5066" y="10388"/>
                    </a:lnTo>
                    <a:cubicBezTo>
                      <a:pt x="5123" y="10440"/>
                      <a:pt x="5198" y="10467"/>
                      <a:pt x="5273" y="10467"/>
                    </a:cubicBezTo>
                    <a:cubicBezTo>
                      <a:pt x="5360" y="10467"/>
                      <a:pt x="5444" y="10431"/>
                      <a:pt x="5506" y="10361"/>
                    </a:cubicBezTo>
                    <a:lnTo>
                      <a:pt x="10368" y="4945"/>
                    </a:lnTo>
                    <a:cubicBezTo>
                      <a:pt x="10487" y="4817"/>
                      <a:pt x="10474" y="4618"/>
                      <a:pt x="10346" y="4504"/>
                    </a:cubicBezTo>
                    <a:lnTo>
                      <a:pt x="5422" y="81"/>
                    </a:lnTo>
                    <a:cubicBezTo>
                      <a:pt x="5367" y="31"/>
                      <a:pt x="5292" y="1"/>
                      <a:pt x="522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7"/>
              <p:cNvSpPr/>
              <p:nvPr/>
            </p:nvSpPr>
            <p:spPr>
              <a:xfrm>
                <a:off x="4874650" y="3689950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1" y="5417"/>
                    </a:lnTo>
                    <a:lnTo>
                      <a:pt x="1" y="5417"/>
                    </a:lnTo>
                    <a:lnTo>
                      <a:pt x="1175" y="5347"/>
                    </a:lnTo>
                    <a:lnTo>
                      <a:pt x="6161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7"/>
              <p:cNvSpPr/>
              <p:nvPr/>
            </p:nvSpPr>
            <p:spPr>
              <a:xfrm>
                <a:off x="4866175" y="36821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8" y="635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3"/>
                    </a:lnTo>
                    <a:lnTo>
                      <a:pt x="5338" y="635"/>
                    </a:lnTo>
                    <a:close/>
                    <a:moveTo>
                      <a:pt x="5205" y="1"/>
                    </a:moveTo>
                    <a:cubicBezTo>
                      <a:pt x="5121" y="1"/>
                      <a:pt x="5032" y="36"/>
                      <a:pt x="4973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8" y="5867"/>
                    </a:cubicBezTo>
                    <a:cubicBezTo>
                      <a:pt x="111" y="5972"/>
                      <a:pt x="220" y="6043"/>
                      <a:pt x="340" y="6043"/>
                    </a:cubicBezTo>
                    <a:lnTo>
                      <a:pt x="357" y="6043"/>
                    </a:lnTo>
                    <a:lnTo>
                      <a:pt x="1532" y="5972"/>
                    </a:lnTo>
                    <a:cubicBezTo>
                      <a:pt x="1615" y="5968"/>
                      <a:pt x="1690" y="5933"/>
                      <a:pt x="1743" y="5875"/>
                    </a:cubicBezTo>
                    <a:lnTo>
                      <a:pt x="6729" y="595"/>
                    </a:lnTo>
                    <a:cubicBezTo>
                      <a:pt x="6812" y="503"/>
                      <a:pt x="6839" y="375"/>
                      <a:pt x="6790" y="261"/>
                    </a:cubicBezTo>
                    <a:cubicBezTo>
                      <a:pt x="6746" y="146"/>
                      <a:pt x="6636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10" y="1"/>
                      <a:pt x="5205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7"/>
              <p:cNvSpPr/>
              <p:nvPr/>
            </p:nvSpPr>
            <p:spPr>
              <a:xfrm>
                <a:off x="4873100" y="3577200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0"/>
                    </a:moveTo>
                    <a:lnTo>
                      <a:pt x="142" y="75"/>
                    </a:lnTo>
                    <a:lnTo>
                      <a:pt x="0" y="88"/>
                    </a:lnTo>
                    <a:lnTo>
                      <a:pt x="4929" y="4511"/>
                    </a:lnTo>
                    <a:lnTo>
                      <a:pt x="6223" y="4576"/>
                    </a:lnTo>
                    <a:lnTo>
                      <a:pt x="6223" y="4576"/>
                    </a:lnTo>
                    <a:lnTo>
                      <a:pt x="118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7"/>
              <p:cNvSpPr/>
              <p:nvPr/>
            </p:nvSpPr>
            <p:spPr>
              <a:xfrm>
                <a:off x="4864750" y="3569375"/>
                <a:ext cx="172400" cy="130050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2" extrusionOk="0">
                    <a:moveTo>
                      <a:pt x="1404" y="634"/>
                    </a:moveTo>
                    <a:lnTo>
                      <a:pt x="5699" y="4533"/>
                    </a:lnTo>
                    <a:lnTo>
                      <a:pt x="5387" y="4515"/>
                    </a:lnTo>
                    <a:lnTo>
                      <a:pt x="1092" y="656"/>
                    </a:lnTo>
                    <a:lnTo>
                      <a:pt x="1404" y="634"/>
                    </a:lnTo>
                    <a:close/>
                    <a:moveTo>
                      <a:pt x="1507" y="0"/>
                    </a:moveTo>
                    <a:cubicBezTo>
                      <a:pt x="1502" y="0"/>
                      <a:pt x="1497" y="0"/>
                      <a:pt x="1492" y="1"/>
                    </a:cubicBezTo>
                    <a:lnTo>
                      <a:pt x="313" y="88"/>
                    </a:lnTo>
                    <a:cubicBezTo>
                      <a:pt x="190" y="98"/>
                      <a:pt x="80" y="181"/>
                      <a:pt x="40" y="299"/>
                    </a:cubicBezTo>
                    <a:cubicBezTo>
                      <a:pt x="1" y="419"/>
                      <a:pt x="36" y="547"/>
                      <a:pt x="128" y="634"/>
                    </a:cubicBezTo>
                    <a:lnTo>
                      <a:pt x="5052" y="5057"/>
                    </a:lnTo>
                    <a:cubicBezTo>
                      <a:pt x="5105" y="5105"/>
                      <a:pt x="5175" y="5131"/>
                      <a:pt x="5245" y="5136"/>
                    </a:cubicBezTo>
                    <a:lnTo>
                      <a:pt x="6544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5"/>
                      <a:pt x="6865" y="4744"/>
                      <a:pt x="6768" y="4656"/>
                    </a:cubicBezTo>
                    <a:lnTo>
                      <a:pt x="1725" y="84"/>
                    </a:lnTo>
                    <a:cubicBezTo>
                      <a:pt x="1664" y="30"/>
                      <a:pt x="1586" y="0"/>
                      <a:pt x="150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7"/>
              <p:cNvSpPr/>
              <p:nvPr/>
            </p:nvSpPr>
            <p:spPr>
              <a:xfrm>
                <a:off x="4424150" y="1748975"/>
                <a:ext cx="244800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0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4925" y="9839"/>
                    </a:lnTo>
                    <a:lnTo>
                      <a:pt x="9792" y="4423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7"/>
              <p:cNvSpPr/>
              <p:nvPr/>
            </p:nvSpPr>
            <p:spPr>
              <a:xfrm>
                <a:off x="4416250" y="1741125"/>
                <a:ext cx="260625" cy="261675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7" extrusionOk="0">
                    <a:moveTo>
                      <a:pt x="5205" y="754"/>
                    </a:moveTo>
                    <a:lnTo>
                      <a:pt x="9663" y="4758"/>
                    </a:lnTo>
                    <a:lnTo>
                      <a:pt x="5219" y="9713"/>
                    </a:lnTo>
                    <a:lnTo>
                      <a:pt x="757" y="5708"/>
                    </a:lnTo>
                    <a:lnTo>
                      <a:pt x="5205" y="754"/>
                    </a:lnTo>
                    <a:close/>
                    <a:moveTo>
                      <a:pt x="5181" y="1"/>
                    </a:moveTo>
                    <a:cubicBezTo>
                      <a:pt x="5096" y="1"/>
                      <a:pt x="5012" y="35"/>
                      <a:pt x="4951" y="103"/>
                    </a:cubicBezTo>
                    <a:lnTo>
                      <a:pt x="84" y="5519"/>
                    </a:lnTo>
                    <a:cubicBezTo>
                      <a:pt x="27" y="5586"/>
                      <a:pt x="0" y="5665"/>
                      <a:pt x="4" y="5749"/>
                    </a:cubicBezTo>
                    <a:cubicBezTo>
                      <a:pt x="10" y="5832"/>
                      <a:pt x="44" y="5907"/>
                      <a:pt x="106" y="5964"/>
                    </a:cubicBezTo>
                    <a:lnTo>
                      <a:pt x="5034" y="10387"/>
                    </a:lnTo>
                    <a:cubicBezTo>
                      <a:pt x="5091" y="10440"/>
                      <a:pt x="5166" y="10466"/>
                      <a:pt x="5241" y="10466"/>
                    </a:cubicBezTo>
                    <a:cubicBezTo>
                      <a:pt x="5329" y="10466"/>
                      <a:pt x="5412" y="10430"/>
                      <a:pt x="5475" y="10365"/>
                    </a:cubicBezTo>
                    <a:lnTo>
                      <a:pt x="10341" y="4948"/>
                    </a:lnTo>
                    <a:cubicBezTo>
                      <a:pt x="10394" y="4886"/>
                      <a:pt x="10425" y="4802"/>
                      <a:pt x="10420" y="4719"/>
                    </a:cubicBezTo>
                    <a:cubicBezTo>
                      <a:pt x="10416" y="4635"/>
                      <a:pt x="10376" y="4561"/>
                      <a:pt x="10315" y="4503"/>
                    </a:cubicBezTo>
                    <a:lnTo>
                      <a:pt x="5390" y="81"/>
                    </a:lnTo>
                    <a:cubicBezTo>
                      <a:pt x="5331" y="27"/>
                      <a:pt x="5256" y="1"/>
                      <a:pt x="51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7"/>
              <p:cNvSpPr/>
              <p:nvPr/>
            </p:nvSpPr>
            <p:spPr>
              <a:xfrm>
                <a:off x="4547275" y="185952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7" y="1"/>
                    </a:moveTo>
                    <a:lnTo>
                      <a:pt x="0" y="5417"/>
                    </a:lnTo>
                    <a:lnTo>
                      <a:pt x="1179" y="5351"/>
                    </a:lnTo>
                    <a:lnTo>
                      <a:pt x="6160" y="66"/>
                    </a:lnTo>
                    <a:lnTo>
                      <a:pt x="48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7"/>
              <p:cNvSpPr/>
              <p:nvPr/>
            </p:nvSpPr>
            <p:spPr>
              <a:xfrm>
                <a:off x="4538900" y="1851725"/>
                <a:ext cx="1708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5" h="6043" extrusionOk="0">
                    <a:moveTo>
                      <a:pt x="5334" y="634"/>
                    </a:moveTo>
                    <a:lnTo>
                      <a:pt x="5805" y="656"/>
                    </a:lnTo>
                    <a:lnTo>
                      <a:pt x="1369" y="5356"/>
                    </a:lnTo>
                    <a:lnTo>
                      <a:pt x="1075" y="5373"/>
                    </a:lnTo>
                    <a:lnTo>
                      <a:pt x="5334" y="634"/>
                    </a:lnTo>
                    <a:close/>
                    <a:moveTo>
                      <a:pt x="5216" y="0"/>
                    </a:moveTo>
                    <a:cubicBezTo>
                      <a:pt x="5118" y="0"/>
                      <a:pt x="5031" y="35"/>
                      <a:pt x="4968" y="106"/>
                    </a:cubicBezTo>
                    <a:lnTo>
                      <a:pt x="102" y="5522"/>
                    </a:lnTo>
                    <a:cubicBezTo>
                      <a:pt x="19" y="5614"/>
                      <a:pt x="1" y="5752"/>
                      <a:pt x="53" y="5866"/>
                    </a:cubicBezTo>
                    <a:cubicBezTo>
                      <a:pt x="106" y="5976"/>
                      <a:pt x="216" y="6042"/>
                      <a:pt x="335" y="6042"/>
                    </a:cubicBezTo>
                    <a:lnTo>
                      <a:pt x="352" y="6042"/>
                    </a:lnTo>
                    <a:lnTo>
                      <a:pt x="1532" y="5976"/>
                    </a:lnTo>
                    <a:cubicBezTo>
                      <a:pt x="1611" y="5971"/>
                      <a:pt x="1686" y="5936"/>
                      <a:pt x="1739" y="5878"/>
                    </a:cubicBezTo>
                    <a:lnTo>
                      <a:pt x="6725" y="594"/>
                    </a:lnTo>
                    <a:cubicBezTo>
                      <a:pt x="6808" y="506"/>
                      <a:pt x="6834" y="374"/>
                      <a:pt x="6786" y="264"/>
                    </a:cubicBezTo>
                    <a:cubicBezTo>
                      <a:pt x="6742" y="149"/>
                      <a:pt x="6636" y="70"/>
                      <a:pt x="6513" y="66"/>
                    </a:cubicBezTo>
                    <a:lnTo>
                      <a:pt x="5216" y="0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7"/>
              <p:cNvSpPr/>
              <p:nvPr/>
            </p:nvSpPr>
            <p:spPr>
              <a:xfrm>
                <a:off x="4545850" y="1746875"/>
                <a:ext cx="155450" cy="114325"/>
              </a:xfrm>
              <a:custGeom>
                <a:avLst/>
                <a:gdLst/>
                <a:ahLst/>
                <a:cxnLst/>
                <a:rect l="l" t="t" r="r" b="b"/>
                <a:pathLst>
                  <a:path w="6218" h="4573" extrusionOk="0">
                    <a:moveTo>
                      <a:pt x="1175" y="1"/>
                    </a:moveTo>
                    <a:lnTo>
                      <a:pt x="141" y="76"/>
                    </a:lnTo>
                    <a:lnTo>
                      <a:pt x="0" y="84"/>
                    </a:lnTo>
                    <a:lnTo>
                      <a:pt x="4924" y="4507"/>
                    </a:lnTo>
                    <a:lnTo>
                      <a:pt x="6217" y="4572"/>
                    </a:lnTo>
                    <a:lnTo>
                      <a:pt x="117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7"/>
              <p:cNvSpPr/>
              <p:nvPr/>
            </p:nvSpPr>
            <p:spPr>
              <a:xfrm>
                <a:off x="4537375" y="1739025"/>
                <a:ext cx="172500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6900" h="5199" extrusionOk="0">
                    <a:moveTo>
                      <a:pt x="1404" y="636"/>
                    </a:moveTo>
                    <a:lnTo>
                      <a:pt x="5699" y="4530"/>
                    </a:lnTo>
                    <a:lnTo>
                      <a:pt x="5386" y="4512"/>
                    </a:lnTo>
                    <a:lnTo>
                      <a:pt x="1096" y="658"/>
                    </a:lnTo>
                    <a:lnTo>
                      <a:pt x="1404" y="636"/>
                    </a:lnTo>
                    <a:close/>
                    <a:moveTo>
                      <a:pt x="1519" y="1"/>
                    </a:moveTo>
                    <a:cubicBezTo>
                      <a:pt x="1510" y="1"/>
                      <a:pt x="1501" y="1"/>
                      <a:pt x="1492" y="2"/>
                    </a:cubicBezTo>
                    <a:lnTo>
                      <a:pt x="313" y="85"/>
                    </a:lnTo>
                    <a:cubicBezTo>
                      <a:pt x="189" y="95"/>
                      <a:pt x="80" y="178"/>
                      <a:pt x="39" y="297"/>
                    </a:cubicBezTo>
                    <a:cubicBezTo>
                      <a:pt x="0" y="416"/>
                      <a:pt x="35" y="548"/>
                      <a:pt x="128" y="631"/>
                    </a:cubicBezTo>
                    <a:lnTo>
                      <a:pt x="5052" y="5053"/>
                    </a:lnTo>
                    <a:cubicBezTo>
                      <a:pt x="5104" y="5102"/>
                      <a:pt x="5175" y="5128"/>
                      <a:pt x="5245" y="5132"/>
                    </a:cubicBezTo>
                    <a:lnTo>
                      <a:pt x="6544" y="5199"/>
                    </a:lnTo>
                    <a:lnTo>
                      <a:pt x="6556" y="5199"/>
                    </a:lnTo>
                    <a:cubicBezTo>
                      <a:pt x="6684" y="5199"/>
                      <a:pt x="6798" y="5124"/>
                      <a:pt x="6847" y="5006"/>
                    </a:cubicBezTo>
                    <a:cubicBezTo>
                      <a:pt x="6900" y="4886"/>
                      <a:pt x="6865" y="4746"/>
                      <a:pt x="6768" y="4653"/>
                    </a:cubicBezTo>
                    <a:lnTo>
                      <a:pt x="1725" y="81"/>
                    </a:lnTo>
                    <a:cubicBezTo>
                      <a:pt x="1667" y="30"/>
                      <a:pt x="1593" y="1"/>
                      <a:pt x="151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7"/>
              <p:cNvSpPr/>
              <p:nvPr/>
            </p:nvSpPr>
            <p:spPr>
              <a:xfrm>
                <a:off x="3589100" y="4026025"/>
                <a:ext cx="244675" cy="246000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9840" extrusionOk="0">
                    <a:moveTo>
                      <a:pt x="4863" y="0"/>
                    </a:moveTo>
                    <a:lnTo>
                      <a:pt x="0" y="5417"/>
                    </a:lnTo>
                    <a:lnTo>
                      <a:pt x="4925" y="9840"/>
                    </a:lnTo>
                    <a:lnTo>
                      <a:pt x="9787" y="4422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37"/>
              <p:cNvSpPr/>
              <p:nvPr/>
            </p:nvSpPr>
            <p:spPr>
              <a:xfrm>
                <a:off x="3580400" y="4018200"/>
                <a:ext cx="262175" cy="261625"/>
              </a:xfrm>
              <a:custGeom>
                <a:avLst/>
                <a:gdLst/>
                <a:ahLst/>
                <a:cxnLst/>
                <a:rect l="l" t="t" r="r" b="b"/>
                <a:pathLst>
                  <a:path w="10487" h="10465" extrusionOk="0">
                    <a:moveTo>
                      <a:pt x="5237" y="754"/>
                    </a:moveTo>
                    <a:lnTo>
                      <a:pt x="9695" y="4757"/>
                    </a:lnTo>
                    <a:lnTo>
                      <a:pt x="5251" y="9708"/>
                    </a:lnTo>
                    <a:lnTo>
                      <a:pt x="789" y="5704"/>
                    </a:lnTo>
                    <a:lnTo>
                      <a:pt x="5237" y="754"/>
                    </a:lnTo>
                    <a:close/>
                    <a:moveTo>
                      <a:pt x="5214" y="0"/>
                    </a:moveTo>
                    <a:cubicBezTo>
                      <a:pt x="5209" y="0"/>
                      <a:pt x="5203" y="1"/>
                      <a:pt x="5198" y="1"/>
                    </a:cubicBezTo>
                    <a:cubicBezTo>
                      <a:pt x="5114" y="5"/>
                      <a:pt x="5035" y="41"/>
                      <a:pt x="4977" y="102"/>
                    </a:cubicBezTo>
                    <a:lnTo>
                      <a:pt x="115" y="5519"/>
                    </a:lnTo>
                    <a:cubicBezTo>
                      <a:pt x="1" y="5647"/>
                      <a:pt x="9" y="5844"/>
                      <a:pt x="137" y="5963"/>
                    </a:cubicBezTo>
                    <a:lnTo>
                      <a:pt x="5062" y="10385"/>
                    </a:lnTo>
                    <a:cubicBezTo>
                      <a:pt x="5123" y="10434"/>
                      <a:pt x="5194" y="10464"/>
                      <a:pt x="5273" y="10464"/>
                    </a:cubicBezTo>
                    <a:lnTo>
                      <a:pt x="5290" y="10464"/>
                    </a:lnTo>
                    <a:cubicBezTo>
                      <a:pt x="5373" y="10460"/>
                      <a:pt x="5448" y="10421"/>
                      <a:pt x="5505" y="10359"/>
                    </a:cubicBezTo>
                    <a:lnTo>
                      <a:pt x="10368" y="4942"/>
                    </a:lnTo>
                    <a:cubicBezTo>
                      <a:pt x="10487" y="4814"/>
                      <a:pt x="10474" y="4617"/>
                      <a:pt x="10346" y="4503"/>
                    </a:cubicBezTo>
                    <a:lnTo>
                      <a:pt x="5422" y="80"/>
                    </a:lnTo>
                    <a:cubicBezTo>
                      <a:pt x="5365" y="27"/>
                      <a:pt x="5288" y="0"/>
                      <a:pt x="521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37"/>
              <p:cNvSpPr/>
              <p:nvPr/>
            </p:nvSpPr>
            <p:spPr>
              <a:xfrm>
                <a:off x="3712200" y="4136575"/>
                <a:ext cx="154025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1" h="5418" extrusionOk="0">
                    <a:moveTo>
                      <a:pt x="4863" y="0"/>
                    </a:moveTo>
                    <a:lnTo>
                      <a:pt x="1" y="5418"/>
                    </a:lnTo>
                    <a:lnTo>
                      <a:pt x="1175" y="5347"/>
                    </a:lnTo>
                    <a:lnTo>
                      <a:pt x="6161" y="67"/>
                    </a:lnTo>
                    <a:lnTo>
                      <a:pt x="48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37"/>
              <p:cNvSpPr/>
              <p:nvPr/>
            </p:nvSpPr>
            <p:spPr>
              <a:xfrm>
                <a:off x="3703725" y="4128775"/>
                <a:ext cx="170975" cy="151050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2" extrusionOk="0">
                    <a:moveTo>
                      <a:pt x="5338" y="634"/>
                    </a:moveTo>
                    <a:lnTo>
                      <a:pt x="5809" y="655"/>
                    </a:lnTo>
                    <a:lnTo>
                      <a:pt x="1374" y="5355"/>
                    </a:lnTo>
                    <a:lnTo>
                      <a:pt x="1079" y="5373"/>
                    </a:lnTo>
                    <a:lnTo>
                      <a:pt x="5338" y="634"/>
                    </a:lnTo>
                    <a:close/>
                    <a:moveTo>
                      <a:pt x="5201" y="0"/>
                    </a:moveTo>
                    <a:cubicBezTo>
                      <a:pt x="5115" y="0"/>
                      <a:pt x="5030" y="36"/>
                      <a:pt x="4973" y="101"/>
                    </a:cubicBezTo>
                    <a:lnTo>
                      <a:pt x="106" y="5519"/>
                    </a:lnTo>
                    <a:cubicBezTo>
                      <a:pt x="23" y="5615"/>
                      <a:pt x="1" y="5751"/>
                      <a:pt x="58" y="5866"/>
                    </a:cubicBezTo>
                    <a:cubicBezTo>
                      <a:pt x="111" y="5972"/>
                      <a:pt x="221" y="6041"/>
                      <a:pt x="340" y="6041"/>
                    </a:cubicBezTo>
                    <a:lnTo>
                      <a:pt x="357" y="6041"/>
                    </a:lnTo>
                    <a:lnTo>
                      <a:pt x="1532" y="5972"/>
                    </a:lnTo>
                    <a:cubicBezTo>
                      <a:pt x="1616" y="5968"/>
                      <a:pt x="1691" y="5932"/>
                      <a:pt x="1743" y="5875"/>
                    </a:cubicBezTo>
                    <a:lnTo>
                      <a:pt x="6729" y="594"/>
                    </a:lnTo>
                    <a:cubicBezTo>
                      <a:pt x="6813" y="502"/>
                      <a:pt x="6839" y="375"/>
                      <a:pt x="6790" y="259"/>
                    </a:cubicBezTo>
                    <a:cubicBezTo>
                      <a:pt x="6746" y="145"/>
                      <a:pt x="6636" y="70"/>
                      <a:pt x="6518" y="66"/>
                    </a:cubicBezTo>
                    <a:lnTo>
                      <a:pt x="5219" y="1"/>
                    </a:lnTo>
                    <a:cubicBezTo>
                      <a:pt x="5213" y="0"/>
                      <a:pt x="5207" y="0"/>
                      <a:pt x="5201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37"/>
              <p:cNvSpPr/>
              <p:nvPr/>
            </p:nvSpPr>
            <p:spPr>
              <a:xfrm>
                <a:off x="3710650" y="402382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2" y="75"/>
                    </a:lnTo>
                    <a:lnTo>
                      <a:pt x="1" y="88"/>
                    </a:lnTo>
                    <a:lnTo>
                      <a:pt x="4925" y="4510"/>
                    </a:lnTo>
                    <a:lnTo>
                      <a:pt x="6223" y="4577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37"/>
              <p:cNvSpPr/>
              <p:nvPr/>
            </p:nvSpPr>
            <p:spPr>
              <a:xfrm>
                <a:off x="3702300" y="401600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8" y="4529"/>
                    </a:lnTo>
                    <a:lnTo>
                      <a:pt x="5387" y="4516"/>
                    </a:lnTo>
                    <a:lnTo>
                      <a:pt x="1092" y="661"/>
                    </a:lnTo>
                    <a:lnTo>
                      <a:pt x="1404" y="635"/>
                    </a:lnTo>
                    <a:close/>
                    <a:moveTo>
                      <a:pt x="1507" y="1"/>
                    </a:moveTo>
                    <a:cubicBezTo>
                      <a:pt x="1502" y="1"/>
                      <a:pt x="1497" y="1"/>
                      <a:pt x="1492" y="1"/>
                    </a:cubicBezTo>
                    <a:lnTo>
                      <a:pt x="312" y="89"/>
                    </a:lnTo>
                    <a:cubicBezTo>
                      <a:pt x="190" y="97"/>
                      <a:pt x="80" y="182"/>
                      <a:pt x="40" y="300"/>
                    </a:cubicBezTo>
                    <a:cubicBezTo>
                      <a:pt x="1" y="419"/>
                      <a:pt x="36" y="551"/>
                      <a:pt x="128" y="635"/>
                    </a:cubicBezTo>
                    <a:lnTo>
                      <a:pt x="5052" y="5057"/>
                    </a:lnTo>
                    <a:cubicBezTo>
                      <a:pt x="5105" y="5105"/>
                      <a:pt x="5176" y="5132"/>
                      <a:pt x="5245" y="5136"/>
                    </a:cubicBezTo>
                    <a:lnTo>
                      <a:pt x="6543" y="5202"/>
                    </a:lnTo>
                    <a:lnTo>
                      <a:pt x="6557" y="5202"/>
                    </a:lnTo>
                    <a:cubicBezTo>
                      <a:pt x="6685" y="5202"/>
                      <a:pt x="6799" y="5127"/>
                      <a:pt x="6847" y="5008"/>
                    </a:cubicBezTo>
                    <a:cubicBezTo>
                      <a:pt x="6896" y="4886"/>
                      <a:pt x="6865" y="4744"/>
                      <a:pt x="6768" y="4656"/>
                    </a:cubicBezTo>
                    <a:lnTo>
                      <a:pt x="1725" y="85"/>
                    </a:lnTo>
                    <a:cubicBezTo>
                      <a:pt x="1663" y="31"/>
                      <a:pt x="1586" y="1"/>
                      <a:pt x="150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37"/>
              <p:cNvSpPr/>
              <p:nvPr/>
            </p:nvSpPr>
            <p:spPr>
              <a:xfrm>
                <a:off x="4561800" y="2343875"/>
                <a:ext cx="244800" cy="246025"/>
              </a:xfrm>
              <a:custGeom>
                <a:avLst/>
                <a:gdLst/>
                <a:ahLst/>
                <a:cxnLst/>
                <a:rect l="l" t="t" r="r" b="b"/>
                <a:pathLst>
                  <a:path w="9792" h="9841" extrusionOk="0">
                    <a:moveTo>
                      <a:pt x="4862" y="1"/>
                    </a:moveTo>
                    <a:lnTo>
                      <a:pt x="0" y="5418"/>
                    </a:lnTo>
                    <a:lnTo>
                      <a:pt x="4924" y="9840"/>
                    </a:lnTo>
                    <a:lnTo>
                      <a:pt x="9791" y="4423"/>
                    </a:lnTo>
                    <a:lnTo>
                      <a:pt x="486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7"/>
              <p:cNvSpPr/>
              <p:nvPr/>
            </p:nvSpPr>
            <p:spPr>
              <a:xfrm>
                <a:off x="4553875" y="2336050"/>
                <a:ext cx="260625" cy="261650"/>
              </a:xfrm>
              <a:custGeom>
                <a:avLst/>
                <a:gdLst/>
                <a:ahLst/>
                <a:cxnLst/>
                <a:rect l="l" t="t" r="r" b="b"/>
                <a:pathLst>
                  <a:path w="10425" h="10466" extrusionOk="0">
                    <a:moveTo>
                      <a:pt x="5206" y="754"/>
                    </a:moveTo>
                    <a:lnTo>
                      <a:pt x="9663" y="4759"/>
                    </a:lnTo>
                    <a:lnTo>
                      <a:pt x="5214" y="9708"/>
                    </a:lnTo>
                    <a:lnTo>
                      <a:pt x="757" y="5705"/>
                    </a:lnTo>
                    <a:lnTo>
                      <a:pt x="5206" y="754"/>
                    </a:lnTo>
                    <a:close/>
                    <a:moveTo>
                      <a:pt x="5180" y="1"/>
                    </a:moveTo>
                    <a:cubicBezTo>
                      <a:pt x="5095" y="1"/>
                      <a:pt x="5009" y="35"/>
                      <a:pt x="4946" y="102"/>
                    </a:cubicBezTo>
                    <a:lnTo>
                      <a:pt x="84" y="5520"/>
                    </a:lnTo>
                    <a:cubicBezTo>
                      <a:pt x="27" y="5581"/>
                      <a:pt x="0" y="5665"/>
                      <a:pt x="5" y="5748"/>
                    </a:cubicBezTo>
                    <a:cubicBezTo>
                      <a:pt x="9" y="5827"/>
                      <a:pt x="44" y="5907"/>
                      <a:pt x="106" y="5964"/>
                    </a:cubicBezTo>
                    <a:lnTo>
                      <a:pt x="5029" y="10386"/>
                    </a:lnTo>
                    <a:cubicBezTo>
                      <a:pt x="5092" y="10439"/>
                      <a:pt x="5166" y="10466"/>
                      <a:pt x="5241" y="10466"/>
                    </a:cubicBezTo>
                    <a:cubicBezTo>
                      <a:pt x="5324" y="10466"/>
                      <a:pt x="5413" y="10431"/>
                      <a:pt x="5474" y="10360"/>
                    </a:cubicBezTo>
                    <a:lnTo>
                      <a:pt x="10336" y="4943"/>
                    </a:lnTo>
                    <a:cubicBezTo>
                      <a:pt x="10393" y="4881"/>
                      <a:pt x="10425" y="4802"/>
                      <a:pt x="10420" y="4719"/>
                    </a:cubicBezTo>
                    <a:cubicBezTo>
                      <a:pt x="10415" y="4635"/>
                      <a:pt x="10376" y="4556"/>
                      <a:pt x="10314" y="4503"/>
                    </a:cubicBezTo>
                    <a:lnTo>
                      <a:pt x="5391" y="81"/>
                    </a:lnTo>
                    <a:cubicBezTo>
                      <a:pt x="5331" y="27"/>
                      <a:pt x="5256" y="1"/>
                      <a:pt x="518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7"/>
              <p:cNvSpPr/>
              <p:nvPr/>
            </p:nvSpPr>
            <p:spPr>
              <a:xfrm>
                <a:off x="4684875" y="2454450"/>
                <a:ext cx="154050" cy="135450"/>
              </a:xfrm>
              <a:custGeom>
                <a:avLst/>
                <a:gdLst/>
                <a:ahLst/>
                <a:cxnLst/>
                <a:rect l="l" t="t" r="r" b="b"/>
                <a:pathLst>
                  <a:path w="6162" h="5418" extrusionOk="0">
                    <a:moveTo>
                      <a:pt x="4868" y="0"/>
                    </a:moveTo>
                    <a:lnTo>
                      <a:pt x="1" y="5417"/>
                    </a:lnTo>
                    <a:lnTo>
                      <a:pt x="1176" y="5346"/>
                    </a:lnTo>
                    <a:lnTo>
                      <a:pt x="6162" y="66"/>
                    </a:lnTo>
                    <a:lnTo>
                      <a:pt x="486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37"/>
              <p:cNvSpPr/>
              <p:nvPr/>
            </p:nvSpPr>
            <p:spPr>
              <a:xfrm>
                <a:off x="4676400" y="2446625"/>
                <a:ext cx="17097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6043" extrusionOk="0">
                    <a:moveTo>
                      <a:pt x="5339" y="630"/>
                    </a:moveTo>
                    <a:lnTo>
                      <a:pt x="5809" y="657"/>
                    </a:lnTo>
                    <a:lnTo>
                      <a:pt x="1374" y="5356"/>
                    </a:lnTo>
                    <a:lnTo>
                      <a:pt x="1079" y="5374"/>
                    </a:lnTo>
                    <a:lnTo>
                      <a:pt x="1079" y="5374"/>
                    </a:lnTo>
                    <a:lnTo>
                      <a:pt x="5339" y="630"/>
                    </a:lnTo>
                    <a:close/>
                    <a:moveTo>
                      <a:pt x="5204" y="1"/>
                    </a:moveTo>
                    <a:cubicBezTo>
                      <a:pt x="5113" y="1"/>
                      <a:pt x="5032" y="35"/>
                      <a:pt x="4974" y="102"/>
                    </a:cubicBezTo>
                    <a:lnTo>
                      <a:pt x="106" y="5519"/>
                    </a:lnTo>
                    <a:cubicBezTo>
                      <a:pt x="23" y="5616"/>
                      <a:pt x="1" y="5752"/>
                      <a:pt x="59" y="5866"/>
                    </a:cubicBezTo>
                    <a:cubicBezTo>
                      <a:pt x="112" y="5972"/>
                      <a:pt x="221" y="6043"/>
                      <a:pt x="340" y="6043"/>
                    </a:cubicBezTo>
                    <a:lnTo>
                      <a:pt x="358" y="6043"/>
                    </a:lnTo>
                    <a:lnTo>
                      <a:pt x="1532" y="5972"/>
                    </a:lnTo>
                    <a:cubicBezTo>
                      <a:pt x="1616" y="5968"/>
                      <a:pt x="1690" y="5933"/>
                      <a:pt x="1743" y="5876"/>
                    </a:cubicBezTo>
                    <a:lnTo>
                      <a:pt x="6729" y="595"/>
                    </a:lnTo>
                    <a:cubicBezTo>
                      <a:pt x="6812" y="502"/>
                      <a:pt x="6839" y="375"/>
                      <a:pt x="6791" y="261"/>
                    </a:cubicBezTo>
                    <a:cubicBezTo>
                      <a:pt x="6747" y="147"/>
                      <a:pt x="6637" y="72"/>
                      <a:pt x="6518" y="67"/>
                    </a:cubicBezTo>
                    <a:lnTo>
                      <a:pt x="5220" y="1"/>
                    </a:lnTo>
                    <a:cubicBezTo>
                      <a:pt x="5215" y="1"/>
                      <a:pt x="5209" y="1"/>
                      <a:pt x="520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37"/>
              <p:cNvSpPr/>
              <p:nvPr/>
            </p:nvSpPr>
            <p:spPr>
              <a:xfrm>
                <a:off x="4683350" y="2341675"/>
                <a:ext cx="155575" cy="114425"/>
              </a:xfrm>
              <a:custGeom>
                <a:avLst/>
                <a:gdLst/>
                <a:ahLst/>
                <a:cxnLst/>
                <a:rect l="l" t="t" r="r" b="b"/>
                <a:pathLst>
                  <a:path w="6223" h="4577" extrusionOk="0">
                    <a:moveTo>
                      <a:pt x="1180" y="1"/>
                    </a:moveTo>
                    <a:lnTo>
                      <a:pt x="141" y="76"/>
                    </a:lnTo>
                    <a:lnTo>
                      <a:pt x="0" y="89"/>
                    </a:lnTo>
                    <a:lnTo>
                      <a:pt x="4929" y="4511"/>
                    </a:lnTo>
                    <a:lnTo>
                      <a:pt x="6223" y="4577"/>
                    </a:lnTo>
                    <a:lnTo>
                      <a:pt x="118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37"/>
              <p:cNvSpPr/>
              <p:nvPr/>
            </p:nvSpPr>
            <p:spPr>
              <a:xfrm>
                <a:off x="4674975" y="2333850"/>
                <a:ext cx="172400" cy="13007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5203" extrusionOk="0">
                    <a:moveTo>
                      <a:pt x="1404" y="635"/>
                    </a:moveTo>
                    <a:lnTo>
                      <a:pt x="5699" y="4534"/>
                    </a:lnTo>
                    <a:lnTo>
                      <a:pt x="5387" y="4516"/>
                    </a:lnTo>
                    <a:lnTo>
                      <a:pt x="1093" y="661"/>
                    </a:lnTo>
                    <a:lnTo>
                      <a:pt x="1404" y="635"/>
                    </a:lnTo>
                    <a:close/>
                    <a:moveTo>
                      <a:pt x="1508" y="1"/>
                    </a:moveTo>
                    <a:cubicBezTo>
                      <a:pt x="1503" y="1"/>
                      <a:pt x="1498" y="1"/>
                      <a:pt x="1493" y="1"/>
                    </a:cubicBezTo>
                    <a:lnTo>
                      <a:pt x="313" y="90"/>
                    </a:lnTo>
                    <a:cubicBezTo>
                      <a:pt x="190" y="99"/>
                      <a:pt x="80" y="182"/>
                      <a:pt x="41" y="301"/>
                    </a:cubicBezTo>
                    <a:cubicBezTo>
                      <a:pt x="1" y="420"/>
                      <a:pt x="37" y="547"/>
                      <a:pt x="128" y="635"/>
                    </a:cubicBezTo>
                    <a:lnTo>
                      <a:pt x="5053" y="5058"/>
                    </a:lnTo>
                    <a:cubicBezTo>
                      <a:pt x="5106" y="5106"/>
                      <a:pt x="5175" y="5133"/>
                      <a:pt x="5246" y="5137"/>
                    </a:cubicBezTo>
                    <a:lnTo>
                      <a:pt x="6544" y="5203"/>
                    </a:lnTo>
                    <a:lnTo>
                      <a:pt x="6558" y="5203"/>
                    </a:lnTo>
                    <a:cubicBezTo>
                      <a:pt x="6685" y="5203"/>
                      <a:pt x="6800" y="5128"/>
                      <a:pt x="6848" y="5009"/>
                    </a:cubicBezTo>
                    <a:cubicBezTo>
                      <a:pt x="6896" y="4886"/>
                      <a:pt x="6865" y="4745"/>
                      <a:pt x="6769" y="4658"/>
                    </a:cubicBezTo>
                    <a:lnTo>
                      <a:pt x="1726" y="85"/>
                    </a:lnTo>
                    <a:cubicBezTo>
                      <a:pt x="1664" y="31"/>
                      <a:pt x="1586" y="1"/>
                      <a:pt x="150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37"/>
              <p:cNvSpPr/>
              <p:nvPr/>
            </p:nvSpPr>
            <p:spPr>
              <a:xfrm>
                <a:off x="4082600" y="1410475"/>
                <a:ext cx="405050" cy="382725"/>
              </a:xfrm>
              <a:custGeom>
                <a:avLst/>
                <a:gdLst/>
                <a:ahLst/>
                <a:cxnLst/>
                <a:rect l="l" t="t" r="r" b="b"/>
                <a:pathLst>
                  <a:path w="16202" h="15309" extrusionOk="0">
                    <a:moveTo>
                      <a:pt x="3037" y="0"/>
                    </a:moveTo>
                    <a:lnTo>
                      <a:pt x="0" y="11974"/>
                    </a:lnTo>
                    <a:lnTo>
                      <a:pt x="13171" y="15309"/>
                    </a:lnTo>
                    <a:lnTo>
                      <a:pt x="16202" y="3340"/>
                    </a:lnTo>
                    <a:lnTo>
                      <a:pt x="30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37"/>
              <p:cNvSpPr/>
              <p:nvPr/>
            </p:nvSpPr>
            <p:spPr>
              <a:xfrm>
                <a:off x="4074575" y="1402675"/>
                <a:ext cx="421800" cy="398350"/>
              </a:xfrm>
              <a:custGeom>
                <a:avLst/>
                <a:gdLst/>
                <a:ahLst/>
                <a:cxnLst/>
                <a:rect l="l" t="t" r="r" b="b"/>
                <a:pathLst>
                  <a:path w="16872" h="15934" extrusionOk="0">
                    <a:moveTo>
                      <a:pt x="3582" y="695"/>
                    </a:moveTo>
                    <a:lnTo>
                      <a:pt x="16145" y="3876"/>
                    </a:lnTo>
                    <a:lnTo>
                      <a:pt x="13267" y="15243"/>
                    </a:lnTo>
                    <a:lnTo>
                      <a:pt x="704" y="12057"/>
                    </a:lnTo>
                    <a:lnTo>
                      <a:pt x="3582" y="695"/>
                    </a:lnTo>
                    <a:close/>
                    <a:moveTo>
                      <a:pt x="3354" y="0"/>
                    </a:moveTo>
                    <a:cubicBezTo>
                      <a:pt x="3298" y="0"/>
                      <a:pt x="3242" y="14"/>
                      <a:pt x="3195" y="44"/>
                    </a:cubicBezTo>
                    <a:cubicBezTo>
                      <a:pt x="3124" y="88"/>
                      <a:pt x="3072" y="158"/>
                      <a:pt x="3054" y="237"/>
                    </a:cubicBezTo>
                    <a:lnTo>
                      <a:pt x="17" y="12211"/>
                    </a:lnTo>
                    <a:cubicBezTo>
                      <a:pt x="0" y="12290"/>
                      <a:pt x="13" y="12374"/>
                      <a:pt x="53" y="12444"/>
                    </a:cubicBezTo>
                    <a:cubicBezTo>
                      <a:pt x="97" y="12519"/>
                      <a:pt x="167" y="12567"/>
                      <a:pt x="247" y="12589"/>
                    </a:cubicBezTo>
                    <a:lnTo>
                      <a:pt x="13417" y="15925"/>
                    </a:lnTo>
                    <a:cubicBezTo>
                      <a:pt x="13443" y="15934"/>
                      <a:pt x="13465" y="15934"/>
                      <a:pt x="13492" y="15934"/>
                    </a:cubicBezTo>
                    <a:cubicBezTo>
                      <a:pt x="13549" y="15934"/>
                      <a:pt x="13602" y="15920"/>
                      <a:pt x="13654" y="15889"/>
                    </a:cubicBezTo>
                    <a:cubicBezTo>
                      <a:pt x="13724" y="15850"/>
                      <a:pt x="13777" y="15779"/>
                      <a:pt x="13795" y="15700"/>
                    </a:cubicBezTo>
                    <a:lnTo>
                      <a:pt x="16827" y="3727"/>
                    </a:lnTo>
                    <a:cubicBezTo>
                      <a:pt x="16871" y="3559"/>
                      <a:pt x="16770" y="3388"/>
                      <a:pt x="16602" y="3348"/>
                    </a:cubicBezTo>
                    <a:lnTo>
                      <a:pt x="3433" y="9"/>
                    </a:lnTo>
                    <a:cubicBezTo>
                      <a:pt x="3407" y="3"/>
                      <a:pt x="3381" y="0"/>
                      <a:pt x="335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37"/>
              <p:cNvSpPr/>
              <p:nvPr/>
            </p:nvSpPr>
            <p:spPr>
              <a:xfrm>
                <a:off x="4082600" y="1709800"/>
                <a:ext cx="354675" cy="138400"/>
              </a:xfrm>
              <a:custGeom>
                <a:avLst/>
                <a:gdLst/>
                <a:ahLst/>
                <a:cxnLst/>
                <a:rect l="l" t="t" r="r" b="b"/>
                <a:pathLst>
                  <a:path w="14187" h="5536" extrusionOk="0">
                    <a:moveTo>
                      <a:pt x="0" y="1"/>
                    </a:moveTo>
                    <a:lnTo>
                      <a:pt x="1136" y="1884"/>
                    </a:lnTo>
                    <a:lnTo>
                      <a:pt x="14187" y="5536"/>
                    </a:lnTo>
                    <a:lnTo>
                      <a:pt x="13171" y="3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37"/>
              <p:cNvSpPr/>
              <p:nvPr/>
            </p:nvSpPr>
            <p:spPr>
              <a:xfrm>
                <a:off x="4074225" y="1701975"/>
                <a:ext cx="371425" cy="154050"/>
              </a:xfrm>
              <a:custGeom>
                <a:avLst/>
                <a:gdLst/>
                <a:ahLst/>
                <a:cxnLst/>
                <a:rect l="l" t="t" r="r" b="b"/>
                <a:pathLst>
                  <a:path w="14857" h="6162" extrusionOk="0">
                    <a:moveTo>
                      <a:pt x="996" y="802"/>
                    </a:moveTo>
                    <a:lnTo>
                      <a:pt x="13285" y="3917"/>
                    </a:lnTo>
                    <a:lnTo>
                      <a:pt x="13955" y="5365"/>
                    </a:lnTo>
                    <a:lnTo>
                      <a:pt x="1672" y="1929"/>
                    </a:lnTo>
                    <a:lnTo>
                      <a:pt x="996" y="802"/>
                    </a:lnTo>
                    <a:close/>
                    <a:moveTo>
                      <a:pt x="337" y="0"/>
                    </a:moveTo>
                    <a:cubicBezTo>
                      <a:pt x="239" y="0"/>
                      <a:pt x="144" y="45"/>
                      <a:pt x="84" y="129"/>
                    </a:cubicBezTo>
                    <a:cubicBezTo>
                      <a:pt x="9" y="230"/>
                      <a:pt x="1" y="367"/>
                      <a:pt x="67" y="476"/>
                    </a:cubicBezTo>
                    <a:lnTo>
                      <a:pt x="1203" y="2359"/>
                    </a:lnTo>
                    <a:cubicBezTo>
                      <a:pt x="1242" y="2430"/>
                      <a:pt x="1308" y="2479"/>
                      <a:pt x="1387" y="2501"/>
                    </a:cubicBezTo>
                    <a:lnTo>
                      <a:pt x="14438" y="6149"/>
                    </a:lnTo>
                    <a:cubicBezTo>
                      <a:pt x="14465" y="6157"/>
                      <a:pt x="14495" y="6161"/>
                      <a:pt x="14522" y="6161"/>
                    </a:cubicBezTo>
                    <a:cubicBezTo>
                      <a:pt x="14615" y="6161"/>
                      <a:pt x="14698" y="6122"/>
                      <a:pt x="14759" y="6052"/>
                    </a:cubicBezTo>
                    <a:cubicBezTo>
                      <a:pt x="14839" y="5960"/>
                      <a:pt x="14857" y="5828"/>
                      <a:pt x="14808" y="5717"/>
                    </a:cubicBezTo>
                    <a:lnTo>
                      <a:pt x="13791" y="3517"/>
                    </a:lnTo>
                    <a:cubicBezTo>
                      <a:pt x="13752" y="3434"/>
                      <a:pt x="13673" y="3367"/>
                      <a:pt x="13585" y="3346"/>
                    </a:cubicBezTo>
                    <a:lnTo>
                      <a:pt x="415" y="10"/>
                    </a:lnTo>
                    <a:cubicBezTo>
                      <a:pt x="389" y="3"/>
                      <a:pt x="363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37"/>
              <p:cNvSpPr/>
              <p:nvPr/>
            </p:nvSpPr>
            <p:spPr>
              <a:xfrm>
                <a:off x="4411850" y="1493975"/>
                <a:ext cx="104975" cy="354225"/>
              </a:xfrm>
              <a:custGeom>
                <a:avLst/>
                <a:gdLst/>
                <a:ahLst/>
                <a:cxnLst/>
                <a:rect l="l" t="t" r="r" b="b"/>
                <a:pathLst>
                  <a:path w="4199" h="14169" extrusionOk="0">
                    <a:moveTo>
                      <a:pt x="3032" y="0"/>
                    </a:moveTo>
                    <a:lnTo>
                      <a:pt x="1" y="11969"/>
                    </a:lnTo>
                    <a:lnTo>
                      <a:pt x="1017" y="14169"/>
                    </a:lnTo>
                    <a:lnTo>
                      <a:pt x="4199" y="1871"/>
                    </a:lnTo>
                    <a:lnTo>
                      <a:pt x="3173" y="220"/>
                    </a:lnTo>
                    <a:lnTo>
                      <a:pt x="30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37"/>
              <p:cNvSpPr/>
              <p:nvPr/>
            </p:nvSpPr>
            <p:spPr>
              <a:xfrm>
                <a:off x="4403800" y="1486075"/>
                <a:ext cx="121050" cy="369950"/>
              </a:xfrm>
              <a:custGeom>
                <a:avLst/>
                <a:gdLst/>
                <a:ahLst/>
                <a:cxnLst/>
                <a:rect l="l" t="t" r="r" b="b"/>
                <a:pathLst>
                  <a:path w="4842" h="14798" extrusionOk="0">
                    <a:moveTo>
                      <a:pt x="3477" y="1104"/>
                    </a:moveTo>
                    <a:lnTo>
                      <a:pt x="4182" y="2234"/>
                    </a:lnTo>
                    <a:lnTo>
                      <a:pt x="1255" y="13556"/>
                    </a:lnTo>
                    <a:lnTo>
                      <a:pt x="652" y="12254"/>
                    </a:lnTo>
                    <a:lnTo>
                      <a:pt x="3477" y="1104"/>
                    </a:lnTo>
                    <a:close/>
                    <a:moveTo>
                      <a:pt x="3352" y="1"/>
                    </a:moveTo>
                    <a:cubicBezTo>
                      <a:pt x="3337" y="1"/>
                      <a:pt x="3322" y="2"/>
                      <a:pt x="3306" y="4"/>
                    </a:cubicBezTo>
                    <a:cubicBezTo>
                      <a:pt x="3183" y="26"/>
                      <a:pt x="3081" y="114"/>
                      <a:pt x="3051" y="237"/>
                    </a:cubicBezTo>
                    <a:lnTo>
                      <a:pt x="19" y="12210"/>
                    </a:lnTo>
                    <a:cubicBezTo>
                      <a:pt x="1" y="12277"/>
                      <a:pt x="10" y="12351"/>
                      <a:pt x="41" y="12417"/>
                    </a:cubicBezTo>
                    <a:lnTo>
                      <a:pt x="1053" y="14617"/>
                    </a:lnTo>
                    <a:cubicBezTo>
                      <a:pt x="1105" y="14728"/>
                      <a:pt x="1220" y="14797"/>
                      <a:pt x="1339" y="14797"/>
                    </a:cubicBezTo>
                    <a:lnTo>
                      <a:pt x="1365" y="14797"/>
                    </a:lnTo>
                    <a:cubicBezTo>
                      <a:pt x="1497" y="14785"/>
                      <a:pt x="1607" y="14692"/>
                      <a:pt x="1643" y="14564"/>
                    </a:cubicBezTo>
                    <a:lnTo>
                      <a:pt x="4820" y="2261"/>
                    </a:lnTo>
                    <a:cubicBezTo>
                      <a:pt x="4842" y="2181"/>
                      <a:pt x="4828" y="2094"/>
                      <a:pt x="4785" y="2019"/>
                    </a:cubicBezTo>
                    <a:lnTo>
                      <a:pt x="3623" y="149"/>
                    </a:lnTo>
                    <a:cubicBezTo>
                      <a:pt x="3565" y="56"/>
                      <a:pt x="3462" y="1"/>
                      <a:pt x="335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37"/>
              <p:cNvSpPr/>
              <p:nvPr/>
            </p:nvSpPr>
            <p:spPr>
              <a:xfrm>
                <a:off x="4872775" y="1809125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6" y="1"/>
                    </a:moveTo>
                    <a:lnTo>
                      <a:pt x="1" y="450"/>
                    </a:lnTo>
                    <a:lnTo>
                      <a:pt x="409" y="23688"/>
                    </a:lnTo>
                    <a:lnTo>
                      <a:pt x="25972" y="23239"/>
                    </a:lnTo>
                    <a:lnTo>
                      <a:pt x="2556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9" name="Google Shape;1109;p37"/>
              <p:cNvSpPr/>
              <p:nvPr/>
            </p:nvSpPr>
            <p:spPr>
              <a:xfrm>
                <a:off x="4864975" y="1801300"/>
                <a:ext cx="665025" cy="607850"/>
              </a:xfrm>
              <a:custGeom>
                <a:avLst/>
                <a:gdLst/>
                <a:ahLst/>
                <a:cxnLst/>
                <a:rect l="l" t="t" r="r" b="b"/>
                <a:pathLst>
                  <a:path w="26601" h="24314" extrusionOk="0">
                    <a:moveTo>
                      <a:pt x="25571" y="631"/>
                    </a:moveTo>
                    <a:lnTo>
                      <a:pt x="25967" y="23244"/>
                    </a:lnTo>
                    <a:lnTo>
                      <a:pt x="1030" y="23684"/>
                    </a:lnTo>
                    <a:lnTo>
                      <a:pt x="634" y="1071"/>
                    </a:lnTo>
                    <a:lnTo>
                      <a:pt x="25571" y="631"/>
                    </a:lnTo>
                    <a:close/>
                    <a:moveTo>
                      <a:pt x="25884" y="1"/>
                    </a:moveTo>
                    <a:cubicBezTo>
                      <a:pt x="25879" y="1"/>
                      <a:pt x="25874" y="1"/>
                      <a:pt x="25870" y="1"/>
                    </a:cubicBezTo>
                    <a:lnTo>
                      <a:pt x="309" y="450"/>
                    </a:lnTo>
                    <a:cubicBezTo>
                      <a:pt x="136" y="450"/>
                      <a:pt x="0" y="596"/>
                      <a:pt x="0" y="767"/>
                    </a:cubicBezTo>
                    <a:lnTo>
                      <a:pt x="410" y="24006"/>
                    </a:lnTo>
                    <a:cubicBezTo>
                      <a:pt x="410" y="24089"/>
                      <a:pt x="445" y="24168"/>
                      <a:pt x="506" y="24226"/>
                    </a:cubicBezTo>
                    <a:cubicBezTo>
                      <a:pt x="563" y="24283"/>
                      <a:pt x="642" y="24313"/>
                      <a:pt x="721" y="24313"/>
                    </a:cubicBezTo>
                    <a:lnTo>
                      <a:pt x="727" y="24313"/>
                    </a:lnTo>
                    <a:lnTo>
                      <a:pt x="26292" y="23864"/>
                    </a:lnTo>
                    <a:cubicBezTo>
                      <a:pt x="26376" y="23864"/>
                      <a:pt x="26455" y="23829"/>
                      <a:pt x="26512" y="23768"/>
                    </a:cubicBezTo>
                    <a:cubicBezTo>
                      <a:pt x="26569" y="23710"/>
                      <a:pt x="26601" y="23627"/>
                      <a:pt x="26601" y="23548"/>
                    </a:cubicBezTo>
                    <a:lnTo>
                      <a:pt x="26191" y="305"/>
                    </a:lnTo>
                    <a:cubicBezTo>
                      <a:pt x="26187" y="138"/>
                      <a:pt x="26041" y="1"/>
                      <a:pt x="25884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0" name="Google Shape;1110;p37"/>
              <p:cNvSpPr/>
              <p:nvPr/>
            </p:nvSpPr>
            <p:spPr>
              <a:xfrm>
                <a:off x="4883000" y="2390075"/>
                <a:ext cx="712450" cy="8730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2" extrusionOk="0">
                    <a:moveTo>
                      <a:pt x="25563" y="1"/>
                    </a:moveTo>
                    <a:lnTo>
                      <a:pt x="0" y="450"/>
                    </a:lnTo>
                    <a:lnTo>
                      <a:pt x="2993" y="3315"/>
                    </a:lnTo>
                    <a:lnTo>
                      <a:pt x="28498" y="3491"/>
                    </a:lnTo>
                    <a:lnTo>
                      <a:pt x="255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1" name="Google Shape;1111;p37"/>
              <p:cNvSpPr/>
              <p:nvPr/>
            </p:nvSpPr>
            <p:spPr>
              <a:xfrm>
                <a:off x="4874550" y="2382275"/>
                <a:ext cx="72925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29170" h="4115" extrusionOk="0">
                    <a:moveTo>
                      <a:pt x="25759" y="625"/>
                    </a:moveTo>
                    <a:lnTo>
                      <a:pt x="28158" y="3486"/>
                    </a:lnTo>
                    <a:lnTo>
                      <a:pt x="3454" y="3314"/>
                    </a:lnTo>
                    <a:lnTo>
                      <a:pt x="1104" y="1062"/>
                    </a:lnTo>
                    <a:lnTo>
                      <a:pt x="25759" y="625"/>
                    </a:lnTo>
                    <a:close/>
                    <a:moveTo>
                      <a:pt x="25911" y="1"/>
                    </a:moveTo>
                    <a:cubicBezTo>
                      <a:pt x="25906" y="1"/>
                      <a:pt x="25901" y="1"/>
                      <a:pt x="25895" y="1"/>
                    </a:cubicBezTo>
                    <a:lnTo>
                      <a:pt x="334" y="450"/>
                    </a:lnTo>
                    <a:cubicBezTo>
                      <a:pt x="206" y="450"/>
                      <a:pt x="92" y="529"/>
                      <a:pt x="48" y="648"/>
                    </a:cubicBezTo>
                    <a:cubicBezTo>
                      <a:pt x="0" y="767"/>
                      <a:pt x="31" y="899"/>
                      <a:pt x="123" y="987"/>
                    </a:cubicBezTo>
                    <a:lnTo>
                      <a:pt x="3111" y="3851"/>
                    </a:lnTo>
                    <a:cubicBezTo>
                      <a:pt x="3169" y="3909"/>
                      <a:pt x="3248" y="3939"/>
                      <a:pt x="3327" y="3939"/>
                    </a:cubicBezTo>
                    <a:lnTo>
                      <a:pt x="28831" y="4115"/>
                    </a:lnTo>
                    <a:lnTo>
                      <a:pt x="28836" y="4115"/>
                    </a:lnTo>
                    <a:cubicBezTo>
                      <a:pt x="28954" y="4115"/>
                      <a:pt x="29064" y="4045"/>
                      <a:pt x="29116" y="3935"/>
                    </a:cubicBezTo>
                    <a:cubicBezTo>
                      <a:pt x="29169" y="3824"/>
                      <a:pt x="29152" y="3697"/>
                      <a:pt x="29073" y="3600"/>
                    </a:cubicBezTo>
                    <a:lnTo>
                      <a:pt x="26143" y="111"/>
                    </a:lnTo>
                    <a:cubicBezTo>
                      <a:pt x="26084" y="44"/>
                      <a:pt x="26002" y="1"/>
                      <a:pt x="2591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2" name="Google Shape;1112;p37"/>
              <p:cNvSpPr/>
              <p:nvPr/>
            </p:nvSpPr>
            <p:spPr>
              <a:xfrm>
                <a:off x="5511925" y="1809125"/>
                <a:ext cx="83525" cy="668250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26730" extrusionOk="0">
                    <a:moveTo>
                      <a:pt x="0" y="1"/>
                    </a:moveTo>
                    <a:lnTo>
                      <a:pt x="406" y="23239"/>
                    </a:lnTo>
                    <a:lnTo>
                      <a:pt x="3341" y="26729"/>
                    </a:lnTo>
                    <a:lnTo>
                      <a:pt x="3032" y="2822"/>
                    </a:lnTo>
                    <a:lnTo>
                      <a:pt x="361" y="33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3" name="Google Shape;1113;p37"/>
              <p:cNvSpPr/>
              <p:nvPr/>
            </p:nvSpPr>
            <p:spPr>
              <a:xfrm>
                <a:off x="5504000" y="1801275"/>
                <a:ext cx="99275" cy="683875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5" extrusionOk="0">
                    <a:moveTo>
                      <a:pt x="643" y="1046"/>
                    </a:moveTo>
                    <a:lnTo>
                      <a:pt x="3041" y="3272"/>
                    </a:lnTo>
                    <a:lnTo>
                      <a:pt x="3331" y="26172"/>
                    </a:lnTo>
                    <a:lnTo>
                      <a:pt x="1034" y="23434"/>
                    </a:lnTo>
                    <a:lnTo>
                      <a:pt x="643" y="1046"/>
                    </a:lnTo>
                    <a:close/>
                    <a:moveTo>
                      <a:pt x="316" y="0"/>
                    </a:moveTo>
                    <a:cubicBezTo>
                      <a:pt x="272" y="0"/>
                      <a:pt x="229" y="10"/>
                      <a:pt x="189" y="29"/>
                    </a:cubicBezTo>
                    <a:cubicBezTo>
                      <a:pt x="75" y="77"/>
                      <a:pt x="0" y="192"/>
                      <a:pt x="0" y="319"/>
                    </a:cubicBezTo>
                    <a:lnTo>
                      <a:pt x="410" y="23558"/>
                    </a:lnTo>
                    <a:cubicBezTo>
                      <a:pt x="414" y="23628"/>
                      <a:pt x="437" y="23698"/>
                      <a:pt x="485" y="23751"/>
                    </a:cubicBezTo>
                    <a:lnTo>
                      <a:pt x="3416" y="27245"/>
                    </a:lnTo>
                    <a:cubicBezTo>
                      <a:pt x="3477" y="27316"/>
                      <a:pt x="3565" y="27355"/>
                      <a:pt x="3658" y="27355"/>
                    </a:cubicBezTo>
                    <a:cubicBezTo>
                      <a:pt x="3692" y="27355"/>
                      <a:pt x="3727" y="27350"/>
                      <a:pt x="3763" y="27338"/>
                    </a:cubicBezTo>
                    <a:cubicBezTo>
                      <a:pt x="3891" y="27289"/>
                      <a:pt x="3970" y="27170"/>
                      <a:pt x="3970" y="27038"/>
                    </a:cubicBezTo>
                    <a:lnTo>
                      <a:pt x="3662" y="3131"/>
                    </a:lnTo>
                    <a:cubicBezTo>
                      <a:pt x="3662" y="3048"/>
                      <a:pt x="3627" y="2965"/>
                      <a:pt x="3565" y="2906"/>
                    </a:cubicBezTo>
                    <a:lnTo>
                      <a:pt x="528" y="87"/>
                    </a:lnTo>
                    <a:cubicBezTo>
                      <a:pt x="470" y="30"/>
                      <a:pt x="392" y="0"/>
                      <a:pt x="316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4" name="Google Shape;1114;p37"/>
              <p:cNvSpPr/>
              <p:nvPr/>
            </p:nvSpPr>
            <p:spPr>
              <a:xfrm>
                <a:off x="5003575" y="4713900"/>
                <a:ext cx="649300" cy="592200"/>
              </a:xfrm>
              <a:custGeom>
                <a:avLst/>
                <a:gdLst/>
                <a:ahLst/>
                <a:cxnLst/>
                <a:rect l="l" t="t" r="r" b="b"/>
                <a:pathLst>
                  <a:path w="25972" h="23688" extrusionOk="0">
                    <a:moveTo>
                      <a:pt x="25562" y="0"/>
                    </a:moveTo>
                    <a:lnTo>
                      <a:pt x="1" y="449"/>
                    </a:lnTo>
                    <a:lnTo>
                      <a:pt x="405" y="23687"/>
                    </a:lnTo>
                    <a:lnTo>
                      <a:pt x="25971" y="23238"/>
                    </a:lnTo>
                    <a:lnTo>
                      <a:pt x="255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5" name="Google Shape;1115;p37"/>
              <p:cNvSpPr/>
              <p:nvPr/>
            </p:nvSpPr>
            <p:spPr>
              <a:xfrm>
                <a:off x="4995650" y="4705975"/>
                <a:ext cx="665050" cy="607925"/>
              </a:xfrm>
              <a:custGeom>
                <a:avLst/>
                <a:gdLst/>
                <a:ahLst/>
                <a:cxnLst/>
                <a:rect l="l" t="t" r="r" b="b"/>
                <a:pathLst>
                  <a:path w="26602" h="24317" extrusionOk="0">
                    <a:moveTo>
                      <a:pt x="25571" y="634"/>
                    </a:moveTo>
                    <a:lnTo>
                      <a:pt x="25967" y="23248"/>
                    </a:lnTo>
                    <a:lnTo>
                      <a:pt x="1030" y="23687"/>
                    </a:lnTo>
                    <a:lnTo>
                      <a:pt x="634" y="1075"/>
                    </a:lnTo>
                    <a:lnTo>
                      <a:pt x="25571" y="634"/>
                    </a:lnTo>
                    <a:close/>
                    <a:moveTo>
                      <a:pt x="25870" y="1"/>
                    </a:moveTo>
                    <a:lnTo>
                      <a:pt x="309" y="454"/>
                    </a:lnTo>
                    <a:cubicBezTo>
                      <a:pt x="137" y="454"/>
                      <a:pt x="1" y="599"/>
                      <a:pt x="1" y="771"/>
                    </a:cubicBezTo>
                    <a:lnTo>
                      <a:pt x="410" y="24008"/>
                    </a:lnTo>
                    <a:cubicBezTo>
                      <a:pt x="415" y="24093"/>
                      <a:pt x="445" y="24172"/>
                      <a:pt x="507" y="24229"/>
                    </a:cubicBezTo>
                    <a:cubicBezTo>
                      <a:pt x="564" y="24286"/>
                      <a:pt x="643" y="24317"/>
                      <a:pt x="722" y="24317"/>
                    </a:cubicBezTo>
                    <a:lnTo>
                      <a:pt x="732" y="24317"/>
                    </a:lnTo>
                    <a:lnTo>
                      <a:pt x="26293" y="23868"/>
                    </a:lnTo>
                    <a:cubicBezTo>
                      <a:pt x="26376" y="23868"/>
                      <a:pt x="26455" y="23833"/>
                      <a:pt x="26512" y="23771"/>
                    </a:cubicBezTo>
                    <a:cubicBezTo>
                      <a:pt x="26569" y="23714"/>
                      <a:pt x="26601" y="23630"/>
                      <a:pt x="26601" y="23551"/>
                    </a:cubicBezTo>
                    <a:lnTo>
                      <a:pt x="26191" y="309"/>
                    </a:lnTo>
                    <a:cubicBezTo>
                      <a:pt x="26187" y="137"/>
                      <a:pt x="26037" y="5"/>
                      <a:pt x="2587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6" name="Google Shape;1116;p37"/>
              <p:cNvSpPr/>
              <p:nvPr/>
            </p:nvSpPr>
            <p:spPr>
              <a:xfrm>
                <a:off x="5013700" y="5294850"/>
                <a:ext cx="712450" cy="87250"/>
              </a:xfrm>
              <a:custGeom>
                <a:avLst/>
                <a:gdLst/>
                <a:ahLst/>
                <a:cxnLst/>
                <a:rect l="l" t="t" r="r" b="b"/>
                <a:pathLst>
                  <a:path w="28498" h="3490" extrusionOk="0">
                    <a:moveTo>
                      <a:pt x="25566" y="0"/>
                    </a:moveTo>
                    <a:lnTo>
                      <a:pt x="0" y="449"/>
                    </a:lnTo>
                    <a:lnTo>
                      <a:pt x="2993" y="3314"/>
                    </a:lnTo>
                    <a:lnTo>
                      <a:pt x="28497" y="3490"/>
                    </a:lnTo>
                    <a:lnTo>
                      <a:pt x="2556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>
                <a:off x="5005350" y="5287025"/>
                <a:ext cx="729125" cy="102900"/>
              </a:xfrm>
              <a:custGeom>
                <a:avLst/>
                <a:gdLst/>
                <a:ahLst/>
                <a:cxnLst/>
                <a:rect l="l" t="t" r="r" b="b"/>
                <a:pathLst>
                  <a:path w="29165" h="4116" extrusionOk="0">
                    <a:moveTo>
                      <a:pt x="25755" y="630"/>
                    </a:moveTo>
                    <a:lnTo>
                      <a:pt x="28153" y="3486"/>
                    </a:lnTo>
                    <a:lnTo>
                      <a:pt x="28153" y="3486"/>
                    </a:lnTo>
                    <a:lnTo>
                      <a:pt x="3455" y="3315"/>
                    </a:lnTo>
                    <a:lnTo>
                      <a:pt x="1100" y="1062"/>
                    </a:lnTo>
                    <a:lnTo>
                      <a:pt x="25755" y="630"/>
                    </a:lnTo>
                    <a:close/>
                    <a:moveTo>
                      <a:pt x="25906" y="1"/>
                    </a:moveTo>
                    <a:cubicBezTo>
                      <a:pt x="25901" y="1"/>
                      <a:pt x="25896" y="1"/>
                      <a:pt x="25891" y="1"/>
                    </a:cubicBezTo>
                    <a:lnTo>
                      <a:pt x="330" y="450"/>
                    </a:lnTo>
                    <a:cubicBezTo>
                      <a:pt x="202" y="450"/>
                      <a:pt x="92" y="529"/>
                      <a:pt x="44" y="648"/>
                    </a:cubicBezTo>
                    <a:cubicBezTo>
                      <a:pt x="0" y="766"/>
                      <a:pt x="27" y="898"/>
                      <a:pt x="119" y="987"/>
                    </a:cubicBezTo>
                    <a:lnTo>
                      <a:pt x="3111" y="3851"/>
                    </a:lnTo>
                    <a:cubicBezTo>
                      <a:pt x="3169" y="3908"/>
                      <a:pt x="3243" y="3940"/>
                      <a:pt x="3323" y="3940"/>
                    </a:cubicBezTo>
                    <a:lnTo>
                      <a:pt x="28827" y="4115"/>
                    </a:lnTo>
                    <a:lnTo>
                      <a:pt x="28831" y="4115"/>
                    </a:lnTo>
                    <a:cubicBezTo>
                      <a:pt x="28949" y="4115"/>
                      <a:pt x="29064" y="4046"/>
                      <a:pt x="29112" y="3935"/>
                    </a:cubicBezTo>
                    <a:cubicBezTo>
                      <a:pt x="29165" y="3825"/>
                      <a:pt x="29148" y="3697"/>
                      <a:pt x="29069" y="3601"/>
                    </a:cubicBezTo>
                    <a:lnTo>
                      <a:pt x="26138" y="112"/>
                    </a:lnTo>
                    <a:cubicBezTo>
                      <a:pt x="26079" y="44"/>
                      <a:pt x="26012" y="1"/>
                      <a:pt x="2590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8" name="Google Shape;1118;p37"/>
              <p:cNvSpPr/>
              <p:nvPr/>
            </p:nvSpPr>
            <p:spPr>
              <a:xfrm>
                <a:off x="5642600" y="4713900"/>
                <a:ext cx="83550" cy="668200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26728" extrusionOk="0">
                    <a:moveTo>
                      <a:pt x="1" y="0"/>
                    </a:moveTo>
                    <a:lnTo>
                      <a:pt x="410" y="23238"/>
                    </a:lnTo>
                    <a:lnTo>
                      <a:pt x="3341" y="26728"/>
                    </a:lnTo>
                    <a:lnTo>
                      <a:pt x="3037" y="2821"/>
                    </a:lnTo>
                    <a:lnTo>
                      <a:pt x="362" y="3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9" name="Google Shape;1119;p37"/>
              <p:cNvSpPr/>
              <p:nvPr/>
            </p:nvSpPr>
            <p:spPr>
              <a:xfrm>
                <a:off x="5634675" y="4706025"/>
                <a:ext cx="99275" cy="683900"/>
              </a:xfrm>
              <a:custGeom>
                <a:avLst/>
                <a:gdLst/>
                <a:ahLst/>
                <a:cxnLst/>
                <a:rect l="l" t="t" r="r" b="b"/>
                <a:pathLst>
                  <a:path w="3971" h="27356" extrusionOk="0">
                    <a:moveTo>
                      <a:pt x="644" y="1046"/>
                    </a:moveTo>
                    <a:lnTo>
                      <a:pt x="3041" y="3273"/>
                    </a:lnTo>
                    <a:lnTo>
                      <a:pt x="3332" y="26171"/>
                    </a:lnTo>
                    <a:lnTo>
                      <a:pt x="3332" y="26171"/>
                    </a:lnTo>
                    <a:lnTo>
                      <a:pt x="1035" y="23435"/>
                    </a:lnTo>
                    <a:lnTo>
                      <a:pt x="644" y="1046"/>
                    </a:lnTo>
                    <a:close/>
                    <a:moveTo>
                      <a:pt x="318" y="1"/>
                    </a:moveTo>
                    <a:cubicBezTo>
                      <a:pt x="275" y="1"/>
                      <a:pt x="231" y="10"/>
                      <a:pt x="190" y="29"/>
                    </a:cubicBezTo>
                    <a:cubicBezTo>
                      <a:pt x="76" y="78"/>
                      <a:pt x="1" y="192"/>
                      <a:pt x="5" y="320"/>
                    </a:cubicBezTo>
                    <a:lnTo>
                      <a:pt x="415" y="23558"/>
                    </a:lnTo>
                    <a:cubicBezTo>
                      <a:pt x="415" y="23628"/>
                      <a:pt x="441" y="23699"/>
                      <a:pt x="486" y="23756"/>
                    </a:cubicBezTo>
                    <a:lnTo>
                      <a:pt x="3416" y="27245"/>
                    </a:lnTo>
                    <a:cubicBezTo>
                      <a:pt x="3478" y="27316"/>
                      <a:pt x="3565" y="27355"/>
                      <a:pt x="3658" y="27355"/>
                    </a:cubicBezTo>
                    <a:cubicBezTo>
                      <a:pt x="3693" y="27355"/>
                      <a:pt x="3733" y="27351"/>
                      <a:pt x="3768" y="27338"/>
                    </a:cubicBezTo>
                    <a:cubicBezTo>
                      <a:pt x="3891" y="27290"/>
                      <a:pt x="3971" y="27170"/>
                      <a:pt x="3971" y="27038"/>
                    </a:cubicBezTo>
                    <a:lnTo>
                      <a:pt x="3667" y="3132"/>
                    </a:lnTo>
                    <a:cubicBezTo>
                      <a:pt x="3662" y="3049"/>
                      <a:pt x="3627" y="2964"/>
                      <a:pt x="3565" y="2907"/>
                    </a:cubicBezTo>
                    <a:lnTo>
                      <a:pt x="529" y="86"/>
                    </a:lnTo>
                    <a:cubicBezTo>
                      <a:pt x="470" y="30"/>
                      <a:pt x="395" y="1"/>
                      <a:pt x="318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0" name="Google Shape;1120;p37"/>
              <p:cNvSpPr/>
              <p:nvPr/>
            </p:nvSpPr>
            <p:spPr>
              <a:xfrm>
                <a:off x="5787050" y="4193675"/>
                <a:ext cx="626750" cy="607725"/>
              </a:xfrm>
              <a:custGeom>
                <a:avLst/>
                <a:gdLst/>
                <a:ahLst/>
                <a:cxnLst/>
                <a:rect l="l" t="t" r="r" b="b"/>
                <a:pathLst>
                  <a:path w="25070" h="24309" extrusionOk="0">
                    <a:moveTo>
                      <a:pt x="7939" y="1"/>
                    </a:moveTo>
                    <a:lnTo>
                      <a:pt x="1" y="15573"/>
                    </a:lnTo>
                    <a:lnTo>
                      <a:pt x="17131" y="24308"/>
                    </a:lnTo>
                    <a:lnTo>
                      <a:pt x="25070" y="8731"/>
                    </a:lnTo>
                    <a:lnTo>
                      <a:pt x="793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1" name="Google Shape;1121;p37"/>
              <p:cNvSpPr/>
              <p:nvPr/>
            </p:nvSpPr>
            <p:spPr>
              <a:xfrm>
                <a:off x="5778925" y="4185875"/>
                <a:ext cx="643000" cy="623300"/>
              </a:xfrm>
              <a:custGeom>
                <a:avLst/>
                <a:gdLst/>
                <a:ahLst/>
                <a:cxnLst/>
                <a:rect l="l" t="t" r="r" b="b"/>
                <a:pathLst>
                  <a:path w="25720" h="24932" extrusionOk="0">
                    <a:moveTo>
                      <a:pt x="8400" y="735"/>
                    </a:moveTo>
                    <a:lnTo>
                      <a:pt x="24972" y="9179"/>
                    </a:lnTo>
                    <a:lnTo>
                      <a:pt x="17320" y="24198"/>
                    </a:lnTo>
                    <a:lnTo>
                      <a:pt x="748" y="15749"/>
                    </a:lnTo>
                    <a:lnTo>
                      <a:pt x="8400" y="735"/>
                    </a:lnTo>
                    <a:close/>
                    <a:moveTo>
                      <a:pt x="8264" y="0"/>
                    </a:moveTo>
                    <a:cubicBezTo>
                      <a:pt x="8150" y="0"/>
                      <a:pt x="8038" y="63"/>
                      <a:pt x="7982" y="172"/>
                    </a:cubicBezTo>
                    <a:lnTo>
                      <a:pt x="44" y="15744"/>
                    </a:lnTo>
                    <a:cubicBezTo>
                      <a:pt x="9" y="15819"/>
                      <a:pt x="0" y="15908"/>
                      <a:pt x="27" y="15982"/>
                    </a:cubicBezTo>
                    <a:cubicBezTo>
                      <a:pt x="53" y="16061"/>
                      <a:pt x="110" y="16127"/>
                      <a:pt x="185" y="16166"/>
                    </a:cubicBezTo>
                    <a:lnTo>
                      <a:pt x="17316" y="24897"/>
                    </a:lnTo>
                    <a:cubicBezTo>
                      <a:pt x="17359" y="24919"/>
                      <a:pt x="17408" y="24932"/>
                      <a:pt x="17456" y="24932"/>
                    </a:cubicBezTo>
                    <a:cubicBezTo>
                      <a:pt x="17570" y="24932"/>
                      <a:pt x="17680" y="24871"/>
                      <a:pt x="17738" y="24761"/>
                    </a:cubicBezTo>
                    <a:lnTo>
                      <a:pt x="25676" y="9188"/>
                    </a:lnTo>
                    <a:cubicBezTo>
                      <a:pt x="25711" y="9113"/>
                      <a:pt x="25720" y="9025"/>
                      <a:pt x="25693" y="8946"/>
                    </a:cubicBezTo>
                    <a:cubicBezTo>
                      <a:pt x="25667" y="8867"/>
                      <a:pt x="25610" y="8800"/>
                      <a:pt x="25535" y="8765"/>
                    </a:cubicBezTo>
                    <a:lnTo>
                      <a:pt x="8404" y="35"/>
                    </a:lnTo>
                    <a:cubicBezTo>
                      <a:pt x="8360" y="11"/>
                      <a:pt x="8312" y="0"/>
                      <a:pt x="826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2" name="Google Shape;1122;p37"/>
              <p:cNvSpPr/>
              <p:nvPr/>
            </p:nvSpPr>
            <p:spPr>
              <a:xfrm>
                <a:off x="5787050" y="4583000"/>
                <a:ext cx="446100" cy="302225"/>
              </a:xfrm>
              <a:custGeom>
                <a:avLst/>
                <a:gdLst/>
                <a:ahLst/>
                <a:cxnLst/>
                <a:rect l="l" t="t" r="r" b="b"/>
                <a:pathLst>
                  <a:path w="17844" h="12089" extrusionOk="0">
                    <a:moveTo>
                      <a:pt x="1" y="0"/>
                    </a:moveTo>
                    <a:lnTo>
                      <a:pt x="973" y="2962"/>
                    </a:lnTo>
                    <a:lnTo>
                      <a:pt x="17844" y="12088"/>
                    </a:lnTo>
                    <a:lnTo>
                      <a:pt x="17131" y="873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7"/>
              <p:cNvSpPr/>
              <p:nvPr/>
            </p:nvSpPr>
            <p:spPr>
              <a:xfrm>
                <a:off x="5778575" y="4575225"/>
                <a:ext cx="462950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8518" h="12711" extrusionOk="0">
                    <a:moveTo>
                      <a:pt x="872" y="936"/>
                    </a:moveTo>
                    <a:lnTo>
                      <a:pt x="17198" y="9257"/>
                    </a:lnTo>
                    <a:lnTo>
                      <a:pt x="17738" y="11801"/>
                    </a:lnTo>
                    <a:lnTo>
                      <a:pt x="1572" y="3053"/>
                    </a:lnTo>
                    <a:lnTo>
                      <a:pt x="872" y="936"/>
                    </a:lnTo>
                    <a:close/>
                    <a:moveTo>
                      <a:pt x="343" y="1"/>
                    </a:moveTo>
                    <a:cubicBezTo>
                      <a:pt x="270" y="1"/>
                      <a:pt x="196" y="27"/>
                      <a:pt x="137" y="78"/>
                    </a:cubicBezTo>
                    <a:cubicBezTo>
                      <a:pt x="41" y="157"/>
                      <a:pt x="1" y="289"/>
                      <a:pt x="41" y="413"/>
                    </a:cubicBezTo>
                    <a:lnTo>
                      <a:pt x="1018" y="3370"/>
                    </a:lnTo>
                    <a:cubicBezTo>
                      <a:pt x="1040" y="3444"/>
                      <a:pt x="1093" y="3506"/>
                      <a:pt x="1162" y="3545"/>
                    </a:cubicBezTo>
                    <a:lnTo>
                      <a:pt x="18033" y="12672"/>
                    </a:lnTo>
                    <a:cubicBezTo>
                      <a:pt x="18082" y="12698"/>
                      <a:pt x="18134" y="12711"/>
                      <a:pt x="18183" y="12711"/>
                    </a:cubicBezTo>
                    <a:cubicBezTo>
                      <a:pt x="18248" y="12711"/>
                      <a:pt x="18315" y="12690"/>
                      <a:pt x="18372" y="12650"/>
                    </a:cubicBezTo>
                    <a:cubicBezTo>
                      <a:pt x="18469" y="12575"/>
                      <a:pt x="18518" y="12452"/>
                      <a:pt x="18491" y="12333"/>
                    </a:cubicBezTo>
                    <a:lnTo>
                      <a:pt x="17778" y="8980"/>
                    </a:lnTo>
                    <a:cubicBezTo>
                      <a:pt x="17756" y="8888"/>
                      <a:pt x="17699" y="8809"/>
                      <a:pt x="17611" y="8764"/>
                    </a:cubicBezTo>
                    <a:lnTo>
                      <a:pt x="480" y="34"/>
                    </a:lnTo>
                    <a:cubicBezTo>
                      <a:pt x="437" y="11"/>
                      <a:pt x="390" y="1"/>
                      <a:pt x="343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7"/>
              <p:cNvSpPr/>
              <p:nvPr/>
            </p:nvSpPr>
            <p:spPr>
              <a:xfrm>
                <a:off x="6215325" y="4411950"/>
                <a:ext cx="223975" cy="473275"/>
              </a:xfrm>
              <a:custGeom>
                <a:avLst/>
                <a:gdLst/>
                <a:ahLst/>
                <a:cxnLst/>
                <a:rect l="l" t="t" r="r" b="b"/>
                <a:pathLst>
                  <a:path w="8959" h="18931" extrusionOk="0">
                    <a:moveTo>
                      <a:pt x="7939" y="0"/>
                    </a:moveTo>
                    <a:lnTo>
                      <a:pt x="0" y="15577"/>
                    </a:lnTo>
                    <a:lnTo>
                      <a:pt x="713" y="18930"/>
                    </a:lnTo>
                    <a:lnTo>
                      <a:pt x="8959" y="2948"/>
                    </a:lnTo>
                    <a:lnTo>
                      <a:pt x="8061" y="352"/>
                    </a:lnTo>
                    <a:lnTo>
                      <a:pt x="79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7"/>
              <p:cNvSpPr/>
              <p:nvPr/>
            </p:nvSpPr>
            <p:spPr>
              <a:xfrm>
                <a:off x="6207300" y="4404125"/>
                <a:ext cx="240025" cy="488875"/>
              </a:xfrm>
              <a:custGeom>
                <a:avLst/>
                <a:gdLst/>
                <a:ahLst/>
                <a:cxnLst/>
                <a:rect l="l" t="t" r="r" b="b"/>
                <a:pathLst>
                  <a:path w="9601" h="19555" extrusionOk="0">
                    <a:moveTo>
                      <a:pt x="8207" y="1114"/>
                    </a:moveTo>
                    <a:lnTo>
                      <a:pt x="8937" y="3234"/>
                    </a:lnTo>
                    <a:lnTo>
                      <a:pt x="1158" y="18319"/>
                    </a:lnTo>
                    <a:lnTo>
                      <a:pt x="651" y="15934"/>
                    </a:lnTo>
                    <a:lnTo>
                      <a:pt x="8207" y="1114"/>
                    </a:lnTo>
                    <a:close/>
                    <a:moveTo>
                      <a:pt x="8270" y="0"/>
                    </a:moveTo>
                    <a:cubicBezTo>
                      <a:pt x="8159" y="0"/>
                      <a:pt x="8037" y="65"/>
                      <a:pt x="7982" y="172"/>
                    </a:cubicBezTo>
                    <a:lnTo>
                      <a:pt x="43" y="15745"/>
                    </a:lnTo>
                    <a:cubicBezTo>
                      <a:pt x="8" y="15811"/>
                      <a:pt x="0" y="15885"/>
                      <a:pt x="17" y="15956"/>
                    </a:cubicBezTo>
                    <a:lnTo>
                      <a:pt x="730" y="19309"/>
                    </a:lnTo>
                    <a:cubicBezTo>
                      <a:pt x="756" y="19437"/>
                      <a:pt x="862" y="19534"/>
                      <a:pt x="994" y="19551"/>
                    </a:cubicBezTo>
                    <a:cubicBezTo>
                      <a:pt x="1008" y="19555"/>
                      <a:pt x="1020" y="19555"/>
                      <a:pt x="1034" y="19555"/>
                    </a:cubicBezTo>
                    <a:cubicBezTo>
                      <a:pt x="1152" y="19555"/>
                      <a:pt x="1258" y="19489"/>
                      <a:pt x="1316" y="19384"/>
                    </a:cubicBezTo>
                    <a:lnTo>
                      <a:pt x="9558" y="3402"/>
                    </a:lnTo>
                    <a:cubicBezTo>
                      <a:pt x="9597" y="3327"/>
                      <a:pt x="9601" y="3238"/>
                      <a:pt x="9574" y="3159"/>
                    </a:cubicBezTo>
                    <a:lnTo>
                      <a:pt x="8554" y="212"/>
                    </a:lnTo>
                    <a:cubicBezTo>
                      <a:pt x="8514" y="92"/>
                      <a:pt x="8409" y="9"/>
                      <a:pt x="8281" y="1"/>
                    </a:cubicBezTo>
                    <a:cubicBezTo>
                      <a:pt x="8277" y="0"/>
                      <a:pt x="8274" y="0"/>
                      <a:pt x="827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7"/>
              <p:cNvSpPr/>
              <p:nvPr/>
            </p:nvSpPr>
            <p:spPr>
              <a:xfrm>
                <a:off x="3646875" y="3110425"/>
                <a:ext cx="812750" cy="781175"/>
              </a:xfrm>
              <a:custGeom>
                <a:avLst/>
                <a:gdLst/>
                <a:ahLst/>
                <a:cxnLst/>
                <a:rect l="l" t="t" r="r" b="b"/>
                <a:pathLst>
                  <a:path w="32510" h="31247" extrusionOk="0">
                    <a:moveTo>
                      <a:pt x="23624" y="1"/>
                    </a:moveTo>
                    <a:lnTo>
                      <a:pt x="0" y="9769"/>
                    </a:lnTo>
                    <a:lnTo>
                      <a:pt x="8884" y="31247"/>
                    </a:lnTo>
                    <a:lnTo>
                      <a:pt x="32509" y="21478"/>
                    </a:lnTo>
                    <a:lnTo>
                      <a:pt x="236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7"/>
              <p:cNvSpPr/>
              <p:nvPr/>
            </p:nvSpPr>
            <p:spPr>
              <a:xfrm>
                <a:off x="3638800" y="3102600"/>
                <a:ext cx="829725" cy="796825"/>
              </a:xfrm>
              <a:custGeom>
                <a:avLst/>
                <a:gdLst/>
                <a:ahLst/>
                <a:cxnLst/>
                <a:rect l="l" t="t" r="r" b="b"/>
                <a:pathLst>
                  <a:path w="33189" h="31873" extrusionOk="0">
                    <a:moveTo>
                      <a:pt x="23781" y="722"/>
                    </a:moveTo>
                    <a:lnTo>
                      <a:pt x="32422" y="21620"/>
                    </a:lnTo>
                    <a:lnTo>
                      <a:pt x="9374" y="31151"/>
                    </a:lnTo>
                    <a:lnTo>
                      <a:pt x="732" y="10254"/>
                    </a:lnTo>
                    <a:lnTo>
                      <a:pt x="23781" y="722"/>
                    </a:lnTo>
                    <a:close/>
                    <a:moveTo>
                      <a:pt x="23950" y="0"/>
                    </a:moveTo>
                    <a:cubicBezTo>
                      <a:pt x="23909" y="0"/>
                      <a:pt x="23869" y="8"/>
                      <a:pt x="23829" y="23"/>
                    </a:cubicBezTo>
                    <a:lnTo>
                      <a:pt x="204" y="9796"/>
                    </a:lnTo>
                    <a:cubicBezTo>
                      <a:pt x="129" y="9827"/>
                      <a:pt x="67" y="9888"/>
                      <a:pt x="33" y="9963"/>
                    </a:cubicBezTo>
                    <a:cubicBezTo>
                      <a:pt x="1" y="10038"/>
                      <a:pt x="1" y="10126"/>
                      <a:pt x="33" y="10205"/>
                    </a:cubicBezTo>
                    <a:lnTo>
                      <a:pt x="8916" y="31683"/>
                    </a:lnTo>
                    <a:cubicBezTo>
                      <a:pt x="8947" y="31758"/>
                      <a:pt x="9009" y="31820"/>
                      <a:pt x="9088" y="31850"/>
                    </a:cubicBezTo>
                    <a:cubicBezTo>
                      <a:pt x="9128" y="31868"/>
                      <a:pt x="9168" y="31873"/>
                      <a:pt x="9207" y="31873"/>
                    </a:cubicBezTo>
                    <a:cubicBezTo>
                      <a:pt x="9247" y="31873"/>
                      <a:pt x="9286" y="31868"/>
                      <a:pt x="9326" y="31850"/>
                    </a:cubicBezTo>
                    <a:lnTo>
                      <a:pt x="32950" y="22077"/>
                    </a:lnTo>
                    <a:cubicBezTo>
                      <a:pt x="33109" y="22012"/>
                      <a:pt x="33188" y="21831"/>
                      <a:pt x="33123" y="21673"/>
                    </a:cubicBezTo>
                    <a:lnTo>
                      <a:pt x="24238" y="194"/>
                    </a:lnTo>
                    <a:cubicBezTo>
                      <a:pt x="24207" y="115"/>
                      <a:pt x="24146" y="54"/>
                      <a:pt x="24067" y="23"/>
                    </a:cubicBezTo>
                    <a:cubicBezTo>
                      <a:pt x="24029" y="8"/>
                      <a:pt x="23990" y="0"/>
                      <a:pt x="2395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7"/>
              <p:cNvSpPr/>
              <p:nvPr/>
            </p:nvSpPr>
            <p:spPr>
              <a:xfrm>
                <a:off x="3868950" y="3647375"/>
                <a:ext cx="690775" cy="283525"/>
              </a:xfrm>
              <a:custGeom>
                <a:avLst/>
                <a:gdLst/>
                <a:ahLst/>
                <a:cxnLst/>
                <a:rect l="l" t="t" r="r" b="b"/>
                <a:pathLst>
                  <a:path w="27631" h="11341" extrusionOk="0">
                    <a:moveTo>
                      <a:pt x="23626" y="0"/>
                    </a:moveTo>
                    <a:lnTo>
                      <a:pt x="1" y="9769"/>
                    </a:lnTo>
                    <a:lnTo>
                      <a:pt x="3829" y="11340"/>
                    </a:lnTo>
                    <a:lnTo>
                      <a:pt x="27631" y="2175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7"/>
              <p:cNvSpPr/>
              <p:nvPr/>
            </p:nvSpPr>
            <p:spPr>
              <a:xfrm>
                <a:off x="3861150" y="3639525"/>
                <a:ext cx="706600" cy="299300"/>
              </a:xfrm>
              <a:custGeom>
                <a:avLst/>
                <a:gdLst/>
                <a:ahLst/>
                <a:cxnLst/>
                <a:rect l="l" t="t" r="r" b="b"/>
                <a:pathLst>
                  <a:path w="28264" h="11972" extrusionOk="0">
                    <a:moveTo>
                      <a:pt x="23920" y="657"/>
                    </a:moveTo>
                    <a:lnTo>
                      <a:pt x="27198" y="2440"/>
                    </a:lnTo>
                    <a:lnTo>
                      <a:pt x="4145" y="11320"/>
                    </a:lnTo>
                    <a:lnTo>
                      <a:pt x="1135" y="10083"/>
                    </a:lnTo>
                    <a:lnTo>
                      <a:pt x="23920" y="657"/>
                    </a:lnTo>
                    <a:close/>
                    <a:moveTo>
                      <a:pt x="23940" y="1"/>
                    </a:moveTo>
                    <a:cubicBezTo>
                      <a:pt x="23899" y="1"/>
                      <a:pt x="23858" y="8"/>
                      <a:pt x="23819" y="24"/>
                    </a:cubicBezTo>
                    <a:lnTo>
                      <a:pt x="194" y="9797"/>
                    </a:lnTo>
                    <a:cubicBezTo>
                      <a:pt x="75" y="9845"/>
                      <a:pt x="0" y="9960"/>
                      <a:pt x="0" y="10083"/>
                    </a:cubicBezTo>
                    <a:cubicBezTo>
                      <a:pt x="0" y="10211"/>
                      <a:pt x="75" y="10325"/>
                      <a:pt x="194" y="10373"/>
                    </a:cubicBezTo>
                    <a:lnTo>
                      <a:pt x="4023" y="11945"/>
                    </a:lnTo>
                    <a:cubicBezTo>
                      <a:pt x="4062" y="11962"/>
                      <a:pt x="4102" y="11971"/>
                      <a:pt x="4141" y="11971"/>
                    </a:cubicBezTo>
                    <a:cubicBezTo>
                      <a:pt x="4181" y="11971"/>
                      <a:pt x="4220" y="11962"/>
                      <a:pt x="4255" y="11949"/>
                    </a:cubicBezTo>
                    <a:lnTo>
                      <a:pt x="28057" y="2783"/>
                    </a:lnTo>
                    <a:cubicBezTo>
                      <a:pt x="28171" y="2739"/>
                      <a:pt x="28250" y="2633"/>
                      <a:pt x="28254" y="2510"/>
                    </a:cubicBezTo>
                    <a:cubicBezTo>
                      <a:pt x="28264" y="2387"/>
                      <a:pt x="28202" y="2272"/>
                      <a:pt x="28092" y="2215"/>
                    </a:cubicBezTo>
                    <a:lnTo>
                      <a:pt x="24088" y="38"/>
                    </a:lnTo>
                    <a:cubicBezTo>
                      <a:pt x="24041" y="13"/>
                      <a:pt x="23990" y="1"/>
                      <a:pt x="239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7"/>
              <p:cNvSpPr/>
              <p:nvPr/>
            </p:nvSpPr>
            <p:spPr>
              <a:xfrm>
                <a:off x="4237475" y="3110425"/>
                <a:ext cx="322250" cy="591325"/>
              </a:xfrm>
              <a:custGeom>
                <a:avLst/>
                <a:gdLst/>
                <a:ahLst/>
                <a:cxnLst/>
                <a:rect l="l" t="t" r="r" b="b"/>
                <a:pathLst>
                  <a:path w="12890" h="23653" extrusionOk="0">
                    <a:moveTo>
                      <a:pt x="0" y="1"/>
                    </a:moveTo>
                    <a:lnTo>
                      <a:pt x="8885" y="21478"/>
                    </a:lnTo>
                    <a:lnTo>
                      <a:pt x="12890" y="23653"/>
                    </a:lnTo>
                    <a:lnTo>
                      <a:pt x="12890" y="23653"/>
                    </a:lnTo>
                    <a:lnTo>
                      <a:pt x="3860" y="1514"/>
                    </a:lnTo>
                    <a:lnTo>
                      <a:pt x="463" y="18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7"/>
              <p:cNvSpPr/>
              <p:nvPr/>
            </p:nvSpPr>
            <p:spPr>
              <a:xfrm>
                <a:off x="4229125" y="3102600"/>
                <a:ext cx="339200" cy="60707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24283" extrusionOk="0">
                    <a:moveTo>
                      <a:pt x="907" y="872"/>
                    </a:moveTo>
                    <a:lnTo>
                      <a:pt x="3957" y="2069"/>
                    </a:lnTo>
                    <a:lnTo>
                      <a:pt x="12603" y="23274"/>
                    </a:lnTo>
                    <a:lnTo>
                      <a:pt x="9465" y="21567"/>
                    </a:lnTo>
                    <a:lnTo>
                      <a:pt x="907" y="872"/>
                    </a:lnTo>
                    <a:close/>
                    <a:moveTo>
                      <a:pt x="335" y="0"/>
                    </a:moveTo>
                    <a:cubicBezTo>
                      <a:pt x="254" y="0"/>
                      <a:pt x="174" y="34"/>
                      <a:pt x="115" y="93"/>
                    </a:cubicBezTo>
                    <a:cubicBezTo>
                      <a:pt x="27" y="182"/>
                      <a:pt x="1" y="318"/>
                      <a:pt x="49" y="432"/>
                    </a:cubicBezTo>
                    <a:lnTo>
                      <a:pt x="8929" y="21911"/>
                    </a:lnTo>
                    <a:cubicBezTo>
                      <a:pt x="8955" y="21976"/>
                      <a:pt x="9008" y="22029"/>
                      <a:pt x="9069" y="22065"/>
                    </a:cubicBezTo>
                    <a:lnTo>
                      <a:pt x="13074" y="24242"/>
                    </a:lnTo>
                    <a:cubicBezTo>
                      <a:pt x="13122" y="24269"/>
                      <a:pt x="13175" y="24282"/>
                      <a:pt x="13224" y="24282"/>
                    </a:cubicBezTo>
                    <a:cubicBezTo>
                      <a:pt x="13298" y="24282"/>
                      <a:pt x="13373" y="24251"/>
                      <a:pt x="13435" y="24198"/>
                    </a:cubicBezTo>
                    <a:cubicBezTo>
                      <a:pt x="13531" y="24110"/>
                      <a:pt x="13567" y="23970"/>
                      <a:pt x="13514" y="23846"/>
                    </a:cubicBezTo>
                    <a:lnTo>
                      <a:pt x="4485" y="1709"/>
                    </a:lnTo>
                    <a:cubicBezTo>
                      <a:pt x="4449" y="1630"/>
                      <a:pt x="4388" y="1567"/>
                      <a:pt x="4308" y="1537"/>
                    </a:cubicBezTo>
                    <a:lnTo>
                      <a:pt x="450" y="23"/>
                    </a:lnTo>
                    <a:cubicBezTo>
                      <a:pt x="413" y="8"/>
                      <a:pt x="374" y="0"/>
                      <a:pt x="33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7"/>
              <p:cNvSpPr/>
              <p:nvPr/>
            </p:nvSpPr>
            <p:spPr>
              <a:xfrm>
                <a:off x="5665700" y="2311675"/>
                <a:ext cx="812650" cy="781275"/>
              </a:xfrm>
              <a:custGeom>
                <a:avLst/>
                <a:gdLst/>
                <a:ahLst/>
                <a:cxnLst/>
                <a:rect l="l" t="t" r="r" b="b"/>
                <a:pathLst>
                  <a:path w="32506" h="31251" extrusionOk="0">
                    <a:moveTo>
                      <a:pt x="23626" y="0"/>
                    </a:moveTo>
                    <a:lnTo>
                      <a:pt x="1" y="9773"/>
                    </a:lnTo>
                    <a:lnTo>
                      <a:pt x="8881" y="31251"/>
                    </a:lnTo>
                    <a:lnTo>
                      <a:pt x="32506" y="21478"/>
                    </a:lnTo>
                    <a:lnTo>
                      <a:pt x="236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5656800" y="2303850"/>
                <a:ext cx="830475" cy="796925"/>
              </a:xfrm>
              <a:custGeom>
                <a:avLst/>
                <a:gdLst/>
                <a:ahLst/>
                <a:cxnLst/>
                <a:rect l="l" t="t" r="r" b="b"/>
                <a:pathLst>
                  <a:path w="33219" h="31877" extrusionOk="0">
                    <a:moveTo>
                      <a:pt x="23811" y="722"/>
                    </a:moveTo>
                    <a:lnTo>
                      <a:pt x="32453" y="21624"/>
                    </a:lnTo>
                    <a:lnTo>
                      <a:pt x="9408" y="31155"/>
                    </a:lnTo>
                    <a:lnTo>
                      <a:pt x="767" y="10253"/>
                    </a:lnTo>
                    <a:lnTo>
                      <a:pt x="23811" y="722"/>
                    </a:lnTo>
                    <a:close/>
                    <a:moveTo>
                      <a:pt x="23982" y="0"/>
                    </a:moveTo>
                    <a:cubicBezTo>
                      <a:pt x="23942" y="0"/>
                      <a:pt x="23901" y="9"/>
                      <a:pt x="23864" y="27"/>
                    </a:cubicBezTo>
                    <a:lnTo>
                      <a:pt x="234" y="9796"/>
                    </a:lnTo>
                    <a:cubicBezTo>
                      <a:pt x="76" y="9861"/>
                      <a:pt x="1" y="10046"/>
                      <a:pt x="66" y="10204"/>
                    </a:cubicBezTo>
                    <a:lnTo>
                      <a:pt x="8951" y="31683"/>
                    </a:lnTo>
                    <a:cubicBezTo>
                      <a:pt x="8982" y="31758"/>
                      <a:pt x="9043" y="31819"/>
                      <a:pt x="9118" y="31854"/>
                    </a:cubicBezTo>
                    <a:cubicBezTo>
                      <a:pt x="9158" y="31868"/>
                      <a:pt x="9197" y="31876"/>
                      <a:pt x="9237" y="31876"/>
                    </a:cubicBezTo>
                    <a:cubicBezTo>
                      <a:pt x="9281" y="31876"/>
                      <a:pt x="9321" y="31868"/>
                      <a:pt x="9360" y="31854"/>
                    </a:cubicBezTo>
                    <a:lnTo>
                      <a:pt x="32985" y="22081"/>
                    </a:lnTo>
                    <a:cubicBezTo>
                      <a:pt x="33144" y="22016"/>
                      <a:pt x="33219" y="21831"/>
                      <a:pt x="33152" y="21672"/>
                    </a:cubicBezTo>
                    <a:lnTo>
                      <a:pt x="24273" y="194"/>
                    </a:lnTo>
                    <a:cubicBezTo>
                      <a:pt x="24238" y="119"/>
                      <a:pt x="24181" y="58"/>
                      <a:pt x="24102" y="27"/>
                    </a:cubicBezTo>
                    <a:cubicBezTo>
                      <a:pt x="24064" y="9"/>
                      <a:pt x="24023" y="0"/>
                      <a:pt x="2398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5887725" y="2848600"/>
                <a:ext cx="690850" cy="283650"/>
              </a:xfrm>
              <a:custGeom>
                <a:avLst/>
                <a:gdLst/>
                <a:ahLst/>
                <a:cxnLst/>
                <a:rect l="l" t="t" r="r" b="b"/>
                <a:pathLst>
                  <a:path w="27634" h="11346" extrusionOk="0">
                    <a:moveTo>
                      <a:pt x="23625" y="1"/>
                    </a:moveTo>
                    <a:lnTo>
                      <a:pt x="0" y="9774"/>
                    </a:lnTo>
                    <a:lnTo>
                      <a:pt x="3833" y="11345"/>
                    </a:lnTo>
                    <a:lnTo>
                      <a:pt x="27634" y="2179"/>
                    </a:lnTo>
                    <a:lnTo>
                      <a:pt x="236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879900" y="2840800"/>
                <a:ext cx="706700" cy="299250"/>
              </a:xfrm>
              <a:custGeom>
                <a:avLst/>
                <a:gdLst/>
                <a:ahLst/>
                <a:cxnLst/>
                <a:rect l="l" t="t" r="r" b="b"/>
                <a:pathLst>
                  <a:path w="28268" h="11970" extrusionOk="0">
                    <a:moveTo>
                      <a:pt x="23921" y="660"/>
                    </a:moveTo>
                    <a:lnTo>
                      <a:pt x="27199" y="2443"/>
                    </a:lnTo>
                    <a:lnTo>
                      <a:pt x="4150" y="11318"/>
                    </a:lnTo>
                    <a:lnTo>
                      <a:pt x="1136" y="10081"/>
                    </a:lnTo>
                    <a:lnTo>
                      <a:pt x="23921" y="660"/>
                    </a:lnTo>
                    <a:close/>
                    <a:moveTo>
                      <a:pt x="23932" y="1"/>
                    </a:moveTo>
                    <a:cubicBezTo>
                      <a:pt x="23894" y="1"/>
                      <a:pt x="23856" y="8"/>
                      <a:pt x="23819" y="22"/>
                    </a:cubicBezTo>
                    <a:lnTo>
                      <a:pt x="194" y="9795"/>
                    </a:lnTo>
                    <a:cubicBezTo>
                      <a:pt x="80" y="9844"/>
                      <a:pt x="1" y="9958"/>
                      <a:pt x="1" y="10086"/>
                    </a:cubicBezTo>
                    <a:cubicBezTo>
                      <a:pt x="1" y="10213"/>
                      <a:pt x="80" y="10327"/>
                      <a:pt x="194" y="10376"/>
                    </a:cubicBezTo>
                    <a:lnTo>
                      <a:pt x="4026" y="11947"/>
                    </a:lnTo>
                    <a:cubicBezTo>
                      <a:pt x="4067" y="11960"/>
                      <a:pt x="4106" y="11970"/>
                      <a:pt x="4146" y="11970"/>
                    </a:cubicBezTo>
                    <a:cubicBezTo>
                      <a:pt x="4181" y="11970"/>
                      <a:pt x="4221" y="11960"/>
                      <a:pt x="4256" y="11947"/>
                    </a:cubicBezTo>
                    <a:lnTo>
                      <a:pt x="28056" y="2782"/>
                    </a:lnTo>
                    <a:cubicBezTo>
                      <a:pt x="28172" y="2737"/>
                      <a:pt x="28251" y="2632"/>
                      <a:pt x="28259" y="2508"/>
                    </a:cubicBezTo>
                    <a:cubicBezTo>
                      <a:pt x="28268" y="2390"/>
                      <a:pt x="28202" y="2275"/>
                      <a:pt x="28097" y="2214"/>
                    </a:cubicBezTo>
                    <a:lnTo>
                      <a:pt x="24088" y="40"/>
                    </a:lnTo>
                    <a:cubicBezTo>
                      <a:pt x="24039" y="14"/>
                      <a:pt x="23986" y="1"/>
                      <a:pt x="2393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256350" y="2311675"/>
                <a:ext cx="322225" cy="591425"/>
              </a:xfrm>
              <a:custGeom>
                <a:avLst/>
                <a:gdLst/>
                <a:ahLst/>
                <a:cxnLst/>
                <a:rect l="l" t="t" r="r" b="b"/>
                <a:pathLst>
                  <a:path w="12889" h="23657" extrusionOk="0">
                    <a:moveTo>
                      <a:pt x="0" y="0"/>
                    </a:moveTo>
                    <a:lnTo>
                      <a:pt x="8880" y="21478"/>
                    </a:lnTo>
                    <a:lnTo>
                      <a:pt x="12889" y="23656"/>
                    </a:lnTo>
                    <a:lnTo>
                      <a:pt x="3855" y="1518"/>
                    </a:lnTo>
                    <a:lnTo>
                      <a:pt x="458" y="1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6247875" y="2303825"/>
                <a:ext cx="339175" cy="607050"/>
              </a:xfrm>
              <a:custGeom>
                <a:avLst/>
                <a:gdLst/>
                <a:ahLst/>
                <a:cxnLst/>
                <a:rect l="l" t="t" r="r" b="b"/>
                <a:pathLst>
                  <a:path w="13567" h="24282" extrusionOk="0">
                    <a:moveTo>
                      <a:pt x="907" y="877"/>
                    </a:moveTo>
                    <a:lnTo>
                      <a:pt x="3956" y="2074"/>
                    </a:lnTo>
                    <a:lnTo>
                      <a:pt x="12608" y="23274"/>
                    </a:lnTo>
                    <a:lnTo>
                      <a:pt x="9470" y="21572"/>
                    </a:lnTo>
                    <a:lnTo>
                      <a:pt x="907" y="877"/>
                    </a:lnTo>
                    <a:close/>
                    <a:moveTo>
                      <a:pt x="339" y="1"/>
                    </a:moveTo>
                    <a:cubicBezTo>
                      <a:pt x="257" y="1"/>
                      <a:pt x="175" y="34"/>
                      <a:pt x="115" y="93"/>
                    </a:cubicBezTo>
                    <a:cubicBezTo>
                      <a:pt x="27" y="186"/>
                      <a:pt x="0" y="318"/>
                      <a:pt x="49" y="432"/>
                    </a:cubicBezTo>
                    <a:lnTo>
                      <a:pt x="8934" y="21911"/>
                    </a:lnTo>
                    <a:cubicBezTo>
                      <a:pt x="8960" y="21976"/>
                      <a:pt x="9007" y="22033"/>
                      <a:pt x="9074" y="22069"/>
                    </a:cubicBezTo>
                    <a:lnTo>
                      <a:pt x="13079" y="24243"/>
                    </a:lnTo>
                    <a:cubicBezTo>
                      <a:pt x="13122" y="24269"/>
                      <a:pt x="13175" y="24282"/>
                      <a:pt x="13228" y="24282"/>
                    </a:cubicBezTo>
                    <a:cubicBezTo>
                      <a:pt x="13303" y="24282"/>
                      <a:pt x="13378" y="24255"/>
                      <a:pt x="13435" y="24203"/>
                    </a:cubicBezTo>
                    <a:cubicBezTo>
                      <a:pt x="13536" y="24115"/>
                      <a:pt x="13567" y="23975"/>
                      <a:pt x="13518" y="23851"/>
                    </a:cubicBezTo>
                    <a:lnTo>
                      <a:pt x="4484" y="1713"/>
                    </a:lnTo>
                    <a:cubicBezTo>
                      <a:pt x="4454" y="1634"/>
                      <a:pt x="4392" y="1572"/>
                      <a:pt x="4308" y="1541"/>
                    </a:cubicBezTo>
                    <a:lnTo>
                      <a:pt x="453" y="24"/>
                    </a:lnTo>
                    <a:cubicBezTo>
                      <a:pt x="417" y="8"/>
                      <a:pt x="378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7"/>
              <p:cNvSpPr/>
              <p:nvPr/>
            </p:nvSpPr>
            <p:spPr>
              <a:xfrm>
                <a:off x="3503075" y="4401375"/>
                <a:ext cx="854550" cy="862725"/>
              </a:xfrm>
              <a:custGeom>
                <a:avLst/>
                <a:gdLst/>
                <a:ahLst/>
                <a:cxnLst/>
                <a:rect l="l" t="t" r="r" b="b"/>
                <a:pathLst>
                  <a:path w="34182" h="34509" extrusionOk="0">
                    <a:moveTo>
                      <a:pt x="16211" y="1"/>
                    </a:moveTo>
                    <a:lnTo>
                      <a:pt x="1" y="19770"/>
                    </a:lnTo>
                    <a:lnTo>
                      <a:pt x="17976" y="34508"/>
                    </a:lnTo>
                    <a:lnTo>
                      <a:pt x="34182" y="14737"/>
                    </a:lnTo>
                    <a:lnTo>
                      <a:pt x="1621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7"/>
              <p:cNvSpPr/>
              <p:nvPr/>
            </p:nvSpPr>
            <p:spPr>
              <a:xfrm>
                <a:off x="3495050" y="4393525"/>
                <a:ext cx="871400" cy="878350"/>
              </a:xfrm>
              <a:custGeom>
                <a:avLst/>
                <a:gdLst/>
                <a:ahLst/>
                <a:cxnLst/>
                <a:rect l="l" t="t" r="r" b="b"/>
                <a:pathLst>
                  <a:path w="34856" h="35134" extrusionOk="0">
                    <a:moveTo>
                      <a:pt x="16576" y="754"/>
                    </a:moveTo>
                    <a:lnTo>
                      <a:pt x="34063" y="15095"/>
                    </a:lnTo>
                    <a:lnTo>
                      <a:pt x="18253" y="34382"/>
                    </a:lnTo>
                    <a:lnTo>
                      <a:pt x="761" y="20041"/>
                    </a:lnTo>
                    <a:lnTo>
                      <a:pt x="16576" y="754"/>
                    </a:lnTo>
                    <a:close/>
                    <a:moveTo>
                      <a:pt x="16532" y="0"/>
                    </a:moveTo>
                    <a:cubicBezTo>
                      <a:pt x="16522" y="0"/>
                      <a:pt x="16512" y="1"/>
                      <a:pt x="16502" y="2"/>
                    </a:cubicBezTo>
                    <a:cubicBezTo>
                      <a:pt x="16417" y="11"/>
                      <a:pt x="16343" y="51"/>
                      <a:pt x="16291" y="116"/>
                    </a:cubicBezTo>
                    <a:lnTo>
                      <a:pt x="80" y="19887"/>
                    </a:lnTo>
                    <a:cubicBezTo>
                      <a:pt x="27" y="19952"/>
                      <a:pt x="1" y="20037"/>
                      <a:pt x="9" y="20116"/>
                    </a:cubicBezTo>
                    <a:cubicBezTo>
                      <a:pt x="18" y="20200"/>
                      <a:pt x="58" y="20275"/>
                      <a:pt x="123" y="20327"/>
                    </a:cubicBezTo>
                    <a:lnTo>
                      <a:pt x="18094" y="35064"/>
                    </a:lnTo>
                    <a:cubicBezTo>
                      <a:pt x="18156" y="35112"/>
                      <a:pt x="18226" y="35134"/>
                      <a:pt x="18297" y="35134"/>
                    </a:cubicBezTo>
                    <a:cubicBezTo>
                      <a:pt x="18385" y="35134"/>
                      <a:pt x="18477" y="35094"/>
                      <a:pt x="18539" y="35020"/>
                    </a:cubicBezTo>
                    <a:lnTo>
                      <a:pt x="34745" y="15249"/>
                    </a:lnTo>
                    <a:cubicBezTo>
                      <a:pt x="34855" y="15117"/>
                      <a:pt x="34837" y="14919"/>
                      <a:pt x="34701" y="14809"/>
                    </a:cubicBezTo>
                    <a:lnTo>
                      <a:pt x="16730" y="72"/>
                    </a:lnTo>
                    <a:cubicBezTo>
                      <a:pt x="16673" y="26"/>
                      <a:pt x="16599" y="0"/>
                      <a:pt x="165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7"/>
              <p:cNvSpPr/>
              <p:nvPr/>
            </p:nvSpPr>
            <p:spPr>
              <a:xfrm>
                <a:off x="3952475" y="4769800"/>
                <a:ext cx="519125" cy="494300"/>
              </a:xfrm>
              <a:custGeom>
                <a:avLst/>
                <a:gdLst/>
                <a:ahLst/>
                <a:cxnLst/>
                <a:rect l="l" t="t" r="r" b="b"/>
                <a:pathLst>
                  <a:path w="20765" h="19772" extrusionOk="0">
                    <a:moveTo>
                      <a:pt x="16206" y="0"/>
                    </a:moveTo>
                    <a:lnTo>
                      <a:pt x="0" y="19771"/>
                    </a:lnTo>
                    <a:lnTo>
                      <a:pt x="4114" y="19349"/>
                    </a:lnTo>
                    <a:lnTo>
                      <a:pt x="20765" y="27"/>
                    </a:lnTo>
                    <a:lnTo>
                      <a:pt x="1620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7"/>
              <p:cNvSpPr/>
              <p:nvPr/>
            </p:nvSpPr>
            <p:spPr>
              <a:xfrm>
                <a:off x="3944000" y="4761975"/>
                <a:ext cx="536075" cy="509900"/>
              </a:xfrm>
              <a:custGeom>
                <a:avLst/>
                <a:gdLst/>
                <a:ahLst/>
                <a:cxnLst/>
                <a:rect l="l" t="t" r="r" b="b"/>
                <a:pathLst>
                  <a:path w="21443" h="20396" extrusionOk="0">
                    <a:moveTo>
                      <a:pt x="16695" y="626"/>
                    </a:moveTo>
                    <a:lnTo>
                      <a:pt x="20426" y="647"/>
                    </a:lnTo>
                    <a:lnTo>
                      <a:pt x="4299" y="19362"/>
                    </a:lnTo>
                    <a:lnTo>
                      <a:pt x="1060" y="19696"/>
                    </a:lnTo>
                    <a:lnTo>
                      <a:pt x="1060" y="19696"/>
                    </a:lnTo>
                    <a:lnTo>
                      <a:pt x="16695" y="626"/>
                    </a:lnTo>
                    <a:close/>
                    <a:moveTo>
                      <a:pt x="16550" y="1"/>
                    </a:moveTo>
                    <a:cubicBezTo>
                      <a:pt x="16431" y="5"/>
                      <a:pt x="16365" y="40"/>
                      <a:pt x="16303" y="115"/>
                    </a:cubicBezTo>
                    <a:lnTo>
                      <a:pt x="96" y="19885"/>
                    </a:lnTo>
                    <a:cubicBezTo>
                      <a:pt x="13" y="19983"/>
                      <a:pt x="0" y="20119"/>
                      <a:pt x="61" y="20233"/>
                    </a:cubicBezTo>
                    <a:cubicBezTo>
                      <a:pt x="114" y="20334"/>
                      <a:pt x="224" y="20396"/>
                      <a:pt x="339" y="20396"/>
                    </a:cubicBezTo>
                    <a:lnTo>
                      <a:pt x="370" y="20396"/>
                    </a:lnTo>
                    <a:lnTo>
                      <a:pt x="4488" y="19969"/>
                    </a:lnTo>
                    <a:cubicBezTo>
                      <a:pt x="4568" y="19965"/>
                      <a:pt x="4637" y="19926"/>
                      <a:pt x="4690" y="19863"/>
                    </a:cubicBezTo>
                    <a:lnTo>
                      <a:pt x="21341" y="547"/>
                    </a:lnTo>
                    <a:cubicBezTo>
                      <a:pt x="21420" y="454"/>
                      <a:pt x="21443" y="322"/>
                      <a:pt x="21390" y="212"/>
                    </a:cubicBezTo>
                    <a:cubicBezTo>
                      <a:pt x="21341" y="98"/>
                      <a:pt x="21227" y="27"/>
                      <a:pt x="21108" y="27"/>
                    </a:cubicBezTo>
                    <a:lnTo>
                      <a:pt x="16550" y="1"/>
                    </a:ln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7"/>
              <p:cNvSpPr/>
              <p:nvPr/>
            </p:nvSpPr>
            <p:spPr>
              <a:xfrm>
                <a:off x="3908350" y="4389250"/>
                <a:ext cx="56325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15249" extrusionOk="0">
                    <a:moveTo>
                      <a:pt x="4115" y="1"/>
                    </a:moveTo>
                    <a:lnTo>
                      <a:pt x="488" y="428"/>
                    </a:lnTo>
                    <a:lnTo>
                      <a:pt x="0" y="486"/>
                    </a:lnTo>
                    <a:lnTo>
                      <a:pt x="17971" y="15222"/>
                    </a:lnTo>
                    <a:lnTo>
                      <a:pt x="22530" y="15249"/>
                    </a:lnTo>
                    <a:lnTo>
                      <a:pt x="22530" y="15249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7"/>
              <p:cNvSpPr/>
              <p:nvPr/>
            </p:nvSpPr>
            <p:spPr>
              <a:xfrm>
                <a:off x="3899875" y="4381400"/>
                <a:ext cx="580200" cy="396900"/>
              </a:xfrm>
              <a:custGeom>
                <a:avLst/>
                <a:gdLst/>
                <a:ahLst/>
                <a:cxnLst/>
                <a:rect l="l" t="t" r="r" b="b"/>
                <a:pathLst>
                  <a:path w="23208" h="15876" extrusionOk="0">
                    <a:moveTo>
                      <a:pt x="4357" y="641"/>
                    </a:moveTo>
                    <a:lnTo>
                      <a:pt x="21993" y="15246"/>
                    </a:lnTo>
                    <a:lnTo>
                      <a:pt x="18425" y="15224"/>
                    </a:lnTo>
                    <a:lnTo>
                      <a:pt x="1105" y="1024"/>
                    </a:lnTo>
                    <a:lnTo>
                      <a:pt x="4357" y="641"/>
                    </a:lnTo>
                    <a:close/>
                    <a:moveTo>
                      <a:pt x="4449" y="1"/>
                    </a:moveTo>
                    <a:cubicBezTo>
                      <a:pt x="4439" y="1"/>
                      <a:pt x="4428" y="1"/>
                      <a:pt x="4418" y="2"/>
                    </a:cubicBezTo>
                    <a:lnTo>
                      <a:pt x="299" y="487"/>
                    </a:lnTo>
                    <a:cubicBezTo>
                      <a:pt x="177" y="504"/>
                      <a:pt x="71" y="593"/>
                      <a:pt x="35" y="711"/>
                    </a:cubicBezTo>
                    <a:cubicBezTo>
                      <a:pt x="0" y="830"/>
                      <a:pt x="45" y="962"/>
                      <a:pt x="141" y="1042"/>
                    </a:cubicBezTo>
                    <a:lnTo>
                      <a:pt x="18112" y="15778"/>
                    </a:lnTo>
                    <a:cubicBezTo>
                      <a:pt x="18169" y="15822"/>
                      <a:pt x="18240" y="15849"/>
                      <a:pt x="18310" y="15849"/>
                    </a:cubicBezTo>
                    <a:lnTo>
                      <a:pt x="22869" y="15875"/>
                    </a:lnTo>
                    <a:cubicBezTo>
                      <a:pt x="23001" y="15875"/>
                      <a:pt x="23120" y="15796"/>
                      <a:pt x="23163" y="15668"/>
                    </a:cubicBezTo>
                    <a:cubicBezTo>
                      <a:pt x="23208" y="15545"/>
                      <a:pt x="23173" y="15404"/>
                      <a:pt x="23071" y="15321"/>
                    </a:cubicBezTo>
                    <a:lnTo>
                      <a:pt x="4656" y="73"/>
                    </a:lnTo>
                    <a:cubicBezTo>
                      <a:pt x="4598" y="27"/>
                      <a:pt x="4523" y="1"/>
                      <a:pt x="444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7"/>
              <p:cNvSpPr/>
              <p:nvPr/>
            </p:nvSpPr>
            <p:spPr>
              <a:xfrm>
                <a:off x="5366600" y="1371975"/>
                <a:ext cx="689000" cy="670275"/>
              </a:xfrm>
              <a:custGeom>
                <a:avLst/>
                <a:gdLst/>
                <a:ahLst/>
                <a:cxnLst/>
                <a:rect l="l" t="t" r="r" b="b"/>
                <a:pathLst>
                  <a:path w="27560" h="26811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7" y="26811"/>
                    </a:lnTo>
                    <a:lnTo>
                      <a:pt x="27560" y="16695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7"/>
              <p:cNvSpPr/>
              <p:nvPr/>
            </p:nvSpPr>
            <p:spPr>
              <a:xfrm>
                <a:off x="5357700" y="1364200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6" y="738"/>
                    </a:moveTo>
                    <a:lnTo>
                      <a:pt x="27489" y="16883"/>
                    </a:lnTo>
                    <a:lnTo>
                      <a:pt x="9676" y="26695"/>
                    </a:lnTo>
                    <a:lnTo>
                      <a:pt x="783" y="10551"/>
                    </a:lnTo>
                    <a:lnTo>
                      <a:pt x="18596" y="738"/>
                    </a:lnTo>
                    <a:close/>
                    <a:moveTo>
                      <a:pt x="18720" y="0"/>
                    </a:moveTo>
                    <a:cubicBezTo>
                      <a:pt x="18667" y="0"/>
                      <a:pt x="18615" y="13"/>
                      <a:pt x="18570" y="39"/>
                    </a:cubicBezTo>
                    <a:lnTo>
                      <a:pt x="207" y="10155"/>
                    </a:lnTo>
                    <a:cubicBezTo>
                      <a:pt x="58" y="10238"/>
                      <a:pt x="1" y="10427"/>
                      <a:pt x="84" y="10582"/>
                    </a:cubicBezTo>
                    <a:lnTo>
                      <a:pt x="9280" y="27272"/>
                    </a:lnTo>
                    <a:cubicBezTo>
                      <a:pt x="9337" y="27377"/>
                      <a:pt x="9443" y="27435"/>
                      <a:pt x="9553" y="27435"/>
                    </a:cubicBezTo>
                    <a:cubicBezTo>
                      <a:pt x="9606" y="27435"/>
                      <a:pt x="9658" y="27422"/>
                      <a:pt x="9707" y="27395"/>
                    </a:cubicBezTo>
                    <a:lnTo>
                      <a:pt x="28066" y="17279"/>
                    </a:lnTo>
                    <a:cubicBezTo>
                      <a:pt x="28140" y="17239"/>
                      <a:pt x="28193" y="17174"/>
                      <a:pt x="28215" y="17094"/>
                    </a:cubicBezTo>
                    <a:cubicBezTo>
                      <a:pt x="28241" y="17010"/>
                      <a:pt x="28233" y="16927"/>
                      <a:pt x="28188" y="16852"/>
                    </a:cubicBezTo>
                    <a:lnTo>
                      <a:pt x="18992" y="161"/>
                    </a:lnTo>
                    <a:cubicBezTo>
                      <a:pt x="18952" y="86"/>
                      <a:pt x="18886" y="34"/>
                      <a:pt x="18807" y="12"/>
                    </a:cubicBezTo>
                    <a:cubicBezTo>
                      <a:pt x="18779" y="4"/>
                      <a:pt x="18749" y="0"/>
                      <a:pt x="1872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7"/>
              <p:cNvSpPr/>
              <p:nvPr/>
            </p:nvSpPr>
            <p:spPr>
              <a:xfrm>
                <a:off x="5596500" y="1789325"/>
                <a:ext cx="545675" cy="276175"/>
              </a:xfrm>
              <a:custGeom>
                <a:avLst/>
                <a:gdLst/>
                <a:ahLst/>
                <a:cxnLst/>
                <a:rect l="l" t="t" r="r" b="b"/>
                <a:pathLst>
                  <a:path w="21827" h="11047" extrusionOk="0">
                    <a:moveTo>
                      <a:pt x="18364" y="1"/>
                    </a:moveTo>
                    <a:lnTo>
                      <a:pt x="1" y="10117"/>
                    </a:lnTo>
                    <a:lnTo>
                      <a:pt x="3266" y="11046"/>
                    </a:lnTo>
                    <a:lnTo>
                      <a:pt x="21827" y="1410"/>
                    </a:lnTo>
                    <a:lnTo>
                      <a:pt x="18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7"/>
              <p:cNvSpPr/>
              <p:nvPr/>
            </p:nvSpPr>
            <p:spPr>
              <a:xfrm>
                <a:off x="5588475" y="1781500"/>
                <a:ext cx="561625" cy="291775"/>
              </a:xfrm>
              <a:custGeom>
                <a:avLst/>
                <a:gdLst/>
                <a:ahLst/>
                <a:cxnLst/>
                <a:rect l="l" t="t" r="r" b="b"/>
                <a:pathLst>
                  <a:path w="22465" h="11671" extrusionOk="0">
                    <a:moveTo>
                      <a:pt x="18707" y="657"/>
                    </a:moveTo>
                    <a:lnTo>
                      <a:pt x="21400" y="1757"/>
                    </a:lnTo>
                    <a:lnTo>
                      <a:pt x="3557" y="11024"/>
                    </a:lnTo>
                    <a:lnTo>
                      <a:pt x="1140" y="10338"/>
                    </a:lnTo>
                    <a:lnTo>
                      <a:pt x="18707" y="657"/>
                    </a:lnTo>
                    <a:close/>
                    <a:moveTo>
                      <a:pt x="18683" y="0"/>
                    </a:moveTo>
                    <a:cubicBezTo>
                      <a:pt x="18632" y="0"/>
                      <a:pt x="18581" y="12"/>
                      <a:pt x="18535" y="37"/>
                    </a:cubicBezTo>
                    <a:lnTo>
                      <a:pt x="173" y="10153"/>
                    </a:lnTo>
                    <a:cubicBezTo>
                      <a:pt x="63" y="10214"/>
                      <a:pt x="1" y="10338"/>
                      <a:pt x="15" y="10466"/>
                    </a:cubicBezTo>
                    <a:cubicBezTo>
                      <a:pt x="27" y="10588"/>
                      <a:pt x="116" y="10694"/>
                      <a:pt x="238" y="10730"/>
                    </a:cubicBezTo>
                    <a:lnTo>
                      <a:pt x="3504" y="11662"/>
                    </a:lnTo>
                    <a:cubicBezTo>
                      <a:pt x="3530" y="11667"/>
                      <a:pt x="3561" y="11671"/>
                      <a:pt x="3587" y="11671"/>
                    </a:cubicBezTo>
                    <a:cubicBezTo>
                      <a:pt x="3640" y="11671"/>
                      <a:pt x="3689" y="11662"/>
                      <a:pt x="3733" y="11636"/>
                    </a:cubicBezTo>
                    <a:lnTo>
                      <a:pt x="22293" y="1999"/>
                    </a:lnTo>
                    <a:cubicBezTo>
                      <a:pt x="22399" y="1942"/>
                      <a:pt x="22465" y="1828"/>
                      <a:pt x="22460" y="1709"/>
                    </a:cubicBezTo>
                    <a:cubicBezTo>
                      <a:pt x="22456" y="1585"/>
                      <a:pt x="22377" y="1475"/>
                      <a:pt x="22267" y="1432"/>
                    </a:cubicBezTo>
                    <a:lnTo>
                      <a:pt x="18803" y="23"/>
                    </a:lnTo>
                    <a:cubicBezTo>
                      <a:pt x="18764" y="8"/>
                      <a:pt x="18724" y="0"/>
                      <a:pt x="1868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7"/>
              <p:cNvSpPr/>
              <p:nvPr/>
            </p:nvSpPr>
            <p:spPr>
              <a:xfrm>
                <a:off x="5825675" y="1371975"/>
                <a:ext cx="316500" cy="452600"/>
              </a:xfrm>
              <a:custGeom>
                <a:avLst/>
                <a:gdLst/>
                <a:ahLst/>
                <a:cxnLst/>
                <a:rect l="l" t="t" r="r" b="b"/>
                <a:pathLst>
                  <a:path w="12660" h="18104" extrusionOk="0">
                    <a:moveTo>
                      <a:pt x="1" y="0"/>
                    </a:moveTo>
                    <a:lnTo>
                      <a:pt x="9197" y="16695"/>
                    </a:lnTo>
                    <a:lnTo>
                      <a:pt x="12660" y="18104"/>
                    </a:lnTo>
                    <a:lnTo>
                      <a:pt x="3283" y="884"/>
                    </a:lnTo>
                    <a:lnTo>
                      <a:pt x="391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7"/>
              <p:cNvSpPr/>
              <p:nvPr/>
            </p:nvSpPr>
            <p:spPr>
              <a:xfrm>
                <a:off x="5817300" y="13642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7" y="1465"/>
                    </a:lnTo>
                    <a:lnTo>
                      <a:pt x="12300" y="17794"/>
                    </a:lnTo>
                    <a:lnTo>
                      <a:pt x="9752" y="16755"/>
                    </a:lnTo>
                    <a:lnTo>
                      <a:pt x="964" y="809"/>
                    </a:lnTo>
                    <a:close/>
                    <a:moveTo>
                      <a:pt x="333" y="0"/>
                    </a:moveTo>
                    <a:cubicBezTo>
                      <a:pt x="239" y="0"/>
                      <a:pt x="149" y="44"/>
                      <a:pt x="88" y="118"/>
                    </a:cubicBezTo>
                    <a:cubicBezTo>
                      <a:pt x="13" y="218"/>
                      <a:pt x="1" y="356"/>
                      <a:pt x="62" y="465"/>
                    </a:cubicBezTo>
                    <a:lnTo>
                      <a:pt x="9259" y="17156"/>
                    </a:lnTo>
                    <a:cubicBezTo>
                      <a:pt x="9294" y="17217"/>
                      <a:pt x="9347" y="17270"/>
                      <a:pt x="9413" y="17296"/>
                    </a:cubicBezTo>
                    <a:lnTo>
                      <a:pt x="12876" y="18705"/>
                    </a:lnTo>
                    <a:cubicBezTo>
                      <a:pt x="12916" y="18718"/>
                      <a:pt x="12956" y="18726"/>
                      <a:pt x="12995" y="18726"/>
                    </a:cubicBezTo>
                    <a:cubicBezTo>
                      <a:pt x="13082" y="18726"/>
                      <a:pt x="13167" y="18691"/>
                      <a:pt x="13228" y="18621"/>
                    </a:cubicBezTo>
                    <a:cubicBezTo>
                      <a:pt x="13316" y="18524"/>
                      <a:pt x="13334" y="18379"/>
                      <a:pt x="13267" y="18265"/>
                    </a:cubicBezTo>
                    <a:lnTo>
                      <a:pt x="3890" y="1046"/>
                    </a:lnTo>
                    <a:cubicBezTo>
                      <a:pt x="3851" y="971"/>
                      <a:pt x="3780" y="919"/>
                      <a:pt x="3697" y="896"/>
                    </a:cubicBezTo>
                    <a:lnTo>
                      <a:pt x="419" y="12"/>
                    </a:lnTo>
                    <a:cubicBezTo>
                      <a:pt x="390" y="4"/>
                      <a:pt x="361" y="0"/>
                      <a:pt x="33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7"/>
              <p:cNvSpPr/>
              <p:nvPr/>
            </p:nvSpPr>
            <p:spPr>
              <a:xfrm>
                <a:off x="4849325" y="2437300"/>
                <a:ext cx="689025" cy="670175"/>
              </a:xfrm>
              <a:custGeom>
                <a:avLst/>
                <a:gdLst/>
                <a:ahLst/>
                <a:cxnLst/>
                <a:rect l="l" t="t" r="r" b="b"/>
                <a:pathLst>
                  <a:path w="27561" h="26807" extrusionOk="0">
                    <a:moveTo>
                      <a:pt x="18364" y="0"/>
                    </a:moveTo>
                    <a:lnTo>
                      <a:pt x="1" y="10116"/>
                    </a:lnTo>
                    <a:lnTo>
                      <a:pt x="9198" y="26806"/>
                    </a:lnTo>
                    <a:lnTo>
                      <a:pt x="27560" y="16690"/>
                    </a:lnTo>
                    <a:lnTo>
                      <a:pt x="18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7"/>
              <p:cNvSpPr/>
              <p:nvPr/>
            </p:nvSpPr>
            <p:spPr>
              <a:xfrm>
                <a:off x="4840450" y="2429425"/>
                <a:ext cx="706050" cy="685875"/>
              </a:xfrm>
              <a:custGeom>
                <a:avLst/>
                <a:gdLst/>
                <a:ahLst/>
                <a:cxnLst/>
                <a:rect l="l" t="t" r="r" b="b"/>
                <a:pathLst>
                  <a:path w="28242" h="27435" extrusionOk="0">
                    <a:moveTo>
                      <a:pt x="18595" y="737"/>
                    </a:moveTo>
                    <a:lnTo>
                      <a:pt x="27489" y="16882"/>
                    </a:lnTo>
                    <a:lnTo>
                      <a:pt x="9676" y="26695"/>
                    </a:lnTo>
                    <a:lnTo>
                      <a:pt x="784" y="10555"/>
                    </a:lnTo>
                    <a:lnTo>
                      <a:pt x="18595" y="737"/>
                    </a:lnTo>
                    <a:close/>
                    <a:moveTo>
                      <a:pt x="18717" y="1"/>
                    </a:moveTo>
                    <a:cubicBezTo>
                      <a:pt x="18667" y="1"/>
                      <a:pt x="18616" y="12"/>
                      <a:pt x="18569" y="37"/>
                    </a:cubicBezTo>
                    <a:lnTo>
                      <a:pt x="207" y="10154"/>
                    </a:lnTo>
                    <a:cubicBezTo>
                      <a:pt x="57" y="10238"/>
                      <a:pt x="0" y="10431"/>
                      <a:pt x="83" y="10581"/>
                    </a:cubicBezTo>
                    <a:lnTo>
                      <a:pt x="9280" y="27271"/>
                    </a:lnTo>
                    <a:cubicBezTo>
                      <a:pt x="9320" y="27346"/>
                      <a:pt x="9385" y="27399"/>
                      <a:pt x="9470" y="27421"/>
                    </a:cubicBezTo>
                    <a:cubicBezTo>
                      <a:pt x="9496" y="27430"/>
                      <a:pt x="9527" y="27434"/>
                      <a:pt x="9553" y="27434"/>
                    </a:cubicBezTo>
                    <a:cubicBezTo>
                      <a:pt x="9606" y="27434"/>
                      <a:pt x="9659" y="27421"/>
                      <a:pt x="9707" y="27395"/>
                    </a:cubicBezTo>
                    <a:lnTo>
                      <a:pt x="28065" y="17278"/>
                    </a:lnTo>
                    <a:cubicBezTo>
                      <a:pt x="28140" y="17239"/>
                      <a:pt x="28193" y="17172"/>
                      <a:pt x="28215" y="17093"/>
                    </a:cubicBezTo>
                    <a:cubicBezTo>
                      <a:pt x="28242" y="17014"/>
                      <a:pt x="28232" y="16926"/>
                      <a:pt x="28189" y="16855"/>
                    </a:cubicBezTo>
                    <a:lnTo>
                      <a:pt x="18991" y="161"/>
                    </a:lnTo>
                    <a:cubicBezTo>
                      <a:pt x="18934" y="58"/>
                      <a:pt x="18827" y="1"/>
                      <a:pt x="18717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7"/>
              <p:cNvSpPr/>
              <p:nvPr/>
            </p:nvSpPr>
            <p:spPr>
              <a:xfrm>
                <a:off x="5079275" y="2854550"/>
                <a:ext cx="5456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21826" h="11050" extrusionOk="0">
                    <a:moveTo>
                      <a:pt x="18362" y="0"/>
                    </a:moveTo>
                    <a:lnTo>
                      <a:pt x="0" y="10116"/>
                    </a:lnTo>
                    <a:lnTo>
                      <a:pt x="3265" y="11050"/>
                    </a:lnTo>
                    <a:lnTo>
                      <a:pt x="21825" y="1408"/>
                    </a:lnTo>
                    <a:lnTo>
                      <a:pt x="1836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7"/>
              <p:cNvSpPr/>
              <p:nvPr/>
            </p:nvSpPr>
            <p:spPr>
              <a:xfrm>
                <a:off x="5071100" y="2846750"/>
                <a:ext cx="561725" cy="291850"/>
              </a:xfrm>
              <a:custGeom>
                <a:avLst/>
                <a:gdLst/>
                <a:ahLst/>
                <a:cxnLst/>
                <a:rect l="l" t="t" r="r" b="b"/>
                <a:pathLst>
                  <a:path w="22469" h="11674" extrusionOk="0">
                    <a:moveTo>
                      <a:pt x="18711" y="660"/>
                    </a:moveTo>
                    <a:lnTo>
                      <a:pt x="21404" y="1756"/>
                    </a:lnTo>
                    <a:lnTo>
                      <a:pt x="3561" y="11027"/>
                    </a:lnTo>
                    <a:lnTo>
                      <a:pt x="1146" y="10337"/>
                    </a:lnTo>
                    <a:lnTo>
                      <a:pt x="18711" y="660"/>
                    </a:lnTo>
                    <a:close/>
                    <a:moveTo>
                      <a:pt x="18695" y="0"/>
                    </a:moveTo>
                    <a:cubicBezTo>
                      <a:pt x="18642" y="0"/>
                      <a:pt x="18589" y="14"/>
                      <a:pt x="18540" y="40"/>
                    </a:cubicBezTo>
                    <a:lnTo>
                      <a:pt x="177" y="10156"/>
                    </a:lnTo>
                    <a:cubicBezTo>
                      <a:pt x="67" y="10217"/>
                      <a:pt x="1" y="10337"/>
                      <a:pt x="19" y="10464"/>
                    </a:cubicBezTo>
                    <a:cubicBezTo>
                      <a:pt x="33" y="10591"/>
                      <a:pt x="120" y="10697"/>
                      <a:pt x="244" y="10728"/>
                    </a:cubicBezTo>
                    <a:lnTo>
                      <a:pt x="3508" y="11661"/>
                    </a:lnTo>
                    <a:cubicBezTo>
                      <a:pt x="3535" y="11669"/>
                      <a:pt x="3565" y="11674"/>
                      <a:pt x="3592" y="11674"/>
                    </a:cubicBezTo>
                    <a:cubicBezTo>
                      <a:pt x="3644" y="11674"/>
                      <a:pt x="3693" y="11661"/>
                      <a:pt x="3737" y="11639"/>
                    </a:cubicBezTo>
                    <a:lnTo>
                      <a:pt x="22298" y="1998"/>
                    </a:lnTo>
                    <a:cubicBezTo>
                      <a:pt x="22403" y="1945"/>
                      <a:pt x="22469" y="1831"/>
                      <a:pt x="22465" y="1707"/>
                    </a:cubicBezTo>
                    <a:cubicBezTo>
                      <a:pt x="22460" y="1584"/>
                      <a:pt x="22381" y="1478"/>
                      <a:pt x="22271" y="1430"/>
                    </a:cubicBezTo>
                    <a:lnTo>
                      <a:pt x="18809" y="22"/>
                    </a:lnTo>
                    <a:cubicBezTo>
                      <a:pt x="18772" y="7"/>
                      <a:pt x="18733" y="0"/>
                      <a:pt x="18695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7"/>
              <p:cNvSpPr/>
              <p:nvPr/>
            </p:nvSpPr>
            <p:spPr>
              <a:xfrm>
                <a:off x="5308400" y="2437300"/>
                <a:ext cx="316525" cy="452450"/>
              </a:xfrm>
              <a:custGeom>
                <a:avLst/>
                <a:gdLst/>
                <a:ahLst/>
                <a:cxnLst/>
                <a:rect l="l" t="t" r="r" b="b"/>
                <a:pathLst>
                  <a:path w="12661" h="18098" extrusionOk="0">
                    <a:moveTo>
                      <a:pt x="1" y="0"/>
                    </a:moveTo>
                    <a:lnTo>
                      <a:pt x="9197" y="16690"/>
                    </a:lnTo>
                    <a:lnTo>
                      <a:pt x="12660" y="18098"/>
                    </a:lnTo>
                    <a:lnTo>
                      <a:pt x="3283" y="884"/>
                    </a:lnTo>
                    <a:lnTo>
                      <a:pt x="393" y="10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7"/>
              <p:cNvSpPr/>
              <p:nvPr/>
            </p:nvSpPr>
            <p:spPr>
              <a:xfrm>
                <a:off x="5300050" y="2429400"/>
                <a:ext cx="333350" cy="468175"/>
              </a:xfrm>
              <a:custGeom>
                <a:avLst/>
                <a:gdLst/>
                <a:ahLst/>
                <a:cxnLst/>
                <a:rect l="l" t="t" r="r" b="b"/>
                <a:pathLst>
                  <a:path w="13334" h="18727" extrusionOk="0">
                    <a:moveTo>
                      <a:pt x="964" y="809"/>
                    </a:moveTo>
                    <a:lnTo>
                      <a:pt x="3406" y="1464"/>
                    </a:lnTo>
                    <a:lnTo>
                      <a:pt x="12299" y="17794"/>
                    </a:lnTo>
                    <a:lnTo>
                      <a:pt x="12299" y="17794"/>
                    </a:lnTo>
                    <a:lnTo>
                      <a:pt x="9752" y="16760"/>
                    </a:lnTo>
                    <a:lnTo>
                      <a:pt x="964" y="809"/>
                    </a:lnTo>
                    <a:close/>
                    <a:moveTo>
                      <a:pt x="334" y="0"/>
                    </a:moveTo>
                    <a:cubicBezTo>
                      <a:pt x="240" y="0"/>
                      <a:pt x="150" y="44"/>
                      <a:pt x="89" y="123"/>
                    </a:cubicBezTo>
                    <a:cubicBezTo>
                      <a:pt x="14" y="219"/>
                      <a:pt x="0" y="355"/>
                      <a:pt x="62" y="466"/>
                    </a:cubicBezTo>
                    <a:lnTo>
                      <a:pt x="9259" y="17156"/>
                    </a:lnTo>
                    <a:cubicBezTo>
                      <a:pt x="9294" y="17222"/>
                      <a:pt x="9346" y="17270"/>
                      <a:pt x="9413" y="17297"/>
                    </a:cubicBezTo>
                    <a:lnTo>
                      <a:pt x="12876" y="18704"/>
                    </a:lnTo>
                    <a:cubicBezTo>
                      <a:pt x="12915" y="18722"/>
                      <a:pt x="12955" y="18727"/>
                      <a:pt x="12994" y="18727"/>
                    </a:cubicBezTo>
                    <a:cubicBezTo>
                      <a:pt x="13083" y="18727"/>
                      <a:pt x="13166" y="18692"/>
                      <a:pt x="13228" y="18625"/>
                    </a:cubicBezTo>
                    <a:cubicBezTo>
                      <a:pt x="13316" y="18525"/>
                      <a:pt x="13333" y="18383"/>
                      <a:pt x="13268" y="18265"/>
                    </a:cubicBezTo>
                    <a:lnTo>
                      <a:pt x="3891" y="1051"/>
                    </a:lnTo>
                    <a:cubicBezTo>
                      <a:pt x="3851" y="972"/>
                      <a:pt x="3780" y="919"/>
                      <a:pt x="3696" y="897"/>
                    </a:cubicBezTo>
                    <a:lnTo>
                      <a:pt x="418" y="12"/>
                    </a:lnTo>
                    <a:cubicBezTo>
                      <a:pt x="390" y="4"/>
                      <a:pt x="362" y="0"/>
                      <a:pt x="33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7"/>
              <p:cNvSpPr/>
              <p:nvPr/>
            </p:nvSpPr>
            <p:spPr>
              <a:xfrm>
                <a:off x="5446575" y="3415025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1"/>
                    </a:moveTo>
                    <a:lnTo>
                      <a:pt x="0" y="4515"/>
                    </a:lnTo>
                    <a:lnTo>
                      <a:pt x="4106" y="12432"/>
                    </a:lnTo>
                    <a:lnTo>
                      <a:pt x="12815" y="7917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7"/>
              <p:cNvSpPr/>
              <p:nvPr/>
            </p:nvSpPr>
            <p:spPr>
              <a:xfrm>
                <a:off x="5438550" y="3407225"/>
                <a:ext cx="336550" cy="326425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57" extrusionOk="0">
                    <a:moveTo>
                      <a:pt x="8898" y="735"/>
                    </a:moveTo>
                    <a:lnTo>
                      <a:pt x="12718" y="8093"/>
                    </a:lnTo>
                    <a:lnTo>
                      <a:pt x="4564" y="12321"/>
                    </a:lnTo>
                    <a:lnTo>
                      <a:pt x="744" y="4959"/>
                    </a:lnTo>
                    <a:lnTo>
                      <a:pt x="8898" y="735"/>
                    </a:lnTo>
                    <a:close/>
                    <a:moveTo>
                      <a:pt x="9032" y="0"/>
                    </a:moveTo>
                    <a:cubicBezTo>
                      <a:pt x="8984" y="0"/>
                      <a:pt x="8935" y="12"/>
                      <a:pt x="8889" y="36"/>
                    </a:cubicBezTo>
                    <a:lnTo>
                      <a:pt x="181" y="4551"/>
                    </a:lnTo>
                    <a:cubicBezTo>
                      <a:pt x="106" y="4590"/>
                      <a:pt x="49" y="4656"/>
                      <a:pt x="27" y="4736"/>
                    </a:cubicBezTo>
                    <a:cubicBezTo>
                      <a:pt x="0" y="4811"/>
                      <a:pt x="9" y="4898"/>
                      <a:pt x="45" y="4973"/>
                    </a:cubicBezTo>
                    <a:lnTo>
                      <a:pt x="4150" y="12890"/>
                    </a:lnTo>
                    <a:cubicBezTo>
                      <a:pt x="4207" y="12995"/>
                      <a:pt x="4318" y="13056"/>
                      <a:pt x="4427" y="13056"/>
                    </a:cubicBezTo>
                    <a:cubicBezTo>
                      <a:pt x="4480" y="13056"/>
                      <a:pt x="4529" y="13048"/>
                      <a:pt x="4572" y="13022"/>
                    </a:cubicBezTo>
                    <a:lnTo>
                      <a:pt x="13280" y="8507"/>
                    </a:lnTo>
                    <a:cubicBezTo>
                      <a:pt x="13355" y="8467"/>
                      <a:pt x="13412" y="8401"/>
                      <a:pt x="13435" y="8322"/>
                    </a:cubicBezTo>
                    <a:cubicBezTo>
                      <a:pt x="13461" y="8243"/>
                      <a:pt x="13453" y="8158"/>
                      <a:pt x="13417" y="8084"/>
                    </a:cubicBezTo>
                    <a:lnTo>
                      <a:pt x="9312" y="168"/>
                    </a:lnTo>
                    <a:cubicBezTo>
                      <a:pt x="9254" y="61"/>
                      <a:pt x="914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7"/>
              <p:cNvSpPr/>
              <p:nvPr/>
            </p:nvSpPr>
            <p:spPr>
              <a:xfrm>
                <a:off x="5549225" y="3612950"/>
                <a:ext cx="257875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5" h="4991" extrusionOk="0">
                    <a:moveTo>
                      <a:pt x="8709" y="0"/>
                    </a:moveTo>
                    <a:lnTo>
                      <a:pt x="0" y="4515"/>
                    </a:lnTo>
                    <a:lnTo>
                      <a:pt x="1518" y="4990"/>
                    </a:lnTo>
                    <a:lnTo>
                      <a:pt x="10314" y="700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7"/>
              <p:cNvSpPr/>
              <p:nvPr/>
            </p:nvSpPr>
            <p:spPr>
              <a:xfrm>
                <a:off x="5541200" y="3605075"/>
                <a:ext cx="273700" cy="140450"/>
              </a:xfrm>
              <a:custGeom>
                <a:avLst/>
                <a:gdLst/>
                <a:ahLst/>
                <a:cxnLst/>
                <a:rect l="l" t="t" r="r" b="b"/>
                <a:pathLst>
                  <a:path w="10948" h="5618" extrusionOk="0">
                    <a:moveTo>
                      <a:pt x="9042" y="663"/>
                    </a:moveTo>
                    <a:lnTo>
                      <a:pt x="9887" y="1028"/>
                    </a:lnTo>
                    <a:lnTo>
                      <a:pt x="1813" y="4966"/>
                    </a:lnTo>
                    <a:lnTo>
                      <a:pt x="1144" y="4759"/>
                    </a:lnTo>
                    <a:lnTo>
                      <a:pt x="9042" y="663"/>
                    </a:lnTo>
                    <a:close/>
                    <a:moveTo>
                      <a:pt x="9032" y="0"/>
                    </a:moveTo>
                    <a:cubicBezTo>
                      <a:pt x="8983" y="0"/>
                      <a:pt x="8933" y="12"/>
                      <a:pt x="8888" y="38"/>
                    </a:cubicBezTo>
                    <a:lnTo>
                      <a:pt x="180" y="4553"/>
                    </a:lnTo>
                    <a:cubicBezTo>
                      <a:pt x="66" y="4610"/>
                      <a:pt x="0" y="4733"/>
                      <a:pt x="13" y="4856"/>
                    </a:cubicBezTo>
                    <a:cubicBezTo>
                      <a:pt x="21" y="4984"/>
                      <a:pt x="110" y="5090"/>
                      <a:pt x="228" y="5129"/>
                    </a:cubicBezTo>
                    <a:lnTo>
                      <a:pt x="1747" y="5604"/>
                    </a:lnTo>
                    <a:cubicBezTo>
                      <a:pt x="1778" y="5613"/>
                      <a:pt x="1808" y="5618"/>
                      <a:pt x="1839" y="5618"/>
                    </a:cubicBezTo>
                    <a:cubicBezTo>
                      <a:pt x="1888" y="5618"/>
                      <a:pt x="1932" y="5604"/>
                      <a:pt x="1975" y="5587"/>
                    </a:cubicBezTo>
                    <a:lnTo>
                      <a:pt x="10772" y="1296"/>
                    </a:lnTo>
                    <a:cubicBezTo>
                      <a:pt x="10882" y="1239"/>
                      <a:pt x="10948" y="1129"/>
                      <a:pt x="10948" y="1006"/>
                    </a:cubicBezTo>
                    <a:cubicBezTo>
                      <a:pt x="10943" y="883"/>
                      <a:pt x="10873" y="778"/>
                      <a:pt x="10759" y="725"/>
                    </a:cubicBezTo>
                    <a:lnTo>
                      <a:pt x="9157" y="25"/>
                    </a:lnTo>
                    <a:cubicBezTo>
                      <a:pt x="9116" y="9"/>
                      <a:pt x="9074" y="0"/>
                      <a:pt x="9032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7"/>
              <p:cNvSpPr/>
              <p:nvPr/>
            </p:nvSpPr>
            <p:spPr>
              <a:xfrm>
                <a:off x="5664275" y="3415025"/>
                <a:ext cx="142825" cy="215450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8618" extrusionOk="0">
                    <a:moveTo>
                      <a:pt x="1" y="1"/>
                    </a:moveTo>
                    <a:lnTo>
                      <a:pt x="4107" y="7917"/>
                    </a:lnTo>
                    <a:lnTo>
                      <a:pt x="5712" y="8617"/>
                    </a:lnTo>
                    <a:lnTo>
                      <a:pt x="5712" y="8617"/>
                    </a:lnTo>
                    <a:lnTo>
                      <a:pt x="1528" y="450"/>
                    </a:lnTo>
                    <a:lnTo>
                      <a:pt x="186" y="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7"/>
              <p:cNvSpPr/>
              <p:nvPr/>
            </p:nvSpPr>
            <p:spPr>
              <a:xfrm>
                <a:off x="5655925" y="3407175"/>
                <a:ext cx="159650" cy="231075"/>
              </a:xfrm>
              <a:custGeom>
                <a:avLst/>
                <a:gdLst/>
                <a:ahLst/>
                <a:cxnLst/>
                <a:rect l="l" t="t" r="r" b="b"/>
                <a:pathLst>
                  <a:path w="6386" h="9243" extrusionOk="0">
                    <a:moveTo>
                      <a:pt x="956" y="826"/>
                    </a:moveTo>
                    <a:lnTo>
                      <a:pt x="1642" y="1028"/>
                    </a:lnTo>
                    <a:lnTo>
                      <a:pt x="5365" y="8292"/>
                    </a:lnTo>
                    <a:lnTo>
                      <a:pt x="4669" y="7989"/>
                    </a:lnTo>
                    <a:lnTo>
                      <a:pt x="956" y="826"/>
                    </a:lnTo>
                    <a:close/>
                    <a:moveTo>
                      <a:pt x="342" y="1"/>
                    </a:moveTo>
                    <a:cubicBezTo>
                      <a:pt x="249" y="1"/>
                      <a:pt x="157" y="39"/>
                      <a:pt x="93" y="113"/>
                    </a:cubicBezTo>
                    <a:cubicBezTo>
                      <a:pt x="14" y="209"/>
                      <a:pt x="0" y="345"/>
                      <a:pt x="58" y="456"/>
                    </a:cubicBezTo>
                    <a:lnTo>
                      <a:pt x="4163" y="8372"/>
                    </a:lnTo>
                    <a:cubicBezTo>
                      <a:pt x="4198" y="8438"/>
                      <a:pt x="4251" y="8487"/>
                      <a:pt x="4317" y="8517"/>
                    </a:cubicBezTo>
                    <a:lnTo>
                      <a:pt x="5919" y="9216"/>
                    </a:lnTo>
                    <a:cubicBezTo>
                      <a:pt x="5958" y="9234"/>
                      <a:pt x="6003" y="9243"/>
                      <a:pt x="6046" y="9243"/>
                    </a:cubicBezTo>
                    <a:cubicBezTo>
                      <a:pt x="6131" y="9243"/>
                      <a:pt x="6214" y="9208"/>
                      <a:pt x="6271" y="9142"/>
                    </a:cubicBezTo>
                    <a:cubicBezTo>
                      <a:pt x="6363" y="9050"/>
                      <a:pt x="6385" y="8905"/>
                      <a:pt x="6324" y="8786"/>
                    </a:cubicBezTo>
                    <a:lnTo>
                      <a:pt x="2139" y="623"/>
                    </a:lnTo>
                    <a:cubicBezTo>
                      <a:pt x="2099" y="548"/>
                      <a:pt x="2033" y="491"/>
                      <a:pt x="1950" y="465"/>
                    </a:cubicBezTo>
                    <a:lnTo>
                      <a:pt x="428" y="12"/>
                    </a:lnTo>
                    <a:cubicBezTo>
                      <a:pt x="400" y="4"/>
                      <a:pt x="371" y="1"/>
                      <a:pt x="34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7"/>
              <p:cNvSpPr/>
              <p:nvPr/>
            </p:nvSpPr>
            <p:spPr>
              <a:xfrm>
                <a:off x="4232525" y="4214800"/>
                <a:ext cx="320375" cy="310800"/>
              </a:xfrm>
              <a:custGeom>
                <a:avLst/>
                <a:gdLst/>
                <a:ahLst/>
                <a:cxnLst/>
                <a:rect l="l" t="t" r="r" b="b"/>
                <a:pathLst>
                  <a:path w="12815" h="12432" extrusionOk="0">
                    <a:moveTo>
                      <a:pt x="8709" y="0"/>
                    </a:moveTo>
                    <a:lnTo>
                      <a:pt x="1" y="4515"/>
                    </a:lnTo>
                    <a:lnTo>
                      <a:pt x="4106" y="12431"/>
                    </a:lnTo>
                    <a:lnTo>
                      <a:pt x="12814" y="7917"/>
                    </a:lnTo>
                    <a:lnTo>
                      <a:pt x="870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7"/>
              <p:cNvSpPr/>
              <p:nvPr/>
            </p:nvSpPr>
            <p:spPr>
              <a:xfrm>
                <a:off x="4224500" y="4206925"/>
                <a:ext cx="336550" cy="326500"/>
              </a:xfrm>
              <a:custGeom>
                <a:avLst/>
                <a:gdLst/>
                <a:ahLst/>
                <a:cxnLst/>
                <a:rect l="l" t="t" r="r" b="b"/>
                <a:pathLst>
                  <a:path w="13462" h="13060" extrusionOk="0">
                    <a:moveTo>
                      <a:pt x="8898" y="734"/>
                    </a:moveTo>
                    <a:lnTo>
                      <a:pt x="12713" y="8096"/>
                    </a:lnTo>
                    <a:lnTo>
                      <a:pt x="4564" y="12324"/>
                    </a:lnTo>
                    <a:lnTo>
                      <a:pt x="744" y="4962"/>
                    </a:lnTo>
                    <a:lnTo>
                      <a:pt x="8898" y="734"/>
                    </a:lnTo>
                    <a:close/>
                    <a:moveTo>
                      <a:pt x="9026" y="1"/>
                    </a:moveTo>
                    <a:cubicBezTo>
                      <a:pt x="8978" y="1"/>
                      <a:pt x="8930" y="11"/>
                      <a:pt x="8885" y="33"/>
                    </a:cubicBezTo>
                    <a:lnTo>
                      <a:pt x="176" y="4552"/>
                    </a:lnTo>
                    <a:cubicBezTo>
                      <a:pt x="107" y="4588"/>
                      <a:pt x="49" y="4654"/>
                      <a:pt x="23" y="4733"/>
                    </a:cubicBezTo>
                    <a:cubicBezTo>
                      <a:pt x="1" y="4812"/>
                      <a:pt x="5" y="4901"/>
                      <a:pt x="44" y="4975"/>
                    </a:cubicBezTo>
                    <a:lnTo>
                      <a:pt x="4150" y="12891"/>
                    </a:lnTo>
                    <a:cubicBezTo>
                      <a:pt x="4207" y="12997"/>
                      <a:pt x="4317" y="13059"/>
                      <a:pt x="4427" y="13059"/>
                    </a:cubicBezTo>
                    <a:cubicBezTo>
                      <a:pt x="4475" y="13059"/>
                      <a:pt x="4524" y="13045"/>
                      <a:pt x="4573" y="13023"/>
                    </a:cubicBezTo>
                    <a:lnTo>
                      <a:pt x="13281" y="8508"/>
                    </a:lnTo>
                    <a:cubicBezTo>
                      <a:pt x="13356" y="8469"/>
                      <a:pt x="13409" y="8403"/>
                      <a:pt x="13435" y="8324"/>
                    </a:cubicBezTo>
                    <a:cubicBezTo>
                      <a:pt x="13462" y="8244"/>
                      <a:pt x="13452" y="8161"/>
                      <a:pt x="13413" y="8086"/>
                    </a:cubicBezTo>
                    <a:lnTo>
                      <a:pt x="9307" y="170"/>
                    </a:lnTo>
                    <a:cubicBezTo>
                      <a:pt x="9251" y="62"/>
                      <a:pt x="9140" y="1"/>
                      <a:pt x="9026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7"/>
              <p:cNvSpPr/>
              <p:nvPr/>
            </p:nvSpPr>
            <p:spPr>
              <a:xfrm>
                <a:off x="4335150" y="4412700"/>
                <a:ext cx="257800" cy="124775"/>
              </a:xfrm>
              <a:custGeom>
                <a:avLst/>
                <a:gdLst/>
                <a:ahLst/>
                <a:cxnLst/>
                <a:rect l="l" t="t" r="r" b="b"/>
                <a:pathLst>
                  <a:path w="10312" h="4991" extrusionOk="0">
                    <a:moveTo>
                      <a:pt x="8709" y="1"/>
                    </a:moveTo>
                    <a:lnTo>
                      <a:pt x="1" y="4515"/>
                    </a:lnTo>
                    <a:lnTo>
                      <a:pt x="1520" y="4991"/>
                    </a:lnTo>
                    <a:lnTo>
                      <a:pt x="10311" y="700"/>
                    </a:lnTo>
                    <a:lnTo>
                      <a:pt x="8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7"/>
              <p:cNvSpPr/>
              <p:nvPr/>
            </p:nvSpPr>
            <p:spPr>
              <a:xfrm>
                <a:off x="4327125" y="4404800"/>
                <a:ext cx="273750" cy="140500"/>
              </a:xfrm>
              <a:custGeom>
                <a:avLst/>
                <a:gdLst/>
                <a:ahLst/>
                <a:cxnLst/>
                <a:rect l="l" t="t" r="r" b="b"/>
                <a:pathLst>
                  <a:path w="10950" h="5620" extrusionOk="0">
                    <a:moveTo>
                      <a:pt x="9044" y="660"/>
                    </a:moveTo>
                    <a:lnTo>
                      <a:pt x="9889" y="1030"/>
                    </a:lnTo>
                    <a:lnTo>
                      <a:pt x="1814" y="4968"/>
                    </a:lnTo>
                    <a:lnTo>
                      <a:pt x="1140" y="4757"/>
                    </a:lnTo>
                    <a:lnTo>
                      <a:pt x="9044" y="660"/>
                    </a:lnTo>
                    <a:close/>
                    <a:moveTo>
                      <a:pt x="9029" y="0"/>
                    </a:moveTo>
                    <a:cubicBezTo>
                      <a:pt x="8981" y="0"/>
                      <a:pt x="8932" y="11"/>
                      <a:pt x="8886" y="35"/>
                    </a:cubicBezTo>
                    <a:lnTo>
                      <a:pt x="177" y="4554"/>
                    </a:lnTo>
                    <a:cubicBezTo>
                      <a:pt x="67" y="4611"/>
                      <a:pt x="1" y="4730"/>
                      <a:pt x="10" y="4858"/>
                    </a:cubicBezTo>
                    <a:cubicBezTo>
                      <a:pt x="23" y="4986"/>
                      <a:pt x="106" y="5091"/>
                      <a:pt x="230" y="5130"/>
                    </a:cubicBezTo>
                    <a:lnTo>
                      <a:pt x="1748" y="5601"/>
                    </a:lnTo>
                    <a:cubicBezTo>
                      <a:pt x="1774" y="5614"/>
                      <a:pt x="1810" y="5619"/>
                      <a:pt x="1841" y="5619"/>
                    </a:cubicBezTo>
                    <a:cubicBezTo>
                      <a:pt x="1885" y="5619"/>
                      <a:pt x="1932" y="5606"/>
                      <a:pt x="1977" y="5588"/>
                    </a:cubicBezTo>
                    <a:lnTo>
                      <a:pt x="10773" y="1298"/>
                    </a:lnTo>
                    <a:cubicBezTo>
                      <a:pt x="10883" y="1241"/>
                      <a:pt x="10949" y="1131"/>
                      <a:pt x="10949" y="1007"/>
                    </a:cubicBezTo>
                    <a:cubicBezTo>
                      <a:pt x="10945" y="884"/>
                      <a:pt x="10870" y="774"/>
                      <a:pt x="10760" y="725"/>
                    </a:cubicBezTo>
                    <a:lnTo>
                      <a:pt x="9158" y="26"/>
                    </a:lnTo>
                    <a:cubicBezTo>
                      <a:pt x="9117" y="9"/>
                      <a:pt x="9073" y="0"/>
                      <a:pt x="9029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7"/>
              <p:cNvSpPr/>
              <p:nvPr/>
            </p:nvSpPr>
            <p:spPr>
              <a:xfrm>
                <a:off x="4450250" y="4214800"/>
                <a:ext cx="142700" cy="215400"/>
              </a:xfrm>
              <a:custGeom>
                <a:avLst/>
                <a:gdLst/>
                <a:ahLst/>
                <a:cxnLst/>
                <a:rect l="l" t="t" r="r" b="b"/>
                <a:pathLst>
                  <a:path w="5708" h="8616" extrusionOk="0">
                    <a:moveTo>
                      <a:pt x="0" y="0"/>
                    </a:moveTo>
                    <a:lnTo>
                      <a:pt x="4105" y="7917"/>
                    </a:lnTo>
                    <a:lnTo>
                      <a:pt x="5707" y="8616"/>
                    </a:lnTo>
                    <a:lnTo>
                      <a:pt x="1527" y="449"/>
                    </a:lnTo>
                    <a:lnTo>
                      <a:pt x="18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7"/>
              <p:cNvSpPr/>
              <p:nvPr/>
            </p:nvSpPr>
            <p:spPr>
              <a:xfrm>
                <a:off x="4441875" y="4206925"/>
                <a:ext cx="159550" cy="231100"/>
              </a:xfrm>
              <a:custGeom>
                <a:avLst/>
                <a:gdLst/>
                <a:ahLst/>
                <a:cxnLst/>
                <a:rect l="l" t="t" r="r" b="b"/>
                <a:pathLst>
                  <a:path w="6382" h="9244" extrusionOk="0">
                    <a:moveTo>
                      <a:pt x="951" y="821"/>
                    </a:moveTo>
                    <a:lnTo>
                      <a:pt x="1642" y="1028"/>
                    </a:lnTo>
                    <a:lnTo>
                      <a:pt x="5364" y="8293"/>
                    </a:lnTo>
                    <a:lnTo>
                      <a:pt x="4669" y="7990"/>
                    </a:lnTo>
                    <a:lnTo>
                      <a:pt x="951" y="821"/>
                    </a:lnTo>
                    <a:close/>
                    <a:moveTo>
                      <a:pt x="339" y="1"/>
                    </a:moveTo>
                    <a:cubicBezTo>
                      <a:pt x="246" y="1"/>
                      <a:pt x="154" y="39"/>
                      <a:pt x="93" y="113"/>
                    </a:cubicBezTo>
                    <a:cubicBezTo>
                      <a:pt x="14" y="210"/>
                      <a:pt x="1" y="346"/>
                      <a:pt x="58" y="456"/>
                    </a:cubicBezTo>
                    <a:lnTo>
                      <a:pt x="4164" y="8372"/>
                    </a:lnTo>
                    <a:cubicBezTo>
                      <a:pt x="4198" y="8439"/>
                      <a:pt x="4251" y="8486"/>
                      <a:pt x="4318" y="8518"/>
                    </a:cubicBezTo>
                    <a:lnTo>
                      <a:pt x="5919" y="9217"/>
                    </a:lnTo>
                    <a:cubicBezTo>
                      <a:pt x="5959" y="9235"/>
                      <a:pt x="6002" y="9243"/>
                      <a:pt x="6042" y="9243"/>
                    </a:cubicBezTo>
                    <a:cubicBezTo>
                      <a:pt x="6130" y="9243"/>
                      <a:pt x="6209" y="9209"/>
                      <a:pt x="6272" y="9142"/>
                    </a:cubicBezTo>
                    <a:cubicBezTo>
                      <a:pt x="6363" y="9046"/>
                      <a:pt x="6381" y="8904"/>
                      <a:pt x="6324" y="8786"/>
                    </a:cubicBezTo>
                    <a:lnTo>
                      <a:pt x="2139" y="624"/>
                    </a:lnTo>
                    <a:cubicBezTo>
                      <a:pt x="2100" y="549"/>
                      <a:pt x="2033" y="492"/>
                      <a:pt x="1950" y="465"/>
                    </a:cubicBezTo>
                    <a:lnTo>
                      <a:pt x="423" y="11"/>
                    </a:lnTo>
                    <a:cubicBezTo>
                      <a:pt x="395" y="4"/>
                      <a:pt x="367" y="1"/>
                      <a:pt x="33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7"/>
              <p:cNvSpPr/>
              <p:nvPr/>
            </p:nvSpPr>
            <p:spPr>
              <a:xfrm>
                <a:off x="1796525" y="2528475"/>
                <a:ext cx="268000" cy="314325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3" extrusionOk="0">
                    <a:moveTo>
                      <a:pt x="4537" y="1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19" y="6390"/>
                    </a:lnTo>
                    <a:lnTo>
                      <a:pt x="453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7"/>
              <p:cNvSpPr/>
              <p:nvPr/>
            </p:nvSpPr>
            <p:spPr>
              <a:xfrm>
                <a:off x="1788050" y="2520625"/>
                <a:ext cx="2850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2" h="13199" extrusionOk="0">
                    <a:moveTo>
                      <a:pt x="4916" y="808"/>
                    </a:moveTo>
                    <a:lnTo>
                      <a:pt x="10645" y="6722"/>
                    </a:lnTo>
                    <a:lnTo>
                      <a:pt x="6091" y="12415"/>
                    </a:lnTo>
                    <a:lnTo>
                      <a:pt x="745" y="6876"/>
                    </a:lnTo>
                    <a:lnTo>
                      <a:pt x="4916" y="808"/>
                    </a:lnTo>
                    <a:close/>
                    <a:moveTo>
                      <a:pt x="4879" y="1"/>
                    </a:moveTo>
                    <a:cubicBezTo>
                      <a:pt x="4870" y="1"/>
                      <a:pt x="4860" y="1"/>
                      <a:pt x="4850" y="2"/>
                    </a:cubicBezTo>
                    <a:cubicBezTo>
                      <a:pt x="4758" y="6"/>
                      <a:pt x="4669" y="59"/>
                      <a:pt x="4616" y="134"/>
                    </a:cubicBezTo>
                    <a:lnTo>
                      <a:pt x="85" y="6730"/>
                    </a:lnTo>
                    <a:cubicBezTo>
                      <a:pt x="0" y="6854"/>
                      <a:pt x="14" y="7021"/>
                      <a:pt x="115" y="7126"/>
                    </a:cubicBezTo>
                    <a:lnTo>
                      <a:pt x="5888" y="13107"/>
                    </a:lnTo>
                    <a:cubicBezTo>
                      <a:pt x="5946" y="13168"/>
                      <a:pt x="6029" y="13199"/>
                      <a:pt x="6113" y="13199"/>
                    </a:cubicBezTo>
                    <a:lnTo>
                      <a:pt x="6125" y="13199"/>
                    </a:lnTo>
                    <a:cubicBezTo>
                      <a:pt x="6218" y="13195"/>
                      <a:pt x="6302" y="13154"/>
                      <a:pt x="6359" y="13085"/>
                    </a:cubicBezTo>
                    <a:lnTo>
                      <a:pt x="11305" y="6897"/>
                    </a:lnTo>
                    <a:cubicBezTo>
                      <a:pt x="11402" y="6775"/>
                      <a:pt x="11393" y="6598"/>
                      <a:pt x="11283" y="6484"/>
                    </a:cubicBezTo>
                    <a:lnTo>
                      <a:pt x="5101" y="95"/>
                    </a:lnTo>
                    <a:cubicBezTo>
                      <a:pt x="5041" y="35"/>
                      <a:pt x="4967" y="1"/>
                      <a:pt x="4879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7"/>
              <p:cNvSpPr/>
              <p:nvPr/>
            </p:nvSpPr>
            <p:spPr>
              <a:xfrm>
                <a:off x="1940850" y="2680950"/>
                <a:ext cx="163375" cy="184850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4" extrusionOk="0">
                    <a:moveTo>
                      <a:pt x="4564" y="1"/>
                    </a:moveTo>
                    <a:lnTo>
                      <a:pt x="1" y="6473"/>
                    </a:lnTo>
                    <a:lnTo>
                      <a:pt x="1215" y="7393"/>
                    </a:lnTo>
                    <a:lnTo>
                      <a:pt x="6535" y="1282"/>
                    </a:lnTo>
                    <a:lnTo>
                      <a:pt x="45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7"/>
              <p:cNvSpPr/>
              <p:nvPr/>
            </p:nvSpPr>
            <p:spPr>
              <a:xfrm>
                <a:off x="1932075" y="26731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8" y="739"/>
                    </a:moveTo>
                    <a:lnTo>
                      <a:pt x="6416" y="1659"/>
                    </a:lnTo>
                    <a:lnTo>
                      <a:pt x="1522" y="7278"/>
                    </a:lnTo>
                    <a:lnTo>
                      <a:pt x="783" y="6720"/>
                    </a:lnTo>
                    <a:lnTo>
                      <a:pt x="4998" y="739"/>
                    </a:lnTo>
                    <a:close/>
                    <a:moveTo>
                      <a:pt x="4918" y="0"/>
                    </a:moveTo>
                    <a:cubicBezTo>
                      <a:pt x="4818" y="0"/>
                      <a:pt x="4721" y="46"/>
                      <a:pt x="4659" y="132"/>
                    </a:cubicBezTo>
                    <a:lnTo>
                      <a:pt x="96" y="6605"/>
                    </a:lnTo>
                    <a:cubicBezTo>
                      <a:pt x="0" y="6746"/>
                      <a:pt x="31" y="6935"/>
                      <a:pt x="163" y="7037"/>
                    </a:cubicBezTo>
                    <a:lnTo>
                      <a:pt x="1377" y="7951"/>
                    </a:lnTo>
                    <a:cubicBezTo>
                      <a:pt x="1430" y="7996"/>
                      <a:pt x="1500" y="8018"/>
                      <a:pt x="1566" y="8018"/>
                    </a:cubicBezTo>
                    <a:cubicBezTo>
                      <a:pt x="1650" y="8018"/>
                      <a:pt x="1737" y="7983"/>
                      <a:pt x="1800" y="7912"/>
                    </a:cubicBezTo>
                    <a:lnTo>
                      <a:pt x="7123" y="1800"/>
                    </a:lnTo>
                    <a:cubicBezTo>
                      <a:pt x="7181" y="1730"/>
                      <a:pt x="7208" y="1641"/>
                      <a:pt x="7194" y="1549"/>
                    </a:cubicBezTo>
                    <a:cubicBezTo>
                      <a:pt x="7186" y="1462"/>
                      <a:pt x="7133" y="1382"/>
                      <a:pt x="7058" y="1330"/>
                    </a:cubicBezTo>
                    <a:lnTo>
                      <a:pt x="5086" y="49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7"/>
              <p:cNvSpPr/>
              <p:nvPr/>
            </p:nvSpPr>
            <p:spPr>
              <a:xfrm>
                <a:off x="1909950" y="25284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1"/>
                    </a:moveTo>
                    <a:lnTo>
                      <a:pt x="5800" y="6100"/>
                    </a:lnTo>
                    <a:lnTo>
                      <a:pt x="7771" y="7381"/>
                    </a:lnTo>
                    <a:lnTo>
                      <a:pt x="2253" y="38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7"/>
              <p:cNvSpPr/>
              <p:nvPr/>
            </p:nvSpPr>
            <p:spPr>
              <a:xfrm>
                <a:off x="1901475" y="2520550"/>
                <a:ext cx="211225" cy="200250"/>
              </a:xfrm>
              <a:custGeom>
                <a:avLst/>
                <a:gdLst/>
                <a:ahLst/>
                <a:cxnLst/>
                <a:rect l="l" t="t" r="r" b="b"/>
                <a:pathLst>
                  <a:path w="8449" h="8010" extrusionOk="0">
                    <a:moveTo>
                      <a:pt x="1215" y="784"/>
                    </a:moveTo>
                    <a:lnTo>
                      <a:pt x="2421" y="986"/>
                    </a:lnTo>
                    <a:lnTo>
                      <a:pt x="6689" y="6399"/>
                    </a:lnTo>
                    <a:lnTo>
                      <a:pt x="6341" y="6175"/>
                    </a:lnTo>
                    <a:lnTo>
                      <a:pt x="1215" y="784"/>
                    </a:lnTo>
                    <a:close/>
                    <a:moveTo>
                      <a:pt x="340" y="1"/>
                    </a:moveTo>
                    <a:cubicBezTo>
                      <a:pt x="223" y="1"/>
                      <a:pt x="116" y="65"/>
                      <a:pt x="62" y="168"/>
                    </a:cubicBezTo>
                    <a:cubicBezTo>
                      <a:pt x="0" y="287"/>
                      <a:pt x="18" y="432"/>
                      <a:pt x="110" y="533"/>
                    </a:cubicBezTo>
                    <a:lnTo>
                      <a:pt x="5914" y="6632"/>
                    </a:lnTo>
                    <a:cubicBezTo>
                      <a:pt x="5928" y="6650"/>
                      <a:pt x="5950" y="6668"/>
                      <a:pt x="5967" y="6681"/>
                    </a:cubicBezTo>
                    <a:lnTo>
                      <a:pt x="7939" y="7962"/>
                    </a:lnTo>
                    <a:cubicBezTo>
                      <a:pt x="7991" y="7992"/>
                      <a:pt x="8053" y="8009"/>
                      <a:pt x="8110" y="8009"/>
                    </a:cubicBezTo>
                    <a:cubicBezTo>
                      <a:pt x="8194" y="8009"/>
                      <a:pt x="8282" y="7974"/>
                      <a:pt x="8343" y="7909"/>
                    </a:cubicBezTo>
                    <a:cubicBezTo>
                      <a:pt x="8444" y="7794"/>
                      <a:pt x="8449" y="7623"/>
                      <a:pt x="8357" y="7503"/>
                    </a:cubicBezTo>
                    <a:lnTo>
                      <a:pt x="2839" y="507"/>
                    </a:lnTo>
                    <a:cubicBezTo>
                      <a:pt x="2790" y="445"/>
                      <a:pt x="2719" y="405"/>
                      <a:pt x="2644" y="393"/>
                    </a:cubicBezTo>
                    <a:lnTo>
                      <a:pt x="392" y="5"/>
                    </a:lnTo>
                    <a:cubicBezTo>
                      <a:pt x="374" y="2"/>
                      <a:pt x="357" y="1"/>
                      <a:pt x="34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7"/>
              <p:cNvSpPr/>
              <p:nvPr/>
            </p:nvSpPr>
            <p:spPr>
              <a:xfrm>
                <a:off x="4732950" y="4211275"/>
                <a:ext cx="515750" cy="619025"/>
              </a:xfrm>
              <a:custGeom>
                <a:avLst/>
                <a:gdLst/>
                <a:ahLst/>
                <a:cxnLst/>
                <a:rect l="l" t="t" r="r" b="b"/>
                <a:pathLst>
                  <a:path w="20630" h="24761" extrusionOk="0">
                    <a:moveTo>
                      <a:pt x="12414" y="1"/>
                    </a:moveTo>
                    <a:lnTo>
                      <a:pt x="1" y="10051"/>
                    </a:lnTo>
                    <a:lnTo>
                      <a:pt x="7657" y="24761"/>
                    </a:lnTo>
                    <a:lnTo>
                      <a:pt x="20629" y="15727"/>
                    </a:lnTo>
                    <a:lnTo>
                      <a:pt x="1241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7"/>
              <p:cNvSpPr/>
              <p:nvPr/>
            </p:nvSpPr>
            <p:spPr>
              <a:xfrm>
                <a:off x="4724275" y="4203425"/>
                <a:ext cx="533125" cy="634700"/>
              </a:xfrm>
              <a:custGeom>
                <a:avLst/>
                <a:gdLst/>
                <a:ahLst/>
                <a:cxnLst/>
                <a:rect l="l" t="t" r="r" b="b"/>
                <a:pathLst>
                  <a:path w="21325" h="25388" extrusionOk="0">
                    <a:moveTo>
                      <a:pt x="12659" y="799"/>
                    </a:moveTo>
                    <a:lnTo>
                      <a:pt x="20572" y="15945"/>
                    </a:lnTo>
                    <a:lnTo>
                      <a:pt x="8118" y="24613"/>
                    </a:lnTo>
                    <a:lnTo>
                      <a:pt x="744" y="10448"/>
                    </a:lnTo>
                    <a:lnTo>
                      <a:pt x="12659" y="799"/>
                    </a:lnTo>
                    <a:close/>
                    <a:moveTo>
                      <a:pt x="12760" y="0"/>
                    </a:moveTo>
                    <a:cubicBezTo>
                      <a:pt x="12689" y="0"/>
                      <a:pt x="12621" y="24"/>
                      <a:pt x="12563" y="68"/>
                    </a:cubicBezTo>
                    <a:lnTo>
                      <a:pt x="150" y="10123"/>
                    </a:lnTo>
                    <a:cubicBezTo>
                      <a:pt x="35" y="10220"/>
                      <a:pt x="0" y="10378"/>
                      <a:pt x="71" y="10510"/>
                    </a:cubicBezTo>
                    <a:lnTo>
                      <a:pt x="7728" y="25220"/>
                    </a:lnTo>
                    <a:cubicBezTo>
                      <a:pt x="7771" y="25300"/>
                      <a:pt x="7842" y="25357"/>
                      <a:pt x="7929" y="25379"/>
                    </a:cubicBezTo>
                    <a:cubicBezTo>
                      <a:pt x="7956" y="25383"/>
                      <a:pt x="7982" y="25387"/>
                      <a:pt x="8004" y="25387"/>
                    </a:cubicBezTo>
                    <a:cubicBezTo>
                      <a:pt x="8071" y="25387"/>
                      <a:pt x="8132" y="25370"/>
                      <a:pt x="8185" y="25330"/>
                    </a:cubicBezTo>
                    <a:lnTo>
                      <a:pt x="21152" y="16301"/>
                    </a:lnTo>
                    <a:cubicBezTo>
                      <a:pt x="21284" y="16209"/>
                      <a:pt x="21325" y="16037"/>
                      <a:pt x="21254" y="15896"/>
                    </a:cubicBezTo>
                    <a:lnTo>
                      <a:pt x="13039" y="169"/>
                    </a:lnTo>
                    <a:cubicBezTo>
                      <a:pt x="12994" y="86"/>
                      <a:pt x="12915" y="25"/>
                      <a:pt x="12823" y="7"/>
                    </a:cubicBezTo>
                    <a:cubicBezTo>
                      <a:pt x="12802" y="2"/>
                      <a:pt x="12781" y="0"/>
                      <a:pt x="127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7"/>
              <p:cNvSpPr/>
              <p:nvPr/>
            </p:nvSpPr>
            <p:spPr>
              <a:xfrm>
                <a:off x="4924375" y="4585200"/>
                <a:ext cx="386150" cy="306175"/>
              </a:xfrm>
              <a:custGeom>
                <a:avLst/>
                <a:gdLst/>
                <a:ahLst/>
                <a:cxnLst/>
                <a:rect l="l" t="t" r="r" b="b"/>
                <a:pathLst>
                  <a:path w="15446" h="12247" extrusionOk="0">
                    <a:moveTo>
                      <a:pt x="12401" y="0"/>
                    </a:moveTo>
                    <a:lnTo>
                      <a:pt x="0" y="9804"/>
                    </a:lnTo>
                    <a:lnTo>
                      <a:pt x="1800" y="12246"/>
                    </a:lnTo>
                    <a:lnTo>
                      <a:pt x="15445" y="3569"/>
                    </a:lnTo>
                    <a:lnTo>
                      <a:pt x="124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7"/>
              <p:cNvSpPr/>
              <p:nvPr/>
            </p:nvSpPr>
            <p:spPr>
              <a:xfrm>
                <a:off x="4915575" y="4577325"/>
                <a:ext cx="403075" cy="321850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2874" extrusionOk="0">
                    <a:moveTo>
                      <a:pt x="12708" y="746"/>
                    </a:moveTo>
                    <a:lnTo>
                      <a:pt x="15326" y="3814"/>
                    </a:lnTo>
                    <a:lnTo>
                      <a:pt x="2231" y="12139"/>
                    </a:lnTo>
                    <a:lnTo>
                      <a:pt x="783" y="10177"/>
                    </a:lnTo>
                    <a:lnTo>
                      <a:pt x="12708" y="746"/>
                    </a:lnTo>
                    <a:close/>
                    <a:moveTo>
                      <a:pt x="12753" y="0"/>
                    </a:moveTo>
                    <a:cubicBezTo>
                      <a:pt x="12685" y="0"/>
                      <a:pt x="12616" y="23"/>
                      <a:pt x="12558" y="69"/>
                    </a:cubicBezTo>
                    <a:lnTo>
                      <a:pt x="159" y="9873"/>
                    </a:lnTo>
                    <a:cubicBezTo>
                      <a:pt x="27" y="9978"/>
                      <a:pt x="1" y="10167"/>
                      <a:pt x="102" y="10303"/>
                    </a:cubicBezTo>
                    <a:lnTo>
                      <a:pt x="1902" y="12746"/>
                    </a:lnTo>
                    <a:cubicBezTo>
                      <a:pt x="1963" y="12830"/>
                      <a:pt x="2056" y="12874"/>
                      <a:pt x="2152" y="12874"/>
                    </a:cubicBezTo>
                    <a:cubicBezTo>
                      <a:pt x="2209" y="12874"/>
                      <a:pt x="2271" y="12860"/>
                      <a:pt x="2320" y="12825"/>
                    </a:cubicBezTo>
                    <a:lnTo>
                      <a:pt x="15964" y="4148"/>
                    </a:lnTo>
                    <a:cubicBezTo>
                      <a:pt x="16043" y="4099"/>
                      <a:pt x="16092" y="4020"/>
                      <a:pt x="16110" y="3928"/>
                    </a:cubicBezTo>
                    <a:cubicBezTo>
                      <a:pt x="16123" y="3840"/>
                      <a:pt x="16096" y="3747"/>
                      <a:pt x="16035" y="3682"/>
                    </a:cubicBezTo>
                    <a:lnTo>
                      <a:pt x="12990" y="112"/>
                    </a:lnTo>
                    <a:cubicBezTo>
                      <a:pt x="12928" y="38"/>
                      <a:pt x="12841" y="0"/>
                      <a:pt x="12753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7"/>
              <p:cNvSpPr/>
              <p:nvPr/>
            </p:nvSpPr>
            <p:spPr>
              <a:xfrm>
                <a:off x="5043275" y="4211275"/>
                <a:ext cx="267250" cy="463150"/>
              </a:xfrm>
              <a:custGeom>
                <a:avLst/>
                <a:gdLst/>
                <a:ahLst/>
                <a:cxnLst/>
                <a:rect l="l" t="t" r="r" b="b"/>
                <a:pathLst>
                  <a:path w="10690" h="18526" extrusionOk="0">
                    <a:moveTo>
                      <a:pt x="1" y="1"/>
                    </a:moveTo>
                    <a:lnTo>
                      <a:pt x="7645" y="14957"/>
                    </a:lnTo>
                    <a:lnTo>
                      <a:pt x="10689" y="18526"/>
                    </a:lnTo>
                    <a:lnTo>
                      <a:pt x="4093" y="2007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37"/>
              <p:cNvSpPr/>
              <p:nvPr/>
            </p:nvSpPr>
            <p:spPr>
              <a:xfrm>
                <a:off x="5034700" y="4203425"/>
                <a:ext cx="284500" cy="478825"/>
              </a:xfrm>
              <a:custGeom>
                <a:avLst/>
                <a:gdLst/>
                <a:ahLst/>
                <a:cxnLst/>
                <a:rect l="l" t="t" r="r" b="b"/>
                <a:pathLst>
                  <a:path w="11380" h="19153" extrusionOk="0">
                    <a:moveTo>
                      <a:pt x="1052" y="1010"/>
                    </a:moveTo>
                    <a:lnTo>
                      <a:pt x="4190" y="2550"/>
                    </a:lnTo>
                    <a:lnTo>
                      <a:pt x="10038" y="17190"/>
                    </a:lnTo>
                    <a:lnTo>
                      <a:pt x="8252" y="15095"/>
                    </a:lnTo>
                    <a:lnTo>
                      <a:pt x="1052" y="1010"/>
                    </a:lnTo>
                    <a:close/>
                    <a:moveTo>
                      <a:pt x="344" y="0"/>
                    </a:moveTo>
                    <a:cubicBezTo>
                      <a:pt x="263" y="0"/>
                      <a:pt x="181" y="33"/>
                      <a:pt x="120" y="94"/>
                    </a:cubicBezTo>
                    <a:cubicBezTo>
                      <a:pt x="23" y="187"/>
                      <a:pt x="1" y="336"/>
                      <a:pt x="63" y="455"/>
                    </a:cubicBezTo>
                    <a:lnTo>
                      <a:pt x="7710" y="15412"/>
                    </a:lnTo>
                    <a:cubicBezTo>
                      <a:pt x="7719" y="15434"/>
                      <a:pt x="7732" y="15456"/>
                      <a:pt x="7750" y="15474"/>
                    </a:cubicBezTo>
                    <a:lnTo>
                      <a:pt x="10795" y="19042"/>
                    </a:lnTo>
                    <a:cubicBezTo>
                      <a:pt x="10856" y="19113"/>
                      <a:pt x="10945" y="19152"/>
                      <a:pt x="11032" y="19152"/>
                    </a:cubicBezTo>
                    <a:cubicBezTo>
                      <a:pt x="11089" y="19152"/>
                      <a:pt x="11142" y="19140"/>
                      <a:pt x="11195" y="19108"/>
                    </a:cubicBezTo>
                    <a:cubicBezTo>
                      <a:pt x="11327" y="19029"/>
                      <a:pt x="11380" y="18866"/>
                      <a:pt x="11323" y="18721"/>
                    </a:cubicBezTo>
                    <a:lnTo>
                      <a:pt x="4727" y="2206"/>
                    </a:lnTo>
                    <a:cubicBezTo>
                      <a:pt x="4696" y="2137"/>
                      <a:pt x="4643" y="2074"/>
                      <a:pt x="4572" y="2040"/>
                    </a:cubicBezTo>
                    <a:lnTo>
                      <a:pt x="480" y="33"/>
                    </a:lnTo>
                    <a:cubicBezTo>
                      <a:pt x="437" y="11"/>
                      <a:pt x="391" y="0"/>
                      <a:pt x="344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37"/>
              <p:cNvSpPr/>
              <p:nvPr/>
            </p:nvSpPr>
            <p:spPr>
              <a:xfrm>
                <a:off x="5080025" y="1492875"/>
                <a:ext cx="614850" cy="510675"/>
              </a:xfrm>
              <a:custGeom>
                <a:avLst/>
                <a:gdLst/>
                <a:ahLst/>
                <a:cxnLst/>
                <a:rect l="l" t="t" r="r" b="b"/>
                <a:pathLst>
                  <a:path w="24594" h="20427" extrusionOk="0">
                    <a:moveTo>
                      <a:pt x="14957" y="0"/>
                    </a:moveTo>
                    <a:lnTo>
                      <a:pt x="1" y="7163"/>
                    </a:lnTo>
                    <a:lnTo>
                      <a:pt x="8599" y="20427"/>
                    </a:lnTo>
                    <a:lnTo>
                      <a:pt x="24594" y="12740"/>
                    </a:lnTo>
                    <a:lnTo>
                      <a:pt x="1495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37"/>
              <p:cNvSpPr/>
              <p:nvPr/>
            </p:nvSpPr>
            <p:spPr>
              <a:xfrm>
                <a:off x="5071900" y="1485025"/>
                <a:ext cx="631150" cy="526350"/>
              </a:xfrm>
              <a:custGeom>
                <a:avLst/>
                <a:gdLst/>
                <a:ahLst/>
                <a:cxnLst/>
                <a:rect l="l" t="t" r="r" b="b"/>
                <a:pathLst>
                  <a:path w="25246" h="21054" extrusionOk="0">
                    <a:moveTo>
                      <a:pt x="15186" y="706"/>
                    </a:moveTo>
                    <a:lnTo>
                      <a:pt x="24435" y="12938"/>
                    </a:lnTo>
                    <a:lnTo>
                      <a:pt x="9034" y="20340"/>
                    </a:lnTo>
                    <a:lnTo>
                      <a:pt x="783" y="7609"/>
                    </a:lnTo>
                    <a:lnTo>
                      <a:pt x="15186" y="706"/>
                    </a:lnTo>
                    <a:close/>
                    <a:moveTo>
                      <a:pt x="15281" y="1"/>
                    </a:moveTo>
                    <a:cubicBezTo>
                      <a:pt x="15235" y="1"/>
                      <a:pt x="15189" y="11"/>
                      <a:pt x="15146" y="32"/>
                    </a:cubicBezTo>
                    <a:lnTo>
                      <a:pt x="190" y="7197"/>
                    </a:lnTo>
                    <a:cubicBezTo>
                      <a:pt x="110" y="7236"/>
                      <a:pt x="48" y="7306"/>
                      <a:pt x="27" y="7394"/>
                    </a:cubicBezTo>
                    <a:cubicBezTo>
                      <a:pt x="1" y="7483"/>
                      <a:pt x="13" y="7575"/>
                      <a:pt x="62" y="7650"/>
                    </a:cubicBezTo>
                    <a:lnTo>
                      <a:pt x="8660" y="20912"/>
                    </a:lnTo>
                    <a:cubicBezTo>
                      <a:pt x="8717" y="21005"/>
                      <a:pt x="8819" y="21053"/>
                      <a:pt x="8924" y="21053"/>
                    </a:cubicBezTo>
                    <a:cubicBezTo>
                      <a:pt x="8968" y="21053"/>
                      <a:pt x="9016" y="21044"/>
                      <a:pt x="9056" y="21022"/>
                    </a:cubicBezTo>
                    <a:lnTo>
                      <a:pt x="25051" y="13334"/>
                    </a:lnTo>
                    <a:cubicBezTo>
                      <a:pt x="25135" y="13295"/>
                      <a:pt x="25201" y="13220"/>
                      <a:pt x="25223" y="13127"/>
                    </a:cubicBezTo>
                    <a:cubicBezTo>
                      <a:pt x="25245" y="13036"/>
                      <a:pt x="25223" y="12938"/>
                      <a:pt x="25166" y="12863"/>
                    </a:cubicBezTo>
                    <a:lnTo>
                      <a:pt x="15529" y="125"/>
                    </a:lnTo>
                    <a:cubicBezTo>
                      <a:pt x="15469" y="45"/>
                      <a:pt x="15376" y="1"/>
                      <a:pt x="15281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37"/>
              <p:cNvSpPr/>
              <p:nvPr/>
            </p:nvSpPr>
            <p:spPr>
              <a:xfrm>
                <a:off x="5017550" y="1671950"/>
                <a:ext cx="297150" cy="391125"/>
              </a:xfrm>
              <a:custGeom>
                <a:avLst/>
                <a:gdLst/>
                <a:ahLst/>
                <a:cxnLst/>
                <a:rect l="l" t="t" r="r" b="b"/>
                <a:pathLst>
                  <a:path w="11886" h="15645" extrusionOk="0">
                    <a:moveTo>
                      <a:pt x="2500" y="0"/>
                    </a:moveTo>
                    <a:lnTo>
                      <a:pt x="0" y="1722"/>
                    </a:lnTo>
                    <a:lnTo>
                      <a:pt x="8221" y="15644"/>
                    </a:lnTo>
                    <a:lnTo>
                      <a:pt x="11885" y="12718"/>
                    </a:lnTo>
                    <a:lnTo>
                      <a:pt x="250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37"/>
              <p:cNvSpPr/>
              <p:nvPr/>
            </p:nvSpPr>
            <p:spPr>
              <a:xfrm>
                <a:off x="5008650" y="1664175"/>
                <a:ext cx="314850" cy="406800"/>
              </a:xfrm>
              <a:custGeom>
                <a:avLst/>
                <a:gdLst/>
                <a:ahLst/>
                <a:cxnLst/>
                <a:rect l="l" t="t" r="r" b="b"/>
                <a:pathLst>
                  <a:path w="12594" h="16272" extrusionOk="0">
                    <a:moveTo>
                      <a:pt x="2785" y="743"/>
                    </a:moveTo>
                    <a:lnTo>
                      <a:pt x="11810" y="12976"/>
                    </a:lnTo>
                    <a:lnTo>
                      <a:pt x="8660" y="15488"/>
                    </a:lnTo>
                    <a:lnTo>
                      <a:pt x="774" y="2125"/>
                    </a:lnTo>
                    <a:lnTo>
                      <a:pt x="2785" y="743"/>
                    </a:lnTo>
                    <a:close/>
                    <a:moveTo>
                      <a:pt x="2860" y="0"/>
                    </a:moveTo>
                    <a:cubicBezTo>
                      <a:pt x="2798" y="0"/>
                      <a:pt x="2735" y="19"/>
                      <a:pt x="2680" y="57"/>
                    </a:cubicBezTo>
                    <a:lnTo>
                      <a:pt x="176" y="1773"/>
                    </a:lnTo>
                    <a:cubicBezTo>
                      <a:pt x="39" y="1865"/>
                      <a:pt x="0" y="2050"/>
                      <a:pt x="84" y="2191"/>
                    </a:cubicBezTo>
                    <a:lnTo>
                      <a:pt x="8307" y="16118"/>
                    </a:lnTo>
                    <a:cubicBezTo>
                      <a:pt x="8352" y="16193"/>
                      <a:pt x="8431" y="16250"/>
                      <a:pt x="8519" y="16263"/>
                    </a:cubicBezTo>
                    <a:cubicBezTo>
                      <a:pt x="8537" y="16268"/>
                      <a:pt x="8559" y="16272"/>
                      <a:pt x="8577" y="16272"/>
                    </a:cubicBezTo>
                    <a:cubicBezTo>
                      <a:pt x="8646" y="16272"/>
                      <a:pt x="8717" y="16246"/>
                      <a:pt x="8770" y="16201"/>
                    </a:cubicBezTo>
                    <a:lnTo>
                      <a:pt x="12440" y="13275"/>
                    </a:lnTo>
                    <a:cubicBezTo>
                      <a:pt x="12572" y="13169"/>
                      <a:pt x="12594" y="12980"/>
                      <a:pt x="12497" y="12844"/>
                    </a:cubicBezTo>
                    <a:lnTo>
                      <a:pt x="3106" y="127"/>
                    </a:lnTo>
                    <a:cubicBezTo>
                      <a:pt x="3048" y="44"/>
                      <a:pt x="2955" y="0"/>
                      <a:pt x="2860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37"/>
              <p:cNvSpPr/>
              <p:nvPr/>
            </p:nvSpPr>
            <p:spPr>
              <a:xfrm>
                <a:off x="5223050" y="1811350"/>
                <a:ext cx="471825" cy="251725"/>
              </a:xfrm>
              <a:custGeom>
                <a:avLst/>
                <a:gdLst/>
                <a:ahLst/>
                <a:cxnLst/>
                <a:rect l="l" t="t" r="r" b="b"/>
                <a:pathLst>
                  <a:path w="18873" h="10069" extrusionOk="0">
                    <a:moveTo>
                      <a:pt x="18873" y="1"/>
                    </a:moveTo>
                    <a:lnTo>
                      <a:pt x="3665" y="7142"/>
                    </a:lnTo>
                    <a:lnTo>
                      <a:pt x="1" y="10068"/>
                    </a:lnTo>
                    <a:lnTo>
                      <a:pt x="16726" y="4022"/>
                    </a:lnTo>
                    <a:lnTo>
                      <a:pt x="1887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5" name="Google Shape;1185;p37"/>
              <p:cNvSpPr/>
              <p:nvPr/>
            </p:nvSpPr>
            <p:spPr>
              <a:xfrm>
                <a:off x="5214350" y="1803550"/>
                <a:ext cx="489000" cy="267425"/>
              </a:xfrm>
              <a:custGeom>
                <a:avLst/>
                <a:gdLst/>
                <a:ahLst/>
                <a:cxnLst/>
                <a:rect l="l" t="t" r="r" b="b"/>
                <a:pathLst>
                  <a:path w="19560" h="10697" extrusionOk="0">
                    <a:moveTo>
                      <a:pt x="18499" y="999"/>
                    </a:moveTo>
                    <a:lnTo>
                      <a:pt x="16854" y="4083"/>
                    </a:lnTo>
                    <a:lnTo>
                      <a:pt x="2029" y="9442"/>
                    </a:lnTo>
                    <a:lnTo>
                      <a:pt x="4181" y="7722"/>
                    </a:lnTo>
                    <a:lnTo>
                      <a:pt x="18499" y="999"/>
                    </a:lnTo>
                    <a:close/>
                    <a:moveTo>
                      <a:pt x="19220" y="1"/>
                    </a:moveTo>
                    <a:cubicBezTo>
                      <a:pt x="19174" y="1"/>
                      <a:pt x="19128" y="10"/>
                      <a:pt x="19084" y="31"/>
                    </a:cubicBezTo>
                    <a:lnTo>
                      <a:pt x="3881" y="7172"/>
                    </a:lnTo>
                    <a:cubicBezTo>
                      <a:pt x="3860" y="7181"/>
                      <a:pt x="3838" y="7194"/>
                      <a:pt x="3820" y="7212"/>
                    </a:cubicBezTo>
                    <a:lnTo>
                      <a:pt x="154" y="10138"/>
                    </a:lnTo>
                    <a:cubicBezTo>
                      <a:pt x="32" y="10234"/>
                      <a:pt x="0" y="10402"/>
                      <a:pt x="75" y="10534"/>
                    </a:cubicBezTo>
                    <a:cubicBezTo>
                      <a:pt x="132" y="10636"/>
                      <a:pt x="238" y="10697"/>
                      <a:pt x="349" y="10697"/>
                    </a:cubicBezTo>
                    <a:cubicBezTo>
                      <a:pt x="384" y="10697"/>
                      <a:pt x="418" y="10688"/>
                      <a:pt x="454" y="10675"/>
                    </a:cubicBezTo>
                    <a:lnTo>
                      <a:pt x="17179" y="4629"/>
                    </a:lnTo>
                    <a:cubicBezTo>
                      <a:pt x="17254" y="4602"/>
                      <a:pt x="17316" y="4550"/>
                      <a:pt x="17351" y="4484"/>
                    </a:cubicBezTo>
                    <a:lnTo>
                      <a:pt x="19494" y="461"/>
                    </a:lnTo>
                    <a:cubicBezTo>
                      <a:pt x="19560" y="343"/>
                      <a:pt x="19538" y="193"/>
                      <a:pt x="19446" y="96"/>
                    </a:cubicBezTo>
                    <a:cubicBezTo>
                      <a:pt x="19385" y="34"/>
                      <a:pt x="19303" y="1"/>
                      <a:pt x="19220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6" name="Google Shape;1186;p37"/>
              <p:cNvSpPr/>
              <p:nvPr/>
            </p:nvSpPr>
            <p:spPr>
              <a:xfrm>
                <a:off x="3442675" y="1874375"/>
                <a:ext cx="268000" cy="314300"/>
              </a:xfrm>
              <a:custGeom>
                <a:avLst/>
                <a:gdLst/>
                <a:ahLst/>
                <a:cxnLst/>
                <a:rect l="l" t="t" r="r" b="b"/>
                <a:pathLst>
                  <a:path w="10720" h="12572" extrusionOk="0">
                    <a:moveTo>
                      <a:pt x="4537" y="0"/>
                    </a:moveTo>
                    <a:lnTo>
                      <a:pt x="0" y="6597"/>
                    </a:lnTo>
                    <a:lnTo>
                      <a:pt x="5774" y="12572"/>
                    </a:lnTo>
                    <a:lnTo>
                      <a:pt x="10720" y="6390"/>
                    </a:lnTo>
                    <a:lnTo>
                      <a:pt x="45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7" name="Google Shape;1187;p37"/>
              <p:cNvSpPr/>
              <p:nvPr/>
            </p:nvSpPr>
            <p:spPr>
              <a:xfrm>
                <a:off x="3434100" y="1866525"/>
                <a:ext cx="285150" cy="329975"/>
              </a:xfrm>
              <a:custGeom>
                <a:avLst/>
                <a:gdLst/>
                <a:ahLst/>
                <a:cxnLst/>
                <a:rect l="l" t="t" r="r" b="b"/>
                <a:pathLst>
                  <a:path w="11406" h="13199" extrusionOk="0">
                    <a:moveTo>
                      <a:pt x="4920" y="808"/>
                    </a:moveTo>
                    <a:lnTo>
                      <a:pt x="10644" y="6722"/>
                    </a:lnTo>
                    <a:lnTo>
                      <a:pt x="6095" y="12415"/>
                    </a:lnTo>
                    <a:lnTo>
                      <a:pt x="749" y="6876"/>
                    </a:lnTo>
                    <a:lnTo>
                      <a:pt x="4920" y="808"/>
                    </a:lnTo>
                    <a:close/>
                    <a:moveTo>
                      <a:pt x="4882" y="1"/>
                    </a:moveTo>
                    <a:cubicBezTo>
                      <a:pt x="4873" y="1"/>
                      <a:pt x="4863" y="1"/>
                      <a:pt x="4854" y="2"/>
                    </a:cubicBezTo>
                    <a:cubicBezTo>
                      <a:pt x="4757" y="11"/>
                      <a:pt x="4673" y="59"/>
                      <a:pt x="4620" y="134"/>
                    </a:cubicBezTo>
                    <a:lnTo>
                      <a:pt x="84" y="6730"/>
                    </a:lnTo>
                    <a:cubicBezTo>
                      <a:pt x="0" y="6854"/>
                      <a:pt x="14" y="7020"/>
                      <a:pt x="119" y="7126"/>
                    </a:cubicBezTo>
                    <a:lnTo>
                      <a:pt x="5892" y="13107"/>
                    </a:lnTo>
                    <a:cubicBezTo>
                      <a:pt x="5950" y="13168"/>
                      <a:pt x="6034" y="13199"/>
                      <a:pt x="6117" y="13199"/>
                    </a:cubicBezTo>
                    <a:lnTo>
                      <a:pt x="6130" y="13199"/>
                    </a:lnTo>
                    <a:cubicBezTo>
                      <a:pt x="6223" y="13194"/>
                      <a:pt x="6306" y="13154"/>
                      <a:pt x="6359" y="13084"/>
                    </a:cubicBezTo>
                    <a:lnTo>
                      <a:pt x="11310" y="6897"/>
                    </a:lnTo>
                    <a:cubicBezTo>
                      <a:pt x="11406" y="6774"/>
                      <a:pt x="11397" y="6598"/>
                      <a:pt x="11287" y="6484"/>
                    </a:cubicBezTo>
                    <a:lnTo>
                      <a:pt x="5105" y="95"/>
                    </a:lnTo>
                    <a:cubicBezTo>
                      <a:pt x="5045" y="35"/>
                      <a:pt x="4968" y="1"/>
                      <a:pt x="4882" y="1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8" name="Google Shape;1188;p37"/>
              <p:cNvSpPr/>
              <p:nvPr/>
            </p:nvSpPr>
            <p:spPr>
              <a:xfrm>
                <a:off x="3587000" y="2026850"/>
                <a:ext cx="163375" cy="184825"/>
              </a:xfrm>
              <a:custGeom>
                <a:avLst/>
                <a:gdLst/>
                <a:ahLst/>
                <a:cxnLst/>
                <a:rect l="l" t="t" r="r" b="b"/>
                <a:pathLst>
                  <a:path w="6535" h="7393" extrusionOk="0">
                    <a:moveTo>
                      <a:pt x="4564" y="0"/>
                    </a:moveTo>
                    <a:lnTo>
                      <a:pt x="1" y="6473"/>
                    </a:lnTo>
                    <a:lnTo>
                      <a:pt x="1211" y="7393"/>
                    </a:lnTo>
                    <a:lnTo>
                      <a:pt x="6535" y="1281"/>
                    </a:lnTo>
                    <a:lnTo>
                      <a:pt x="45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9" name="Google Shape;1189;p37"/>
              <p:cNvSpPr/>
              <p:nvPr/>
            </p:nvSpPr>
            <p:spPr>
              <a:xfrm>
                <a:off x="3578225" y="2019050"/>
                <a:ext cx="180200" cy="200450"/>
              </a:xfrm>
              <a:custGeom>
                <a:avLst/>
                <a:gdLst/>
                <a:ahLst/>
                <a:cxnLst/>
                <a:rect l="l" t="t" r="r" b="b"/>
                <a:pathLst>
                  <a:path w="7208" h="8018" extrusionOk="0">
                    <a:moveTo>
                      <a:pt x="4994" y="739"/>
                    </a:moveTo>
                    <a:lnTo>
                      <a:pt x="6411" y="1659"/>
                    </a:lnTo>
                    <a:lnTo>
                      <a:pt x="1518" y="7278"/>
                    </a:lnTo>
                    <a:lnTo>
                      <a:pt x="783" y="6719"/>
                    </a:lnTo>
                    <a:lnTo>
                      <a:pt x="4994" y="739"/>
                    </a:lnTo>
                    <a:close/>
                    <a:moveTo>
                      <a:pt x="4918" y="0"/>
                    </a:moveTo>
                    <a:cubicBezTo>
                      <a:pt x="4819" y="0"/>
                      <a:pt x="4721" y="46"/>
                      <a:pt x="4660" y="132"/>
                    </a:cubicBezTo>
                    <a:lnTo>
                      <a:pt x="96" y="6604"/>
                    </a:lnTo>
                    <a:cubicBezTo>
                      <a:pt x="0" y="6746"/>
                      <a:pt x="27" y="6935"/>
                      <a:pt x="163" y="7036"/>
                    </a:cubicBezTo>
                    <a:lnTo>
                      <a:pt x="1373" y="7956"/>
                    </a:lnTo>
                    <a:cubicBezTo>
                      <a:pt x="1430" y="7995"/>
                      <a:pt x="1496" y="8017"/>
                      <a:pt x="1562" y="8017"/>
                    </a:cubicBezTo>
                    <a:cubicBezTo>
                      <a:pt x="1650" y="8017"/>
                      <a:pt x="1738" y="7983"/>
                      <a:pt x="1800" y="7912"/>
                    </a:cubicBezTo>
                    <a:lnTo>
                      <a:pt x="7123" y="1799"/>
                    </a:lnTo>
                    <a:cubicBezTo>
                      <a:pt x="7182" y="1729"/>
                      <a:pt x="7208" y="1641"/>
                      <a:pt x="7194" y="1549"/>
                    </a:cubicBezTo>
                    <a:cubicBezTo>
                      <a:pt x="7186" y="1461"/>
                      <a:pt x="7133" y="1382"/>
                      <a:pt x="7058" y="1333"/>
                    </a:cubicBezTo>
                    <a:lnTo>
                      <a:pt x="5086" y="48"/>
                    </a:lnTo>
                    <a:cubicBezTo>
                      <a:pt x="5034" y="16"/>
                      <a:pt x="4976" y="0"/>
                      <a:pt x="4918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0" name="Google Shape;1190;p37"/>
              <p:cNvSpPr/>
              <p:nvPr/>
            </p:nvSpPr>
            <p:spPr>
              <a:xfrm>
                <a:off x="3556100" y="1874375"/>
                <a:ext cx="194275" cy="184525"/>
              </a:xfrm>
              <a:custGeom>
                <a:avLst/>
                <a:gdLst/>
                <a:ahLst/>
                <a:cxnLst/>
                <a:rect l="l" t="t" r="r" b="b"/>
                <a:pathLst>
                  <a:path w="7771" h="7381" extrusionOk="0">
                    <a:moveTo>
                      <a:pt x="0" y="0"/>
                    </a:moveTo>
                    <a:lnTo>
                      <a:pt x="5800" y="6099"/>
                    </a:lnTo>
                    <a:lnTo>
                      <a:pt x="7771" y="7380"/>
                    </a:lnTo>
                    <a:lnTo>
                      <a:pt x="2253" y="3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1" name="Google Shape;1191;p37"/>
              <p:cNvSpPr/>
              <p:nvPr/>
            </p:nvSpPr>
            <p:spPr>
              <a:xfrm>
                <a:off x="3547525" y="1866525"/>
                <a:ext cx="211325" cy="200150"/>
              </a:xfrm>
              <a:custGeom>
                <a:avLst/>
                <a:gdLst/>
                <a:ahLst/>
                <a:cxnLst/>
                <a:rect l="l" t="t" r="r" b="b"/>
                <a:pathLst>
                  <a:path w="8453" h="8006" extrusionOk="0">
                    <a:moveTo>
                      <a:pt x="1219" y="781"/>
                    </a:moveTo>
                    <a:lnTo>
                      <a:pt x="2425" y="983"/>
                    </a:lnTo>
                    <a:lnTo>
                      <a:pt x="6693" y="6395"/>
                    </a:lnTo>
                    <a:lnTo>
                      <a:pt x="6693" y="6395"/>
                    </a:lnTo>
                    <a:lnTo>
                      <a:pt x="6345" y="6171"/>
                    </a:lnTo>
                    <a:lnTo>
                      <a:pt x="1219" y="781"/>
                    </a:lnTo>
                    <a:close/>
                    <a:moveTo>
                      <a:pt x="337" y="0"/>
                    </a:moveTo>
                    <a:cubicBezTo>
                      <a:pt x="223" y="0"/>
                      <a:pt x="119" y="64"/>
                      <a:pt x="67" y="164"/>
                    </a:cubicBezTo>
                    <a:cubicBezTo>
                      <a:pt x="0" y="284"/>
                      <a:pt x="22" y="428"/>
                      <a:pt x="114" y="530"/>
                    </a:cubicBezTo>
                    <a:lnTo>
                      <a:pt x="5914" y="6629"/>
                    </a:lnTo>
                    <a:cubicBezTo>
                      <a:pt x="5932" y="6647"/>
                      <a:pt x="5949" y="6665"/>
                      <a:pt x="5971" y="6677"/>
                    </a:cubicBezTo>
                    <a:lnTo>
                      <a:pt x="7943" y="7958"/>
                    </a:lnTo>
                    <a:cubicBezTo>
                      <a:pt x="7996" y="7993"/>
                      <a:pt x="8057" y="8006"/>
                      <a:pt x="8114" y="8006"/>
                    </a:cubicBezTo>
                    <a:cubicBezTo>
                      <a:pt x="8198" y="8006"/>
                      <a:pt x="8286" y="7971"/>
                      <a:pt x="8343" y="7905"/>
                    </a:cubicBezTo>
                    <a:cubicBezTo>
                      <a:pt x="8449" y="7790"/>
                      <a:pt x="8453" y="7619"/>
                      <a:pt x="8361" y="7500"/>
                    </a:cubicBezTo>
                    <a:lnTo>
                      <a:pt x="2839" y="503"/>
                    </a:lnTo>
                    <a:cubicBezTo>
                      <a:pt x="2794" y="442"/>
                      <a:pt x="2724" y="402"/>
                      <a:pt x="2644" y="389"/>
                    </a:cubicBezTo>
                    <a:lnTo>
                      <a:pt x="396" y="6"/>
                    </a:lnTo>
                    <a:cubicBezTo>
                      <a:pt x="376" y="2"/>
                      <a:pt x="356" y="0"/>
                      <a:pt x="337" y="0"/>
                    </a:cubicBezTo>
                    <a:close/>
                  </a:path>
                </a:pathLst>
              </a:custGeom>
              <a:solidFill>
                <a:srgbClr val="4343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2" name="Google Shape;1192;p37"/>
              <p:cNvSpPr/>
              <p:nvPr/>
            </p:nvSpPr>
            <p:spPr>
              <a:xfrm>
                <a:off x="2380900" y="2326300"/>
                <a:ext cx="3357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3430" h="1461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23" y="541"/>
                      <a:pt x="4994" y="1461"/>
                      <a:pt x="9156" y="1461"/>
                    </a:cubicBezTo>
                    <a:cubicBezTo>
                      <a:pt x="10508" y="1461"/>
                      <a:pt x="11942" y="1364"/>
                      <a:pt x="13429" y="112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C3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A3A5A66-ECBC-48B5-B429-BFB6D80FF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09" y="10572"/>
            <a:ext cx="405143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4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And this is the subtitle that makes it comprehensible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6" name="Google Shape;486;p32"/>
          <p:cNvSpPr txBox="1">
            <a:spLocks noGrp="1"/>
          </p:cNvSpPr>
          <p:nvPr>
            <p:ph type="title" idx="2"/>
          </p:nvPr>
        </p:nvSpPr>
        <p:spPr>
          <a:xfrm>
            <a:off x="898738" y="2978161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01.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31E9230D-6B56-437C-9F0A-0AACB968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376" y="658653"/>
            <a:ext cx="5942650" cy="670212"/>
          </a:xfrm>
        </p:spPr>
        <p:txBody>
          <a:bodyPr/>
          <a:lstStyle/>
          <a:p>
            <a:pPr algn="ctr"/>
            <a:r>
              <a:rPr lang="th-TH" sz="2400" dirty="0">
                <a:latin typeface="Microsoft New Tai Lue" panose="020B0502040204020203" pitchFamily="34" charset="0"/>
              </a:rPr>
              <a:t>แบบฟอร์มการคัดเลือกบุคคลที่จะเข้ารับการประเมินผลงาน ระดับชำนาญการ และระดับชำนาญการขอรับเงินประจำตำแหน่ง</a:t>
            </a:r>
          </a:p>
        </p:txBody>
      </p:sp>
      <p:sp>
        <p:nvSpPr>
          <p:cNvPr id="20" name="ชื่อเรื่อง 2">
            <a:extLst>
              <a:ext uri="{FF2B5EF4-FFF2-40B4-BE49-F238E27FC236}">
                <a16:creationId xmlns:a16="http://schemas.microsoft.com/office/drawing/2014/main" id="{923BCCF9-E3EA-4536-880D-1E1A01C53559}"/>
              </a:ext>
            </a:extLst>
          </p:cNvPr>
          <p:cNvSpPr txBox="1">
            <a:spLocks/>
          </p:cNvSpPr>
          <p:nvPr/>
        </p:nvSpPr>
        <p:spPr>
          <a:xfrm>
            <a:off x="2437946" y="1500753"/>
            <a:ext cx="6320375" cy="214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th-TH" sz="28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</a:rPr>
              <a:t>1. เอกสารประกอบการคัดเลือกบุคคล (เล่ม 1)</a:t>
            </a:r>
            <a:endParaRPr lang="th-TH" sz="2800" dirty="0">
              <a:solidFill>
                <a:schemeClr val="tx2"/>
              </a:solidFill>
              <a:latin typeface="Microsoft New Tai Lue" panose="020B0502040204020203" pitchFamily="34" charset="0"/>
            </a:endParaRPr>
          </a:p>
          <a:p>
            <a:r>
              <a:rPr lang="th-TH" sz="2800" u="sng" dirty="0">
                <a:solidFill>
                  <a:schemeClr val="tx2"/>
                </a:solidFill>
                <a:latin typeface="Microsoft New Tai Lue" panose="020B0502040204020203" pitchFamily="34" charset="0"/>
              </a:rPr>
              <a:t>2. แบบฟอร์มการประเมินผลงาน (เล่ม 2)</a:t>
            </a:r>
          </a:p>
          <a:p>
            <a:r>
              <a:rPr lang="th-TH" sz="2800" u="sng" dirty="0">
                <a:solidFill>
                  <a:schemeClr val="tx2"/>
                </a:solidFill>
                <a:latin typeface="Microsoft New Tai Lue" panose="020B0502040204020203" pitchFamily="34" charset="0"/>
              </a:rPr>
              <a:t>3. แบบฟอร์มข้อเสนอแนวคิดและการพัฒนางาน (เล่ม 3)</a:t>
            </a:r>
            <a:br>
              <a:rPr lang="th-TH" sz="28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r>
              <a:rPr lang="th-TH" sz="2800" dirty="0">
                <a:solidFill>
                  <a:srgbClr val="FFFF00"/>
                </a:solidFill>
                <a:latin typeface="Microsoft New Tai Lue" panose="020B0502040204020203" pitchFamily="34" charset="0"/>
              </a:rPr>
              <a:t> </a:t>
            </a:r>
          </a:p>
        </p:txBody>
      </p:sp>
      <p:pic>
        <p:nvPicPr>
          <p:cNvPr id="4" name="Graphic 3" descr="Pencil">
            <a:extLst>
              <a:ext uri="{FF2B5EF4-FFF2-40B4-BE49-F238E27FC236}">
                <a16:creationId xmlns:a16="http://schemas.microsoft.com/office/drawing/2014/main" id="{34504012-8111-4E96-AD2D-9CC9B35B9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77026" y="302787"/>
            <a:ext cx="1047422" cy="1047422"/>
          </a:xfrm>
          <a:prstGeom prst="rect">
            <a:avLst/>
          </a:prstGeom>
        </p:spPr>
      </p:pic>
      <p:pic>
        <p:nvPicPr>
          <p:cNvPr id="6" name="Graphic 5" descr="Open book">
            <a:extLst>
              <a:ext uri="{FF2B5EF4-FFF2-40B4-BE49-F238E27FC236}">
                <a16:creationId xmlns:a16="http://schemas.microsoft.com/office/drawing/2014/main" id="{617727F6-0E38-41F2-95C8-275BE17A55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45036" y="3439674"/>
            <a:ext cx="1479412" cy="1479412"/>
          </a:xfrm>
          <a:prstGeom prst="rect">
            <a:avLst/>
          </a:prstGeom>
        </p:spPr>
      </p:pic>
      <p:pic>
        <p:nvPicPr>
          <p:cNvPr id="8" name="Graphic 7" descr="Ruler">
            <a:extLst>
              <a:ext uri="{FF2B5EF4-FFF2-40B4-BE49-F238E27FC236}">
                <a16:creationId xmlns:a16="http://schemas.microsoft.com/office/drawing/2014/main" id="{9F6A6AD6-9EAC-456F-ACAB-24A9B8D6AE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2352" y="3547062"/>
            <a:ext cx="1372024" cy="137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999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56"/>
          <p:cNvSpPr txBox="1">
            <a:spLocks noGrp="1"/>
          </p:cNvSpPr>
          <p:nvPr>
            <p:ph type="title"/>
          </p:nvPr>
        </p:nvSpPr>
        <p:spPr>
          <a:xfrm flipH="1">
            <a:off x="5538725" y="2287725"/>
            <a:ext cx="2878800" cy="1018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C39F"/>
                </a:solidFill>
              </a:rPr>
              <a:t>THANKS!</a:t>
            </a:r>
            <a:endParaRPr>
              <a:solidFill>
                <a:srgbClr val="FFC39F"/>
              </a:solidFill>
            </a:endParaRPr>
          </a:p>
        </p:txBody>
      </p:sp>
      <p:grpSp>
        <p:nvGrpSpPr>
          <p:cNvPr id="2143" name="Google Shape;2143;p56"/>
          <p:cNvGrpSpPr/>
          <p:nvPr/>
        </p:nvGrpSpPr>
        <p:grpSpPr>
          <a:xfrm>
            <a:off x="590800" y="960850"/>
            <a:ext cx="4463520" cy="3672552"/>
            <a:chOff x="590800" y="960850"/>
            <a:chExt cx="4463520" cy="3672552"/>
          </a:xfrm>
        </p:grpSpPr>
        <p:sp>
          <p:nvSpPr>
            <p:cNvPr id="2144" name="Google Shape;2144;p56"/>
            <p:cNvSpPr/>
            <p:nvPr/>
          </p:nvSpPr>
          <p:spPr>
            <a:xfrm>
              <a:off x="3667023" y="1754693"/>
              <a:ext cx="283863" cy="100805"/>
            </a:xfrm>
            <a:custGeom>
              <a:avLst/>
              <a:gdLst/>
              <a:ahLst/>
              <a:cxnLst/>
              <a:rect l="l" t="t" r="r" b="b"/>
              <a:pathLst>
                <a:path w="5432" h="1929" extrusionOk="0">
                  <a:moveTo>
                    <a:pt x="1" y="0"/>
                  </a:moveTo>
                  <a:lnTo>
                    <a:pt x="1" y="1928"/>
                  </a:lnTo>
                  <a:lnTo>
                    <a:pt x="5431" y="1928"/>
                  </a:lnTo>
                  <a:lnTo>
                    <a:pt x="5431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56"/>
            <p:cNvSpPr/>
            <p:nvPr/>
          </p:nvSpPr>
          <p:spPr>
            <a:xfrm>
              <a:off x="2510363" y="1126558"/>
              <a:ext cx="183215" cy="198056"/>
            </a:xfrm>
            <a:custGeom>
              <a:avLst/>
              <a:gdLst/>
              <a:ahLst/>
              <a:cxnLst/>
              <a:rect l="l" t="t" r="r" b="b"/>
              <a:pathLst>
                <a:path w="3506" h="3790" extrusionOk="0">
                  <a:moveTo>
                    <a:pt x="2258" y="1"/>
                  </a:moveTo>
                  <a:cubicBezTo>
                    <a:pt x="2226" y="1"/>
                    <a:pt x="2192" y="3"/>
                    <a:pt x="2157" y="7"/>
                  </a:cubicBezTo>
                  <a:cubicBezTo>
                    <a:pt x="1792" y="49"/>
                    <a:pt x="1486" y="303"/>
                    <a:pt x="1336" y="640"/>
                  </a:cubicBezTo>
                  <a:cubicBezTo>
                    <a:pt x="917" y="1572"/>
                    <a:pt x="0" y="3790"/>
                    <a:pt x="730" y="3790"/>
                  </a:cubicBezTo>
                  <a:cubicBezTo>
                    <a:pt x="794" y="3790"/>
                    <a:pt x="870" y="3773"/>
                    <a:pt x="960" y="3737"/>
                  </a:cubicBezTo>
                  <a:cubicBezTo>
                    <a:pt x="2181" y="3249"/>
                    <a:pt x="3506" y="1"/>
                    <a:pt x="225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56"/>
            <p:cNvSpPr/>
            <p:nvPr/>
          </p:nvSpPr>
          <p:spPr>
            <a:xfrm>
              <a:off x="2619946" y="1034428"/>
              <a:ext cx="481919" cy="391984"/>
            </a:xfrm>
            <a:custGeom>
              <a:avLst/>
              <a:gdLst/>
              <a:ahLst/>
              <a:cxnLst/>
              <a:rect l="l" t="t" r="r" b="b"/>
              <a:pathLst>
                <a:path w="9222" h="7501" extrusionOk="0">
                  <a:moveTo>
                    <a:pt x="7189" y="1"/>
                  </a:moveTo>
                  <a:cubicBezTo>
                    <a:pt x="6643" y="1"/>
                    <a:pt x="5982" y="139"/>
                    <a:pt x="5310" y="455"/>
                  </a:cubicBezTo>
                  <a:cubicBezTo>
                    <a:pt x="5310" y="455"/>
                    <a:pt x="3487" y="876"/>
                    <a:pt x="2085" y="3680"/>
                  </a:cubicBezTo>
                  <a:cubicBezTo>
                    <a:pt x="813" y="6228"/>
                    <a:pt x="1" y="7500"/>
                    <a:pt x="1024" y="7500"/>
                  </a:cubicBezTo>
                  <a:cubicBezTo>
                    <a:pt x="1126" y="7500"/>
                    <a:pt x="1246" y="7488"/>
                    <a:pt x="1385" y="7462"/>
                  </a:cubicBezTo>
                  <a:cubicBezTo>
                    <a:pt x="2927" y="7180"/>
                    <a:pt x="4889" y="3538"/>
                    <a:pt x="7412" y="1996"/>
                  </a:cubicBezTo>
                  <a:cubicBezTo>
                    <a:pt x="9222" y="890"/>
                    <a:pt x="8577" y="1"/>
                    <a:pt x="718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56"/>
            <p:cNvSpPr/>
            <p:nvPr/>
          </p:nvSpPr>
          <p:spPr>
            <a:xfrm>
              <a:off x="3667023" y="1886487"/>
              <a:ext cx="283863" cy="1863450"/>
            </a:xfrm>
            <a:custGeom>
              <a:avLst/>
              <a:gdLst/>
              <a:ahLst/>
              <a:cxnLst/>
              <a:rect l="l" t="t" r="r" b="b"/>
              <a:pathLst>
                <a:path w="5432" h="35659" extrusionOk="0">
                  <a:moveTo>
                    <a:pt x="1" y="1"/>
                  </a:moveTo>
                  <a:lnTo>
                    <a:pt x="1" y="35659"/>
                  </a:lnTo>
                  <a:cubicBezTo>
                    <a:pt x="1949" y="35099"/>
                    <a:pt x="3758" y="34420"/>
                    <a:pt x="5431" y="33683"/>
                  </a:cubicBezTo>
                  <a:lnTo>
                    <a:pt x="543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56"/>
            <p:cNvSpPr/>
            <p:nvPr/>
          </p:nvSpPr>
          <p:spPr>
            <a:xfrm>
              <a:off x="4627353" y="1249468"/>
              <a:ext cx="290761" cy="771321"/>
            </a:xfrm>
            <a:custGeom>
              <a:avLst/>
              <a:gdLst/>
              <a:ahLst/>
              <a:cxnLst/>
              <a:rect l="l" t="t" r="r" b="b"/>
              <a:pathLst>
                <a:path w="5564" h="14760" extrusionOk="0">
                  <a:moveTo>
                    <a:pt x="2580" y="1"/>
                  </a:moveTo>
                  <a:cubicBezTo>
                    <a:pt x="2018" y="1"/>
                    <a:pt x="1450" y="259"/>
                    <a:pt x="967" y="790"/>
                  </a:cubicBezTo>
                  <a:cubicBezTo>
                    <a:pt x="191" y="1639"/>
                    <a:pt x="0" y="2871"/>
                    <a:pt x="400" y="3953"/>
                  </a:cubicBezTo>
                  <a:cubicBezTo>
                    <a:pt x="957" y="5456"/>
                    <a:pt x="1914" y="8124"/>
                    <a:pt x="2481" y="10211"/>
                  </a:cubicBezTo>
                  <a:cubicBezTo>
                    <a:pt x="3165" y="12716"/>
                    <a:pt x="3110" y="14760"/>
                    <a:pt x="3590" y="14760"/>
                  </a:cubicBezTo>
                  <a:cubicBezTo>
                    <a:pt x="3700" y="14760"/>
                    <a:pt x="3839" y="14651"/>
                    <a:pt x="4022" y="14414"/>
                  </a:cubicBezTo>
                  <a:cubicBezTo>
                    <a:pt x="5004" y="13154"/>
                    <a:pt x="5564" y="8531"/>
                    <a:pt x="5285" y="3907"/>
                  </a:cubicBezTo>
                  <a:cubicBezTo>
                    <a:pt x="5130" y="1359"/>
                    <a:pt x="3869" y="1"/>
                    <a:pt x="258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56"/>
            <p:cNvSpPr/>
            <p:nvPr/>
          </p:nvSpPr>
          <p:spPr>
            <a:xfrm>
              <a:off x="883858" y="960850"/>
              <a:ext cx="3860262" cy="2865435"/>
            </a:xfrm>
            <a:custGeom>
              <a:avLst/>
              <a:gdLst/>
              <a:ahLst/>
              <a:cxnLst/>
              <a:rect l="l" t="t" r="r" b="b"/>
              <a:pathLst>
                <a:path w="73870" h="54833" extrusionOk="0">
                  <a:moveTo>
                    <a:pt x="52819" y="1"/>
                  </a:moveTo>
                  <a:cubicBezTo>
                    <a:pt x="46926" y="1"/>
                    <a:pt x="42021" y="3181"/>
                    <a:pt x="39092" y="6486"/>
                  </a:cubicBezTo>
                  <a:cubicBezTo>
                    <a:pt x="34747" y="11392"/>
                    <a:pt x="31508" y="16365"/>
                    <a:pt x="26063" y="17275"/>
                  </a:cubicBezTo>
                  <a:cubicBezTo>
                    <a:pt x="24942" y="17465"/>
                    <a:pt x="23700" y="17515"/>
                    <a:pt x="22381" y="17515"/>
                  </a:cubicBezTo>
                  <a:cubicBezTo>
                    <a:pt x="21608" y="17515"/>
                    <a:pt x="20809" y="17498"/>
                    <a:pt x="19992" y="17481"/>
                  </a:cubicBezTo>
                  <a:cubicBezTo>
                    <a:pt x="19188" y="17464"/>
                    <a:pt x="18368" y="17448"/>
                    <a:pt x="17539" y="17448"/>
                  </a:cubicBezTo>
                  <a:cubicBezTo>
                    <a:pt x="13661" y="17448"/>
                    <a:pt x="9588" y="17809"/>
                    <a:pt x="6166" y="20219"/>
                  </a:cubicBezTo>
                  <a:cubicBezTo>
                    <a:pt x="0" y="24561"/>
                    <a:pt x="18" y="36095"/>
                    <a:pt x="4906" y="42635"/>
                  </a:cubicBezTo>
                  <a:cubicBezTo>
                    <a:pt x="9790" y="49176"/>
                    <a:pt x="22420" y="52304"/>
                    <a:pt x="36990" y="54405"/>
                  </a:cubicBezTo>
                  <a:cubicBezTo>
                    <a:pt x="39033" y="54700"/>
                    <a:pt x="40978" y="54833"/>
                    <a:pt x="42832" y="54833"/>
                  </a:cubicBezTo>
                  <a:cubicBezTo>
                    <a:pt x="46450" y="54833"/>
                    <a:pt x="49717" y="54327"/>
                    <a:pt x="52664" y="53535"/>
                  </a:cubicBezTo>
                  <a:lnTo>
                    <a:pt x="52664" y="13073"/>
                  </a:lnTo>
                  <a:cubicBezTo>
                    <a:pt x="52664" y="12909"/>
                    <a:pt x="52797" y="12777"/>
                    <a:pt x="52964" y="12777"/>
                  </a:cubicBezTo>
                  <a:cubicBezTo>
                    <a:pt x="53127" y="12777"/>
                    <a:pt x="53260" y="12909"/>
                    <a:pt x="53260" y="13073"/>
                  </a:cubicBezTo>
                  <a:lnTo>
                    <a:pt x="53260" y="14597"/>
                  </a:lnTo>
                  <a:lnTo>
                    <a:pt x="58690" y="14597"/>
                  </a:lnTo>
                  <a:lnTo>
                    <a:pt x="58690" y="13073"/>
                  </a:lnTo>
                  <a:cubicBezTo>
                    <a:pt x="58690" y="12909"/>
                    <a:pt x="58822" y="12777"/>
                    <a:pt x="58986" y="12777"/>
                  </a:cubicBezTo>
                  <a:cubicBezTo>
                    <a:pt x="59150" y="12777"/>
                    <a:pt x="59285" y="12909"/>
                    <a:pt x="59285" y="13073"/>
                  </a:cubicBezTo>
                  <a:lnTo>
                    <a:pt x="59285" y="51131"/>
                  </a:lnTo>
                  <a:cubicBezTo>
                    <a:pt x="62517" y="49656"/>
                    <a:pt x="65239" y="47993"/>
                    <a:pt x="67524" y="46643"/>
                  </a:cubicBezTo>
                  <a:cubicBezTo>
                    <a:pt x="71013" y="44583"/>
                    <a:pt x="72242" y="39560"/>
                    <a:pt x="72913" y="35883"/>
                  </a:cubicBezTo>
                  <a:cubicBezTo>
                    <a:pt x="73818" y="30894"/>
                    <a:pt x="73870" y="24888"/>
                    <a:pt x="72662" y="19234"/>
                  </a:cubicBezTo>
                  <a:cubicBezTo>
                    <a:pt x="71195" y="12331"/>
                    <a:pt x="67855" y="5951"/>
                    <a:pt x="61929" y="2566"/>
                  </a:cubicBezTo>
                  <a:cubicBezTo>
                    <a:pt x="58737" y="741"/>
                    <a:pt x="55663" y="1"/>
                    <a:pt x="52819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56"/>
            <p:cNvSpPr/>
            <p:nvPr/>
          </p:nvSpPr>
          <p:spPr>
            <a:xfrm>
              <a:off x="864785" y="4477517"/>
              <a:ext cx="4189536" cy="155884"/>
            </a:xfrm>
            <a:custGeom>
              <a:avLst/>
              <a:gdLst/>
              <a:ahLst/>
              <a:cxnLst/>
              <a:rect l="l" t="t" r="r" b="b"/>
              <a:pathLst>
                <a:path w="80171" h="2983" extrusionOk="0">
                  <a:moveTo>
                    <a:pt x="40087" y="0"/>
                  </a:moveTo>
                  <a:cubicBezTo>
                    <a:pt x="17949" y="0"/>
                    <a:pt x="0" y="668"/>
                    <a:pt x="0" y="1490"/>
                  </a:cubicBezTo>
                  <a:cubicBezTo>
                    <a:pt x="0" y="2314"/>
                    <a:pt x="17949" y="2982"/>
                    <a:pt x="40087" y="2982"/>
                  </a:cubicBezTo>
                  <a:cubicBezTo>
                    <a:pt x="62225" y="2982"/>
                    <a:pt x="80170" y="2314"/>
                    <a:pt x="80170" y="1490"/>
                  </a:cubicBezTo>
                  <a:cubicBezTo>
                    <a:pt x="80170" y="668"/>
                    <a:pt x="62225" y="0"/>
                    <a:pt x="40087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56"/>
            <p:cNvSpPr/>
            <p:nvPr/>
          </p:nvSpPr>
          <p:spPr>
            <a:xfrm>
              <a:off x="1157425" y="2837207"/>
              <a:ext cx="353208" cy="553355"/>
            </a:xfrm>
            <a:custGeom>
              <a:avLst/>
              <a:gdLst/>
              <a:ahLst/>
              <a:cxnLst/>
              <a:rect l="l" t="t" r="r" b="b"/>
              <a:pathLst>
                <a:path w="6759" h="10589" extrusionOk="0">
                  <a:moveTo>
                    <a:pt x="3726" y="1"/>
                  </a:moveTo>
                  <a:cubicBezTo>
                    <a:pt x="2053" y="1"/>
                    <a:pt x="1206" y="3620"/>
                    <a:pt x="795" y="5529"/>
                  </a:cubicBezTo>
                  <a:cubicBezTo>
                    <a:pt x="12" y="9156"/>
                    <a:pt x="0" y="10589"/>
                    <a:pt x="346" y="10589"/>
                  </a:cubicBezTo>
                  <a:cubicBezTo>
                    <a:pt x="450" y="10589"/>
                    <a:pt x="588" y="10457"/>
                    <a:pt x="746" y="10215"/>
                  </a:cubicBezTo>
                  <a:lnTo>
                    <a:pt x="2312" y="7818"/>
                  </a:lnTo>
                  <a:cubicBezTo>
                    <a:pt x="2312" y="7818"/>
                    <a:pt x="6758" y="1726"/>
                    <a:pt x="4587" y="296"/>
                  </a:cubicBezTo>
                  <a:cubicBezTo>
                    <a:pt x="4278" y="92"/>
                    <a:pt x="3991" y="1"/>
                    <a:pt x="372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56"/>
            <p:cNvSpPr/>
            <p:nvPr/>
          </p:nvSpPr>
          <p:spPr>
            <a:xfrm>
              <a:off x="1202314" y="3075815"/>
              <a:ext cx="486622" cy="469638"/>
            </a:xfrm>
            <a:custGeom>
              <a:avLst/>
              <a:gdLst/>
              <a:ahLst/>
              <a:cxnLst/>
              <a:rect l="l" t="t" r="r" b="b"/>
              <a:pathLst>
                <a:path w="9312" h="8987" extrusionOk="0">
                  <a:moveTo>
                    <a:pt x="6628" y="1"/>
                  </a:moveTo>
                  <a:cubicBezTo>
                    <a:pt x="5119" y="1"/>
                    <a:pt x="3367" y="2796"/>
                    <a:pt x="2434" y="4338"/>
                  </a:cubicBezTo>
                  <a:cubicBezTo>
                    <a:pt x="431" y="7659"/>
                    <a:pt x="0" y="8986"/>
                    <a:pt x="418" y="8986"/>
                  </a:cubicBezTo>
                  <a:cubicBezTo>
                    <a:pt x="521" y="8986"/>
                    <a:pt x="674" y="8907"/>
                    <a:pt x="868" y="8756"/>
                  </a:cubicBezTo>
                  <a:lnTo>
                    <a:pt x="3126" y="6996"/>
                  </a:lnTo>
                  <a:cubicBezTo>
                    <a:pt x="3126" y="6996"/>
                    <a:pt x="9312" y="2678"/>
                    <a:pt x="7725" y="622"/>
                  </a:cubicBezTo>
                  <a:cubicBezTo>
                    <a:pt x="7388" y="185"/>
                    <a:pt x="7016" y="1"/>
                    <a:pt x="6628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56"/>
            <p:cNvSpPr/>
            <p:nvPr/>
          </p:nvSpPr>
          <p:spPr>
            <a:xfrm>
              <a:off x="1230532" y="3448985"/>
              <a:ext cx="421561" cy="313075"/>
            </a:xfrm>
            <a:custGeom>
              <a:avLst/>
              <a:gdLst/>
              <a:ahLst/>
              <a:cxnLst/>
              <a:rect l="l" t="t" r="r" b="b"/>
              <a:pathLst>
                <a:path w="8067" h="5991" extrusionOk="0">
                  <a:moveTo>
                    <a:pt x="6210" y="0"/>
                  </a:moveTo>
                  <a:cubicBezTo>
                    <a:pt x="5062" y="0"/>
                    <a:pt x="3454" y="1738"/>
                    <a:pt x="2569" y="2725"/>
                  </a:cubicBezTo>
                  <a:cubicBezTo>
                    <a:pt x="486" y="5053"/>
                    <a:pt x="1" y="5991"/>
                    <a:pt x="390" y="5991"/>
                  </a:cubicBezTo>
                  <a:cubicBezTo>
                    <a:pt x="469" y="5991"/>
                    <a:pt x="585" y="5952"/>
                    <a:pt x="732" y="5877"/>
                  </a:cubicBezTo>
                  <a:lnTo>
                    <a:pt x="2711" y="4858"/>
                  </a:lnTo>
                  <a:cubicBezTo>
                    <a:pt x="2711" y="4858"/>
                    <a:pt x="8066" y="2454"/>
                    <a:pt x="7151" y="652"/>
                  </a:cubicBezTo>
                  <a:cubicBezTo>
                    <a:pt x="6915" y="188"/>
                    <a:pt x="6587" y="0"/>
                    <a:pt x="6210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56"/>
            <p:cNvSpPr/>
            <p:nvPr/>
          </p:nvSpPr>
          <p:spPr>
            <a:xfrm>
              <a:off x="1247098" y="3711684"/>
              <a:ext cx="421509" cy="313127"/>
            </a:xfrm>
            <a:custGeom>
              <a:avLst/>
              <a:gdLst/>
              <a:ahLst/>
              <a:cxnLst/>
              <a:rect l="l" t="t" r="r" b="b"/>
              <a:pathLst>
                <a:path w="8066" h="5992" extrusionOk="0">
                  <a:moveTo>
                    <a:pt x="6211" y="1"/>
                  </a:moveTo>
                  <a:cubicBezTo>
                    <a:pt x="5063" y="1"/>
                    <a:pt x="3453" y="1738"/>
                    <a:pt x="2568" y="2726"/>
                  </a:cubicBezTo>
                  <a:cubicBezTo>
                    <a:pt x="485" y="5054"/>
                    <a:pt x="0" y="5991"/>
                    <a:pt x="389" y="5991"/>
                  </a:cubicBezTo>
                  <a:cubicBezTo>
                    <a:pt x="469" y="5991"/>
                    <a:pt x="585" y="5952"/>
                    <a:pt x="731" y="5878"/>
                  </a:cubicBezTo>
                  <a:lnTo>
                    <a:pt x="2714" y="4858"/>
                  </a:lnTo>
                  <a:cubicBezTo>
                    <a:pt x="2714" y="4858"/>
                    <a:pt x="8066" y="2454"/>
                    <a:pt x="7150" y="652"/>
                  </a:cubicBezTo>
                  <a:cubicBezTo>
                    <a:pt x="6915" y="188"/>
                    <a:pt x="6588" y="1"/>
                    <a:pt x="621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56"/>
            <p:cNvSpPr/>
            <p:nvPr/>
          </p:nvSpPr>
          <p:spPr>
            <a:xfrm>
              <a:off x="590800" y="3213618"/>
              <a:ext cx="617997" cy="284176"/>
            </a:xfrm>
            <a:custGeom>
              <a:avLst/>
              <a:gdLst/>
              <a:ahLst/>
              <a:cxnLst/>
              <a:rect l="l" t="t" r="r" b="b"/>
              <a:pathLst>
                <a:path w="11826" h="5438" extrusionOk="0">
                  <a:moveTo>
                    <a:pt x="2795" y="0"/>
                  </a:moveTo>
                  <a:cubicBezTo>
                    <a:pt x="2290" y="0"/>
                    <a:pt x="1868" y="157"/>
                    <a:pt x="1590" y="539"/>
                  </a:cubicBezTo>
                  <a:cubicBezTo>
                    <a:pt x="0" y="2724"/>
                    <a:pt x="4453" y="3990"/>
                    <a:pt x="6645" y="4571"/>
                  </a:cubicBezTo>
                  <a:cubicBezTo>
                    <a:pt x="8993" y="5190"/>
                    <a:pt x="10417" y="5437"/>
                    <a:pt x="11125" y="5437"/>
                  </a:cubicBezTo>
                  <a:cubicBezTo>
                    <a:pt x="11825" y="5437"/>
                    <a:pt x="11825" y="5195"/>
                    <a:pt x="11324" y="4832"/>
                  </a:cubicBezTo>
                  <a:lnTo>
                    <a:pt x="8997" y="3159"/>
                  </a:lnTo>
                  <a:cubicBezTo>
                    <a:pt x="8997" y="3159"/>
                    <a:pt x="5063" y="0"/>
                    <a:pt x="279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56"/>
            <p:cNvSpPr/>
            <p:nvPr/>
          </p:nvSpPr>
          <p:spPr>
            <a:xfrm>
              <a:off x="604805" y="3484207"/>
              <a:ext cx="648307" cy="201818"/>
            </a:xfrm>
            <a:custGeom>
              <a:avLst/>
              <a:gdLst/>
              <a:ahLst/>
              <a:cxnLst/>
              <a:rect l="l" t="t" r="r" b="b"/>
              <a:pathLst>
                <a:path w="12406" h="3862" extrusionOk="0">
                  <a:moveTo>
                    <a:pt x="2839" y="1"/>
                  </a:moveTo>
                  <a:cubicBezTo>
                    <a:pt x="2038" y="1"/>
                    <a:pt x="1399" y="225"/>
                    <a:pt x="1123" y="826"/>
                  </a:cubicBezTo>
                  <a:cubicBezTo>
                    <a:pt x="0" y="3286"/>
                    <a:pt x="4617" y="3641"/>
                    <a:pt x="6878" y="3774"/>
                  </a:cubicBezTo>
                  <a:cubicBezTo>
                    <a:pt x="7922" y="3835"/>
                    <a:pt x="8784" y="3862"/>
                    <a:pt x="9483" y="3862"/>
                  </a:cubicBezTo>
                  <a:cubicBezTo>
                    <a:pt x="12016" y="3862"/>
                    <a:pt x="12405" y="3505"/>
                    <a:pt x="11516" y="3098"/>
                  </a:cubicBezTo>
                  <a:lnTo>
                    <a:pt x="8906" y="1923"/>
                  </a:lnTo>
                  <a:cubicBezTo>
                    <a:pt x="8906" y="1923"/>
                    <a:pt x="5183" y="1"/>
                    <a:pt x="283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56"/>
            <p:cNvSpPr/>
            <p:nvPr/>
          </p:nvSpPr>
          <p:spPr>
            <a:xfrm>
              <a:off x="720607" y="3738126"/>
              <a:ext cx="552937" cy="163252"/>
            </a:xfrm>
            <a:custGeom>
              <a:avLst/>
              <a:gdLst/>
              <a:ahLst/>
              <a:cxnLst/>
              <a:rect l="l" t="t" r="r" b="b"/>
              <a:pathLst>
                <a:path w="10581" h="3124" extrusionOk="0">
                  <a:moveTo>
                    <a:pt x="2431" y="0"/>
                  </a:moveTo>
                  <a:cubicBezTo>
                    <a:pt x="1705" y="0"/>
                    <a:pt x="1125" y="199"/>
                    <a:pt x="895" y="741"/>
                  </a:cubicBezTo>
                  <a:cubicBezTo>
                    <a:pt x="0" y="2846"/>
                    <a:pt x="3914" y="3041"/>
                    <a:pt x="5828" y="3100"/>
                  </a:cubicBezTo>
                  <a:cubicBezTo>
                    <a:pt x="6354" y="3116"/>
                    <a:pt x="6826" y="3123"/>
                    <a:pt x="7247" y="3123"/>
                  </a:cubicBezTo>
                  <a:cubicBezTo>
                    <a:pt x="10090" y="3123"/>
                    <a:pt x="10581" y="2779"/>
                    <a:pt x="9735" y="2422"/>
                  </a:cubicBezTo>
                  <a:lnTo>
                    <a:pt x="7501" y="1486"/>
                  </a:lnTo>
                  <a:cubicBezTo>
                    <a:pt x="7501" y="1486"/>
                    <a:pt x="4419" y="0"/>
                    <a:pt x="243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56"/>
            <p:cNvSpPr/>
            <p:nvPr/>
          </p:nvSpPr>
          <p:spPr>
            <a:xfrm>
              <a:off x="729647" y="3896048"/>
              <a:ext cx="538148" cy="196488"/>
            </a:xfrm>
            <a:custGeom>
              <a:avLst/>
              <a:gdLst/>
              <a:ahLst/>
              <a:cxnLst/>
              <a:rect l="l" t="t" r="r" b="b"/>
              <a:pathLst>
                <a:path w="10298" h="3760" extrusionOk="0">
                  <a:moveTo>
                    <a:pt x="2361" y="1"/>
                  </a:moveTo>
                  <a:cubicBezTo>
                    <a:pt x="1801" y="1"/>
                    <a:pt x="1349" y="167"/>
                    <a:pt x="1111" y="593"/>
                  </a:cubicBezTo>
                  <a:cubicBezTo>
                    <a:pt x="1" y="2594"/>
                    <a:pt x="3870" y="3199"/>
                    <a:pt x="5769" y="3463"/>
                  </a:cubicBezTo>
                  <a:cubicBezTo>
                    <a:pt x="7295" y="3673"/>
                    <a:pt x="8362" y="3760"/>
                    <a:pt x="9052" y="3760"/>
                  </a:cubicBezTo>
                  <a:cubicBezTo>
                    <a:pt x="10193" y="3760"/>
                    <a:pt x="10298" y="3521"/>
                    <a:pt x="9725" y="3202"/>
                  </a:cubicBezTo>
                  <a:lnTo>
                    <a:pt x="7599" y="2037"/>
                  </a:lnTo>
                  <a:cubicBezTo>
                    <a:pt x="7599" y="2037"/>
                    <a:pt x="4321" y="1"/>
                    <a:pt x="2361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56"/>
            <p:cNvSpPr/>
            <p:nvPr/>
          </p:nvSpPr>
          <p:spPr>
            <a:xfrm>
              <a:off x="691343" y="2647826"/>
              <a:ext cx="443562" cy="628501"/>
            </a:xfrm>
            <a:custGeom>
              <a:avLst/>
              <a:gdLst/>
              <a:ahLst/>
              <a:cxnLst/>
              <a:rect l="l" t="t" r="r" b="b"/>
              <a:pathLst>
                <a:path w="8488" h="12027" extrusionOk="0">
                  <a:moveTo>
                    <a:pt x="3943" y="0"/>
                  </a:moveTo>
                  <a:cubicBezTo>
                    <a:pt x="3791" y="0"/>
                    <a:pt x="3634" y="21"/>
                    <a:pt x="3472" y="65"/>
                  </a:cubicBezTo>
                  <a:cubicBezTo>
                    <a:pt x="0" y="1005"/>
                    <a:pt x="2902" y="5483"/>
                    <a:pt x="4370" y="7640"/>
                  </a:cubicBezTo>
                  <a:cubicBezTo>
                    <a:pt x="6518" y="10794"/>
                    <a:pt x="7735" y="12027"/>
                    <a:pt x="8209" y="12027"/>
                  </a:cubicBezTo>
                  <a:cubicBezTo>
                    <a:pt x="8426" y="12027"/>
                    <a:pt x="8487" y="11767"/>
                    <a:pt x="8409" y="11314"/>
                  </a:cubicBezTo>
                  <a:lnTo>
                    <a:pt x="7828" y="8001"/>
                  </a:lnTo>
                  <a:cubicBezTo>
                    <a:pt x="7828" y="8001"/>
                    <a:pt x="6905" y="0"/>
                    <a:pt x="394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56"/>
            <p:cNvSpPr/>
            <p:nvPr/>
          </p:nvSpPr>
          <p:spPr>
            <a:xfrm>
              <a:off x="900947" y="2812646"/>
              <a:ext cx="376202" cy="1536580"/>
            </a:xfrm>
            <a:custGeom>
              <a:avLst/>
              <a:gdLst/>
              <a:ahLst/>
              <a:cxnLst/>
              <a:rect l="l" t="t" r="r" b="b"/>
              <a:pathLst>
                <a:path w="7199" h="29404" extrusionOk="0">
                  <a:moveTo>
                    <a:pt x="142" y="0"/>
                  </a:moveTo>
                  <a:cubicBezTo>
                    <a:pt x="122" y="0"/>
                    <a:pt x="102" y="5"/>
                    <a:pt x="84" y="15"/>
                  </a:cubicBezTo>
                  <a:cubicBezTo>
                    <a:pt x="21" y="46"/>
                    <a:pt x="0" y="123"/>
                    <a:pt x="32" y="182"/>
                  </a:cubicBezTo>
                  <a:cubicBezTo>
                    <a:pt x="81" y="280"/>
                    <a:pt x="5115" y="9749"/>
                    <a:pt x="5890" y="14102"/>
                  </a:cubicBezTo>
                  <a:cubicBezTo>
                    <a:pt x="6788" y="19126"/>
                    <a:pt x="6948" y="24794"/>
                    <a:pt x="6319" y="29264"/>
                  </a:cubicBezTo>
                  <a:cubicBezTo>
                    <a:pt x="6308" y="29330"/>
                    <a:pt x="6357" y="29393"/>
                    <a:pt x="6423" y="29404"/>
                  </a:cubicBezTo>
                  <a:lnTo>
                    <a:pt x="6441" y="29404"/>
                  </a:lnTo>
                  <a:cubicBezTo>
                    <a:pt x="6503" y="29404"/>
                    <a:pt x="6555" y="29359"/>
                    <a:pt x="6566" y="29296"/>
                  </a:cubicBezTo>
                  <a:cubicBezTo>
                    <a:pt x="7199" y="24804"/>
                    <a:pt x="7039" y="19105"/>
                    <a:pt x="6138" y="14057"/>
                  </a:cubicBezTo>
                  <a:cubicBezTo>
                    <a:pt x="5351" y="9666"/>
                    <a:pt x="299" y="161"/>
                    <a:pt x="251" y="67"/>
                  </a:cubicBezTo>
                  <a:cubicBezTo>
                    <a:pt x="227" y="24"/>
                    <a:pt x="185" y="0"/>
                    <a:pt x="142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56"/>
            <p:cNvSpPr/>
            <p:nvPr/>
          </p:nvSpPr>
          <p:spPr>
            <a:xfrm>
              <a:off x="1165838" y="2989433"/>
              <a:ext cx="144806" cy="411632"/>
            </a:xfrm>
            <a:custGeom>
              <a:avLst/>
              <a:gdLst/>
              <a:ahLst/>
              <a:cxnLst/>
              <a:rect l="l" t="t" r="r" b="b"/>
              <a:pathLst>
                <a:path w="2771" h="7877" extrusionOk="0">
                  <a:moveTo>
                    <a:pt x="2632" y="1"/>
                  </a:moveTo>
                  <a:cubicBezTo>
                    <a:pt x="2581" y="1"/>
                    <a:pt x="2532" y="33"/>
                    <a:pt x="2512" y="86"/>
                  </a:cubicBezTo>
                  <a:lnTo>
                    <a:pt x="25" y="7717"/>
                  </a:lnTo>
                  <a:cubicBezTo>
                    <a:pt x="1" y="7779"/>
                    <a:pt x="39" y="7849"/>
                    <a:pt x="102" y="7873"/>
                  </a:cubicBezTo>
                  <a:cubicBezTo>
                    <a:pt x="115" y="7877"/>
                    <a:pt x="129" y="7877"/>
                    <a:pt x="140" y="7877"/>
                  </a:cubicBezTo>
                  <a:cubicBezTo>
                    <a:pt x="192" y="7877"/>
                    <a:pt x="240" y="7845"/>
                    <a:pt x="258" y="7793"/>
                  </a:cubicBezTo>
                  <a:lnTo>
                    <a:pt x="2749" y="163"/>
                  </a:lnTo>
                  <a:cubicBezTo>
                    <a:pt x="2770" y="97"/>
                    <a:pt x="2735" y="28"/>
                    <a:pt x="2669" y="7"/>
                  </a:cubicBezTo>
                  <a:cubicBezTo>
                    <a:pt x="2657" y="3"/>
                    <a:pt x="2644" y="1"/>
                    <a:pt x="2632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56"/>
            <p:cNvSpPr/>
            <p:nvPr/>
          </p:nvSpPr>
          <p:spPr>
            <a:xfrm>
              <a:off x="1207801" y="3233789"/>
              <a:ext cx="259720" cy="321122"/>
            </a:xfrm>
            <a:custGeom>
              <a:avLst/>
              <a:gdLst/>
              <a:ahLst/>
              <a:cxnLst/>
              <a:rect l="l" t="t" r="r" b="b"/>
              <a:pathLst>
                <a:path w="4970" h="6145" extrusionOk="0">
                  <a:moveTo>
                    <a:pt x="4828" y="1"/>
                  </a:moveTo>
                  <a:cubicBezTo>
                    <a:pt x="4792" y="1"/>
                    <a:pt x="4757" y="17"/>
                    <a:pt x="4733" y="49"/>
                  </a:cubicBezTo>
                  <a:lnTo>
                    <a:pt x="47" y="5942"/>
                  </a:lnTo>
                  <a:cubicBezTo>
                    <a:pt x="1" y="5998"/>
                    <a:pt x="12" y="6074"/>
                    <a:pt x="64" y="6116"/>
                  </a:cubicBezTo>
                  <a:cubicBezTo>
                    <a:pt x="89" y="6137"/>
                    <a:pt x="116" y="6144"/>
                    <a:pt x="140" y="6144"/>
                  </a:cubicBezTo>
                  <a:cubicBezTo>
                    <a:pt x="179" y="6144"/>
                    <a:pt x="214" y="6127"/>
                    <a:pt x="238" y="6098"/>
                  </a:cubicBezTo>
                  <a:lnTo>
                    <a:pt x="4927" y="202"/>
                  </a:lnTo>
                  <a:cubicBezTo>
                    <a:pt x="4969" y="149"/>
                    <a:pt x="4959" y="70"/>
                    <a:pt x="4907" y="28"/>
                  </a:cubicBezTo>
                  <a:cubicBezTo>
                    <a:pt x="4883" y="10"/>
                    <a:pt x="4855" y="1"/>
                    <a:pt x="4828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56"/>
            <p:cNvSpPr/>
            <p:nvPr/>
          </p:nvSpPr>
          <p:spPr>
            <a:xfrm>
              <a:off x="837506" y="3336841"/>
              <a:ext cx="369513" cy="162051"/>
            </a:xfrm>
            <a:custGeom>
              <a:avLst/>
              <a:gdLst/>
              <a:ahLst/>
              <a:cxnLst/>
              <a:rect l="l" t="t" r="r" b="b"/>
              <a:pathLst>
                <a:path w="7071" h="3101" extrusionOk="0">
                  <a:moveTo>
                    <a:pt x="140" y="1"/>
                  </a:moveTo>
                  <a:cubicBezTo>
                    <a:pt x="92" y="1"/>
                    <a:pt x="45" y="30"/>
                    <a:pt x="24" y="77"/>
                  </a:cubicBezTo>
                  <a:cubicBezTo>
                    <a:pt x="0" y="139"/>
                    <a:pt x="28" y="213"/>
                    <a:pt x="90" y="240"/>
                  </a:cubicBezTo>
                  <a:lnTo>
                    <a:pt x="6882" y="3090"/>
                  </a:lnTo>
                  <a:cubicBezTo>
                    <a:pt x="6896" y="3097"/>
                    <a:pt x="6913" y="3100"/>
                    <a:pt x="6927" y="3100"/>
                  </a:cubicBezTo>
                  <a:cubicBezTo>
                    <a:pt x="6976" y="3100"/>
                    <a:pt x="7024" y="3073"/>
                    <a:pt x="7042" y="3024"/>
                  </a:cubicBezTo>
                  <a:cubicBezTo>
                    <a:pt x="7070" y="2962"/>
                    <a:pt x="7038" y="2888"/>
                    <a:pt x="6976" y="2860"/>
                  </a:cubicBezTo>
                  <a:lnTo>
                    <a:pt x="188" y="11"/>
                  </a:lnTo>
                  <a:cubicBezTo>
                    <a:pt x="172" y="4"/>
                    <a:pt x="156" y="1"/>
                    <a:pt x="1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56"/>
            <p:cNvSpPr/>
            <p:nvPr/>
          </p:nvSpPr>
          <p:spPr>
            <a:xfrm>
              <a:off x="1238580" y="3546028"/>
              <a:ext cx="281511" cy="217391"/>
            </a:xfrm>
            <a:custGeom>
              <a:avLst/>
              <a:gdLst/>
              <a:ahLst/>
              <a:cxnLst/>
              <a:rect l="l" t="t" r="r" b="b"/>
              <a:pathLst>
                <a:path w="5387" h="4160" extrusionOk="0">
                  <a:moveTo>
                    <a:pt x="5245" y="1"/>
                  </a:moveTo>
                  <a:cubicBezTo>
                    <a:pt x="5218" y="1"/>
                    <a:pt x="5192" y="9"/>
                    <a:pt x="5170" y="26"/>
                  </a:cubicBezTo>
                  <a:lnTo>
                    <a:pt x="67" y="3937"/>
                  </a:lnTo>
                  <a:cubicBezTo>
                    <a:pt x="11" y="3979"/>
                    <a:pt x="1" y="4059"/>
                    <a:pt x="42" y="4110"/>
                  </a:cubicBezTo>
                  <a:cubicBezTo>
                    <a:pt x="67" y="4146"/>
                    <a:pt x="105" y="4160"/>
                    <a:pt x="139" y="4160"/>
                  </a:cubicBezTo>
                  <a:cubicBezTo>
                    <a:pt x="168" y="4160"/>
                    <a:pt x="192" y="4152"/>
                    <a:pt x="216" y="4136"/>
                  </a:cubicBezTo>
                  <a:lnTo>
                    <a:pt x="5320" y="224"/>
                  </a:lnTo>
                  <a:cubicBezTo>
                    <a:pt x="5375" y="183"/>
                    <a:pt x="5386" y="102"/>
                    <a:pt x="5345" y="51"/>
                  </a:cubicBezTo>
                  <a:cubicBezTo>
                    <a:pt x="5320" y="18"/>
                    <a:pt x="5282" y="1"/>
                    <a:pt x="524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56"/>
            <p:cNvSpPr/>
            <p:nvPr/>
          </p:nvSpPr>
          <p:spPr>
            <a:xfrm>
              <a:off x="945992" y="3604713"/>
              <a:ext cx="292799" cy="71070"/>
            </a:xfrm>
            <a:custGeom>
              <a:avLst/>
              <a:gdLst/>
              <a:ahLst/>
              <a:cxnLst/>
              <a:rect l="l" t="t" r="r" b="b"/>
              <a:pathLst>
                <a:path w="5603" h="1360" extrusionOk="0">
                  <a:moveTo>
                    <a:pt x="138" y="0"/>
                  </a:moveTo>
                  <a:cubicBezTo>
                    <a:pt x="80" y="0"/>
                    <a:pt x="28" y="42"/>
                    <a:pt x="15" y="100"/>
                  </a:cubicBezTo>
                  <a:cubicBezTo>
                    <a:pt x="1" y="166"/>
                    <a:pt x="43" y="232"/>
                    <a:pt x="113" y="246"/>
                  </a:cubicBezTo>
                  <a:lnTo>
                    <a:pt x="5443" y="1359"/>
                  </a:lnTo>
                  <a:lnTo>
                    <a:pt x="5470" y="1359"/>
                  </a:lnTo>
                  <a:cubicBezTo>
                    <a:pt x="5526" y="1359"/>
                    <a:pt x="5579" y="1322"/>
                    <a:pt x="5589" y="1262"/>
                  </a:cubicBezTo>
                  <a:cubicBezTo>
                    <a:pt x="5603" y="1196"/>
                    <a:pt x="5561" y="1130"/>
                    <a:pt x="5495" y="1116"/>
                  </a:cubicBezTo>
                  <a:lnTo>
                    <a:pt x="161" y="2"/>
                  </a:lnTo>
                  <a:cubicBezTo>
                    <a:pt x="153" y="1"/>
                    <a:pt x="146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56"/>
            <p:cNvSpPr/>
            <p:nvPr/>
          </p:nvSpPr>
          <p:spPr>
            <a:xfrm>
              <a:off x="1022392" y="3842014"/>
              <a:ext cx="229672" cy="47241"/>
            </a:xfrm>
            <a:custGeom>
              <a:avLst/>
              <a:gdLst/>
              <a:ahLst/>
              <a:cxnLst/>
              <a:rect l="l" t="t" r="r" b="b"/>
              <a:pathLst>
                <a:path w="4395" h="904" extrusionOk="0">
                  <a:moveTo>
                    <a:pt x="133" y="0"/>
                  </a:moveTo>
                  <a:cubicBezTo>
                    <a:pt x="72" y="0"/>
                    <a:pt x="20" y="44"/>
                    <a:pt x="11" y="106"/>
                  </a:cubicBezTo>
                  <a:cubicBezTo>
                    <a:pt x="0" y="172"/>
                    <a:pt x="46" y="235"/>
                    <a:pt x="115" y="246"/>
                  </a:cubicBezTo>
                  <a:lnTo>
                    <a:pt x="4242" y="900"/>
                  </a:lnTo>
                  <a:cubicBezTo>
                    <a:pt x="4249" y="903"/>
                    <a:pt x="4255" y="903"/>
                    <a:pt x="4263" y="903"/>
                  </a:cubicBezTo>
                  <a:cubicBezTo>
                    <a:pt x="4321" y="903"/>
                    <a:pt x="4374" y="858"/>
                    <a:pt x="4384" y="799"/>
                  </a:cubicBezTo>
                  <a:cubicBezTo>
                    <a:pt x="4395" y="729"/>
                    <a:pt x="4350" y="667"/>
                    <a:pt x="4284" y="656"/>
                  </a:cubicBezTo>
                  <a:lnTo>
                    <a:pt x="154" y="2"/>
                  </a:lnTo>
                  <a:cubicBezTo>
                    <a:pt x="147" y="1"/>
                    <a:pt x="140" y="0"/>
                    <a:pt x="133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56"/>
            <p:cNvSpPr/>
            <p:nvPr/>
          </p:nvSpPr>
          <p:spPr>
            <a:xfrm>
              <a:off x="1256191" y="3884290"/>
              <a:ext cx="159490" cy="142977"/>
            </a:xfrm>
            <a:custGeom>
              <a:avLst/>
              <a:gdLst/>
              <a:ahLst/>
              <a:cxnLst/>
              <a:rect l="l" t="t" r="r" b="b"/>
              <a:pathLst>
                <a:path w="3052" h="2736" extrusionOk="0">
                  <a:moveTo>
                    <a:pt x="2914" y="0"/>
                  </a:moveTo>
                  <a:cubicBezTo>
                    <a:pt x="2884" y="0"/>
                    <a:pt x="2853" y="11"/>
                    <a:pt x="2829" y="31"/>
                  </a:cubicBezTo>
                  <a:lnTo>
                    <a:pt x="53" y="2519"/>
                  </a:lnTo>
                  <a:cubicBezTo>
                    <a:pt x="4" y="2564"/>
                    <a:pt x="1" y="2644"/>
                    <a:pt x="46" y="2697"/>
                  </a:cubicBezTo>
                  <a:cubicBezTo>
                    <a:pt x="70" y="2721"/>
                    <a:pt x="102" y="2735"/>
                    <a:pt x="136" y="2735"/>
                  </a:cubicBezTo>
                  <a:cubicBezTo>
                    <a:pt x="168" y="2735"/>
                    <a:pt x="195" y="2724"/>
                    <a:pt x="220" y="2703"/>
                  </a:cubicBezTo>
                  <a:lnTo>
                    <a:pt x="2996" y="216"/>
                  </a:lnTo>
                  <a:cubicBezTo>
                    <a:pt x="3049" y="171"/>
                    <a:pt x="3052" y="94"/>
                    <a:pt x="3007" y="42"/>
                  </a:cubicBezTo>
                  <a:cubicBezTo>
                    <a:pt x="2983" y="14"/>
                    <a:pt x="2948" y="0"/>
                    <a:pt x="2914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56"/>
            <p:cNvSpPr/>
            <p:nvPr/>
          </p:nvSpPr>
          <p:spPr>
            <a:xfrm>
              <a:off x="1005304" y="4010440"/>
              <a:ext cx="262228" cy="75303"/>
            </a:xfrm>
            <a:custGeom>
              <a:avLst/>
              <a:gdLst/>
              <a:ahLst/>
              <a:cxnLst/>
              <a:rect l="l" t="t" r="r" b="b"/>
              <a:pathLst>
                <a:path w="5018" h="1441" extrusionOk="0">
                  <a:moveTo>
                    <a:pt x="138" y="0"/>
                  </a:moveTo>
                  <a:cubicBezTo>
                    <a:pt x="83" y="0"/>
                    <a:pt x="32" y="39"/>
                    <a:pt x="18" y="95"/>
                  </a:cubicBezTo>
                  <a:cubicBezTo>
                    <a:pt x="1" y="161"/>
                    <a:pt x="42" y="227"/>
                    <a:pt x="108" y="244"/>
                  </a:cubicBezTo>
                  <a:lnTo>
                    <a:pt x="4850" y="1438"/>
                  </a:lnTo>
                  <a:cubicBezTo>
                    <a:pt x="4861" y="1441"/>
                    <a:pt x="4871" y="1441"/>
                    <a:pt x="4882" y="1441"/>
                  </a:cubicBezTo>
                  <a:cubicBezTo>
                    <a:pt x="4937" y="1441"/>
                    <a:pt x="4990" y="1402"/>
                    <a:pt x="5003" y="1347"/>
                  </a:cubicBezTo>
                  <a:cubicBezTo>
                    <a:pt x="5017" y="1281"/>
                    <a:pt x="4979" y="1215"/>
                    <a:pt x="4913" y="1198"/>
                  </a:cubicBezTo>
                  <a:lnTo>
                    <a:pt x="168" y="4"/>
                  </a:lnTo>
                  <a:cubicBezTo>
                    <a:pt x="158" y="1"/>
                    <a:pt x="148" y="0"/>
                    <a:pt x="13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56"/>
            <p:cNvSpPr/>
            <p:nvPr/>
          </p:nvSpPr>
          <p:spPr>
            <a:xfrm>
              <a:off x="1076740" y="4155193"/>
              <a:ext cx="293165" cy="391670"/>
            </a:xfrm>
            <a:custGeom>
              <a:avLst/>
              <a:gdLst/>
              <a:ahLst/>
              <a:cxnLst/>
              <a:rect l="l" t="t" r="r" b="b"/>
              <a:pathLst>
                <a:path w="5610" h="7495" extrusionOk="0">
                  <a:moveTo>
                    <a:pt x="1" y="0"/>
                  </a:moveTo>
                  <a:lnTo>
                    <a:pt x="1" y="1163"/>
                  </a:lnTo>
                  <a:lnTo>
                    <a:pt x="488" y="1163"/>
                  </a:lnTo>
                  <a:lnTo>
                    <a:pt x="1504" y="7494"/>
                  </a:lnTo>
                  <a:lnTo>
                    <a:pt x="4106" y="7494"/>
                  </a:lnTo>
                  <a:lnTo>
                    <a:pt x="5122" y="1163"/>
                  </a:lnTo>
                  <a:lnTo>
                    <a:pt x="5609" y="1163"/>
                  </a:lnTo>
                  <a:lnTo>
                    <a:pt x="560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56"/>
            <p:cNvSpPr/>
            <p:nvPr/>
          </p:nvSpPr>
          <p:spPr>
            <a:xfrm>
              <a:off x="1326006" y="1005164"/>
              <a:ext cx="537312" cy="779421"/>
            </a:xfrm>
            <a:custGeom>
              <a:avLst/>
              <a:gdLst/>
              <a:ahLst/>
              <a:cxnLst/>
              <a:rect l="l" t="t" r="r" b="b"/>
              <a:pathLst>
                <a:path w="10282" h="14915" extrusionOk="0">
                  <a:moveTo>
                    <a:pt x="3257" y="1"/>
                  </a:moveTo>
                  <a:cubicBezTo>
                    <a:pt x="3071" y="1"/>
                    <a:pt x="2867" y="30"/>
                    <a:pt x="2649" y="103"/>
                  </a:cubicBezTo>
                  <a:cubicBezTo>
                    <a:pt x="1559" y="466"/>
                    <a:pt x="515" y="2041"/>
                    <a:pt x="780" y="3374"/>
                  </a:cubicBezTo>
                  <a:cubicBezTo>
                    <a:pt x="961" y="4299"/>
                    <a:pt x="1817" y="5659"/>
                    <a:pt x="2078" y="6178"/>
                  </a:cubicBezTo>
                  <a:cubicBezTo>
                    <a:pt x="2336" y="6700"/>
                    <a:pt x="1973" y="7580"/>
                    <a:pt x="1142" y="9400"/>
                  </a:cubicBezTo>
                  <a:cubicBezTo>
                    <a:pt x="311" y="11216"/>
                    <a:pt x="1" y="12931"/>
                    <a:pt x="2387" y="14438"/>
                  </a:cubicBezTo>
                  <a:cubicBezTo>
                    <a:pt x="2919" y="14773"/>
                    <a:pt x="3465" y="14915"/>
                    <a:pt x="4010" y="14915"/>
                  </a:cubicBezTo>
                  <a:cubicBezTo>
                    <a:pt x="5914" y="14915"/>
                    <a:pt x="7789" y="13173"/>
                    <a:pt x="8879" y="11838"/>
                  </a:cubicBezTo>
                  <a:cubicBezTo>
                    <a:pt x="10281" y="10127"/>
                    <a:pt x="7842" y="6178"/>
                    <a:pt x="7634" y="4519"/>
                  </a:cubicBezTo>
                  <a:cubicBezTo>
                    <a:pt x="7448" y="3040"/>
                    <a:pt x="7142" y="332"/>
                    <a:pt x="5249" y="332"/>
                  </a:cubicBezTo>
                  <a:cubicBezTo>
                    <a:pt x="5013" y="332"/>
                    <a:pt x="4753" y="374"/>
                    <a:pt x="4465" y="466"/>
                  </a:cubicBezTo>
                  <a:cubicBezTo>
                    <a:pt x="4465" y="466"/>
                    <a:pt x="4000" y="1"/>
                    <a:pt x="32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56"/>
            <p:cNvSpPr/>
            <p:nvPr/>
          </p:nvSpPr>
          <p:spPr>
            <a:xfrm>
              <a:off x="1583843" y="1629798"/>
              <a:ext cx="428721" cy="496237"/>
            </a:xfrm>
            <a:custGeom>
              <a:avLst/>
              <a:gdLst/>
              <a:ahLst/>
              <a:cxnLst/>
              <a:rect l="l" t="t" r="r" b="b"/>
              <a:pathLst>
                <a:path w="8204" h="9496" extrusionOk="0">
                  <a:moveTo>
                    <a:pt x="5150" y="1"/>
                  </a:moveTo>
                  <a:cubicBezTo>
                    <a:pt x="3659" y="1479"/>
                    <a:pt x="1928" y="1683"/>
                    <a:pt x="1085" y="1683"/>
                  </a:cubicBezTo>
                  <a:cubicBezTo>
                    <a:pt x="763" y="1683"/>
                    <a:pt x="570" y="1653"/>
                    <a:pt x="570" y="1653"/>
                  </a:cubicBezTo>
                  <a:lnTo>
                    <a:pt x="0" y="4044"/>
                  </a:lnTo>
                  <a:lnTo>
                    <a:pt x="1089" y="9495"/>
                  </a:lnTo>
                  <a:lnTo>
                    <a:pt x="8204" y="5807"/>
                  </a:lnTo>
                  <a:lnTo>
                    <a:pt x="6597" y="1653"/>
                  </a:lnTo>
                  <a:lnTo>
                    <a:pt x="5150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56"/>
            <p:cNvSpPr/>
            <p:nvPr/>
          </p:nvSpPr>
          <p:spPr>
            <a:xfrm>
              <a:off x="1578565" y="1624677"/>
              <a:ext cx="439799" cy="506427"/>
            </a:xfrm>
            <a:custGeom>
              <a:avLst/>
              <a:gdLst/>
              <a:ahLst/>
              <a:cxnLst/>
              <a:rect l="l" t="t" r="r" b="b"/>
              <a:pathLst>
                <a:path w="8416" h="9691" extrusionOk="0">
                  <a:moveTo>
                    <a:pt x="5247" y="245"/>
                  </a:moveTo>
                  <a:lnTo>
                    <a:pt x="6611" y="1804"/>
                  </a:lnTo>
                  <a:lnTo>
                    <a:pt x="8180" y="5860"/>
                  </a:lnTo>
                  <a:lnTo>
                    <a:pt x="1263" y="9444"/>
                  </a:lnTo>
                  <a:lnTo>
                    <a:pt x="202" y="4142"/>
                  </a:lnTo>
                  <a:lnTo>
                    <a:pt x="748" y="1859"/>
                  </a:lnTo>
                  <a:cubicBezTo>
                    <a:pt x="835" y="1867"/>
                    <a:pt x="979" y="1877"/>
                    <a:pt x="1169" y="1877"/>
                  </a:cubicBezTo>
                  <a:cubicBezTo>
                    <a:pt x="2012" y="1877"/>
                    <a:pt x="3748" y="1679"/>
                    <a:pt x="5247" y="245"/>
                  </a:cubicBezTo>
                  <a:close/>
                  <a:moveTo>
                    <a:pt x="5254" y="1"/>
                  </a:moveTo>
                  <a:cubicBezTo>
                    <a:pt x="5230" y="1"/>
                    <a:pt x="5201" y="12"/>
                    <a:pt x="5180" y="29"/>
                  </a:cubicBezTo>
                  <a:cubicBezTo>
                    <a:pt x="3713" y="1484"/>
                    <a:pt x="1987" y="1680"/>
                    <a:pt x="1166" y="1680"/>
                  </a:cubicBezTo>
                  <a:cubicBezTo>
                    <a:pt x="870" y="1680"/>
                    <a:pt x="692" y="1654"/>
                    <a:pt x="686" y="1653"/>
                  </a:cubicBezTo>
                  <a:cubicBezTo>
                    <a:pt x="680" y="1652"/>
                    <a:pt x="674" y="1652"/>
                    <a:pt x="668" y="1652"/>
                  </a:cubicBezTo>
                  <a:cubicBezTo>
                    <a:pt x="624" y="1652"/>
                    <a:pt x="586" y="1684"/>
                    <a:pt x="575" y="1727"/>
                  </a:cubicBezTo>
                  <a:lnTo>
                    <a:pt x="3" y="4117"/>
                  </a:lnTo>
                  <a:cubicBezTo>
                    <a:pt x="0" y="4131"/>
                    <a:pt x="0" y="4145"/>
                    <a:pt x="3" y="4158"/>
                  </a:cubicBezTo>
                  <a:lnTo>
                    <a:pt x="1093" y="9614"/>
                  </a:lnTo>
                  <a:cubicBezTo>
                    <a:pt x="1100" y="9642"/>
                    <a:pt x="1121" y="9669"/>
                    <a:pt x="1148" y="9684"/>
                  </a:cubicBezTo>
                  <a:cubicBezTo>
                    <a:pt x="1162" y="9687"/>
                    <a:pt x="1177" y="9690"/>
                    <a:pt x="1190" y="9690"/>
                  </a:cubicBezTo>
                  <a:cubicBezTo>
                    <a:pt x="1207" y="9690"/>
                    <a:pt x="1222" y="9687"/>
                    <a:pt x="1235" y="9680"/>
                  </a:cubicBezTo>
                  <a:lnTo>
                    <a:pt x="8350" y="5992"/>
                  </a:lnTo>
                  <a:cubicBezTo>
                    <a:pt x="8395" y="5971"/>
                    <a:pt x="8416" y="5916"/>
                    <a:pt x="8399" y="5870"/>
                  </a:cubicBezTo>
                  <a:lnTo>
                    <a:pt x="6788" y="1716"/>
                  </a:lnTo>
                  <a:cubicBezTo>
                    <a:pt x="6784" y="1706"/>
                    <a:pt x="6778" y="1695"/>
                    <a:pt x="6771" y="1685"/>
                  </a:cubicBezTo>
                  <a:lnTo>
                    <a:pt x="5327" y="36"/>
                  </a:lnTo>
                  <a:cubicBezTo>
                    <a:pt x="5310" y="15"/>
                    <a:pt x="5281" y="1"/>
                    <a:pt x="525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56"/>
            <p:cNvSpPr/>
            <p:nvPr/>
          </p:nvSpPr>
          <p:spPr>
            <a:xfrm>
              <a:off x="1442749" y="1252029"/>
              <a:ext cx="410221" cy="469690"/>
            </a:xfrm>
            <a:custGeom>
              <a:avLst/>
              <a:gdLst/>
              <a:ahLst/>
              <a:cxnLst/>
              <a:rect l="l" t="t" r="r" b="b"/>
              <a:pathLst>
                <a:path w="7850" h="8988" extrusionOk="0">
                  <a:moveTo>
                    <a:pt x="6750" y="0"/>
                  </a:moveTo>
                  <a:lnTo>
                    <a:pt x="3532" y="675"/>
                  </a:lnTo>
                  <a:lnTo>
                    <a:pt x="1921" y="1715"/>
                  </a:lnTo>
                  <a:cubicBezTo>
                    <a:pt x="1921" y="1715"/>
                    <a:pt x="1" y="3222"/>
                    <a:pt x="1" y="3378"/>
                  </a:cubicBezTo>
                  <a:cubicBezTo>
                    <a:pt x="1" y="3531"/>
                    <a:pt x="3250" y="8972"/>
                    <a:pt x="3250" y="8972"/>
                  </a:cubicBezTo>
                  <a:cubicBezTo>
                    <a:pt x="3250" y="8972"/>
                    <a:pt x="3380" y="8988"/>
                    <a:pt x="3607" y="8988"/>
                  </a:cubicBezTo>
                  <a:cubicBezTo>
                    <a:pt x="4378" y="8988"/>
                    <a:pt x="6257" y="8808"/>
                    <a:pt x="7850" y="7230"/>
                  </a:cubicBezTo>
                  <a:lnTo>
                    <a:pt x="7842" y="7219"/>
                  </a:lnTo>
                  <a:lnTo>
                    <a:pt x="67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56"/>
            <p:cNvSpPr/>
            <p:nvPr/>
          </p:nvSpPr>
          <p:spPr>
            <a:xfrm>
              <a:off x="1437471" y="1246960"/>
              <a:ext cx="420777" cy="479828"/>
            </a:xfrm>
            <a:custGeom>
              <a:avLst/>
              <a:gdLst/>
              <a:ahLst/>
              <a:cxnLst/>
              <a:rect l="l" t="t" r="r" b="b"/>
              <a:pathLst>
                <a:path w="8052" h="9182" extrusionOk="0">
                  <a:moveTo>
                    <a:pt x="6767" y="215"/>
                  </a:moveTo>
                  <a:lnTo>
                    <a:pt x="7839" y="7299"/>
                  </a:lnTo>
                  <a:cubicBezTo>
                    <a:pt x="6282" y="8812"/>
                    <a:pt x="4440" y="8982"/>
                    <a:pt x="3698" y="8982"/>
                  </a:cubicBezTo>
                  <a:cubicBezTo>
                    <a:pt x="3563" y="8982"/>
                    <a:pt x="3464" y="8977"/>
                    <a:pt x="3410" y="8972"/>
                  </a:cubicBezTo>
                  <a:cubicBezTo>
                    <a:pt x="2161" y="6885"/>
                    <a:pt x="317" y="3764"/>
                    <a:pt x="203" y="3486"/>
                  </a:cubicBezTo>
                  <a:cubicBezTo>
                    <a:pt x="317" y="3319"/>
                    <a:pt x="1232" y="2556"/>
                    <a:pt x="2074" y="1896"/>
                  </a:cubicBezTo>
                  <a:lnTo>
                    <a:pt x="3671" y="865"/>
                  </a:lnTo>
                  <a:lnTo>
                    <a:pt x="6767" y="215"/>
                  </a:lnTo>
                  <a:close/>
                  <a:moveTo>
                    <a:pt x="6852" y="0"/>
                  </a:moveTo>
                  <a:cubicBezTo>
                    <a:pt x="6845" y="0"/>
                    <a:pt x="6837" y="1"/>
                    <a:pt x="6830" y="3"/>
                  </a:cubicBezTo>
                  <a:lnTo>
                    <a:pt x="3612" y="677"/>
                  </a:lnTo>
                  <a:cubicBezTo>
                    <a:pt x="3598" y="677"/>
                    <a:pt x="3588" y="685"/>
                    <a:pt x="3577" y="692"/>
                  </a:cubicBezTo>
                  <a:lnTo>
                    <a:pt x="1959" y="1735"/>
                  </a:lnTo>
                  <a:cubicBezTo>
                    <a:pt x="0" y="3270"/>
                    <a:pt x="0" y="3420"/>
                    <a:pt x="0" y="3475"/>
                  </a:cubicBezTo>
                  <a:cubicBezTo>
                    <a:pt x="0" y="3625"/>
                    <a:pt x="1775" y="6627"/>
                    <a:pt x="3264" y="9118"/>
                  </a:cubicBezTo>
                  <a:cubicBezTo>
                    <a:pt x="3281" y="9146"/>
                    <a:pt x="3309" y="9164"/>
                    <a:pt x="3340" y="9167"/>
                  </a:cubicBezTo>
                  <a:cubicBezTo>
                    <a:pt x="3344" y="9167"/>
                    <a:pt x="3472" y="9181"/>
                    <a:pt x="3689" y="9181"/>
                  </a:cubicBezTo>
                  <a:cubicBezTo>
                    <a:pt x="4464" y="9181"/>
                    <a:pt x="6402" y="9003"/>
                    <a:pt x="8020" y="7399"/>
                  </a:cubicBezTo>
                  <a:cubicBezTo>
                    <a:pt x="8047" y="7372"/>
                    <a:pt x="8052" y="7327"/>
                    <a:pt x="8037" y="7288"/>
                  </a:cubicBezTo>
                  <a:lnTo>
                    <a:pt x="6949" y="83"/>
                  </a:lnTo>
                  <a:cubicBezTo>
                    <a:pt x="6945" y="55"/>
                    <a:pt x="6931" y="35"/>
                    <a:pt x="6907" y="17"/>
                  </a:cubicBezTo>
                  <a:cubicBezTo>
                    <a:pt x="6891" y="7"/>
                    <a:pt x="6872" y="0"/>
                    <a:pt x="68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56"/>
            <p:cNvSpPr/>
            <p:nvPr/>
          </p:nvSpPr>
          <p:spPr>
            <a:xfrm>
              <a:off x="1801233" y="1668887"/>
              <a:ext cx="13169" cy="8622"/>
            </a:xfrm>
            <a:custGeom>
              <a:avLst/>
              <a:gdLst/>
              <a:ahLst/>
              <a:cxnLst/>
              <a:rect l="l" t="t" r="r" b="b"/>
              <a:pathLst>
                <a:path w="252" h="165" extrusionOk="0">
                  <a:moveTo>
                    <a:pt x="251" y="1"/>
                  </a:moveTo>
                  <a:cubicBezTo>
                    <a:pt x="168" y="56"/>
                    <a:pt x="84" y="112"/>
                    <a:pt x="1" y="164"/>
                  </a:cubicBezTo>
                  <a:cubicBezTo>
                    <a:pt x="99" y="136"/>
                    <a:pt x="185" y="81"/>
                    <a:pt x="2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56"/>
            <p:cNvSpPr/>
            <p:nvPr/>
          </p:nvSpPr>
          <p:spPr>
            <a:xfrm>
              <a:off x="1606889" y="1258143"/>
              <a:ext cx="238451" cy="416597"/>
            </a:xfrm>
            <a:custGeom>
              <a:avLst/>
              <a:gdLst/>
              <a:ahLst/>
              <a:cxnLst/>
              <a:rect l="l" t="t" r="r" b="b"/>
              <a:pathLst>
                <a:path w="4563" h="7972" extrusionOk="0">
                  <a:moveTo>
                    <a:pt x="3525" y="1"/>
                  </a:moveTo>
                  <a:lnTo>
                    <a:pt x="1205" y="489"/>
                  </a:lnTo>
                  <a:cubicBezTo>
                    <a:pt x="1859" y="1020"/>
                    <a:pt x="2899" y="2676"/>
                    <a:pt x="2551" y="3257"/>
                  </a:cubicBezTo>
                  <a:cubicBezTo>
                    <a:pt x="2433" y="3456"/>
                    <a:pt x="2217" y="3522"/>
                    <a:pt x="1977" y="3522"/>
                  </a:cubicBezTo>
                  <a:cubicBezTo>
                    <a:pt x="1605" y="3522"/>
                    <a:pt x="1181" y="3358"/>
                    <a:pt x="1003" y="3282"/>
                  </a:cubicBezTo>
                  <a:cubicBezTo>
                    <a:pt x="857" y="3540"/>
                    <a:pt x="415" y="4253"/>
                    <a:pt x="1" y="4388"/>
                  </a:cubicBezTo>
                  <a:cubicBezTo>
                    <a:pt x="144" y="4458"/>
                    <a:pt x="367" y="4552"/>
                    <a:pt x="513" y="4552"/>
                  </a:cubicBezTo>
                  <a:cubicBezTo>
                    <a:pt x="742" y="4552"/>
                    <a:pt x="927" y="4047"/>
                    <a:pt x="927" y="4047"/>
                  </a:cubicBezTo>
                  <a:lnTo>
                    <a:pt x="1202" y="3588"/>
                  </a:lnTo>
                  <a:cubicBezTo>
                    <a:pt x="1202" y="3588"/>
                    <a:pt x="1420" y="3783"/>
                    <a:pt x="1789" y="3783"/>
                  </a:cubicBezTo>
                  <a:cubicBezTo>
                    <a:pt x="1925" y="3783"/>
                    <a:pt x="2085" y="3755"/>
                    <a:pt x="2259" y="3678"/>
                  </a:cubicBezTo>
                  <a:cubicBezTo>
                    <a:pt x="2902" y="3403"/>
                    <a:pt x="2534" y="2391"/>
                    <a:pt x="2443" y="2026"/>
                  </a:cubicBezTo>
                  <a:cubicBezTo>
                    <a:pt x="2401" y="1862"/>
                    <a:pt x="2568" y="1817"/>
                    <a:pt x="2770" y="1817"/>
                  </a:cubicBezTo>
                  <a:cubicBezTo>
                    <a:pt x="3018" y="1817"/>
                    <a:pt x="3317" y="1887"/>
                    <a:pt x="3317" y="1887"/>
                  </a:cubicBezTo>
                  <a:cubicBezTo>
                    <a:pt x="3317" y="1887"/>
                    <a:pt x="3874" y="3098"/>
                    <a:pt x="4103" y="3808"/>
                  </a:cubicBezTo>
                  <a:lnTo>
                    <a:pt x="3525" y="1"/>
                  </a:lnTo>
                  <a:close/>
                  <a:moveTo>
                    <a:pt x="4197" y="4430"/>
                  </a:moveTo>
                  <a:cubicBezTo>
                    <a:pt x="4148" y="5102"/>
                    <a:pt x="3783" y="6253"/>
                    <a:pt x="3821" y="6528"/>
                  </a:cubicBezTo>
                  <a:cubicBezTo>
                    <a:pt x="3866" y="6848"/>
                    <a:pt x="3866" y="7447"/>
                    <a:pt x="3686" y="7631"/>
                  </a:cubicBezTo>
                  <a:cubicBezTo>
                    <a:pt x="3630" y="7686"/>
                    <a:pt x="3532" y="7816"/>
                    <a:pt x="3424" y="7972"/>
                  </a:cubicBezTo>
                  <a:cubicBezTo>
                    <a:pt x="3696" y="7816"/>
                    <a:pt x="3970" y="7628"/>
                    <a:pt x="4242" y="7405"/>
                  </a:cubicBezTo>
                  <a:lnTo>
                    <a:pt x="4562" y="6851"/>
                  </a:lnTo>
                  <a:lnTo>
                    <a:pt x="4197" y="443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56"/>
            <p:cNvSpPr/>
            <p:nvPr/>
          </p:nvSpPr>
          <p:spPr>
            <a:xfrm>
              <a:off x="1599573" y="1546499"/>
              <a:ext cx="136392" cy="98558"/>
            </a:xfrm>
            <a:custGeom>
              <a:avLst/>
              <a:gdLst/>
              <a:ahLst/>
              <a:cxnLst/>
              <a:rect l="l" t="t" r="r" b="b"/>
              <a:pathLst>
                <a:path w="2610" h="1886" extrusionOk="0">
                  <a:moveTo>
                    <a:pt x="2551" y="1"/>
                  </a:moveTo>
                  <a:cubicBezTo>
                    <a:pt x="2248" y="1"/>
                    <a:pt x="517" y="1285"/>
                    <a:pt x="517" y="1285"/>
                  </a:cubicBezTo>
                  <a:cubicBezTo>
                    <a:pt x="517" y="1285"/>
                    <a:pt x="1" y="1886"/>
                    <a:pt x="339" y="1886"/>
                  </a:cubicBezTo>
                  <a:cubicBezTo>
                    <a:pt x="351" y="1886"/>
                    <a:pt x="364" y="1885"/>
                    <a:pt x="378" y="1883"/>
                  </a:cubicBezTo>
                  <a:cubicBezTo>
                    <a:pt x="791" y="1838"/>
                    <a:pt x="2374" y="582"/>
                    <a:pt x="2583" y="92"/>
                  </a:cubicBezTo>
                  <a:cubicBezTo>
                    <a:pt x="2610" y="28"/>
                    <a:pt x="2596" y="1"/>
                    <a:pt x="2551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56"/>
            <p:cNvSpPr/>
            <p:nvPr/>
          </p:nvSpPr>
          <p:spPr>
            <a:xfrm>
              <a:off x="1630195" y="1388159"/>
              <a:ext cx="130748" cy="211329"/>
            </a:xfrm>
            <a:custGeom>
              <a:avLst/>
              <a:gdLst/>
              <a:ahLst/>
              <a:cxnLst/>
              <a:rect l="l" t="t" r="r" b="b"/>
              <a:pathLst>
                <a:path w="2502" h="4044" extrusionOk="0">
                  <a:moveTo>
                    <a:pt x="143" y="0"/>
                  </a:moveTo>
                  <a:lnTo>
                    <a:pt x="1" y="1111"/>
                  </a:lnTo>
                  <a:lnTo>
                    <a:pt x="88" y="1204"/>
                  </a:lnTo>
                  <a:lnTo>
                    <a:pt x="644" y="1789"/>
                  </a:lnTo>
                  <a:lnTo>
                    <a:pt x="786" y="4043"/>
                  </a:lnTo>
                  <a:lnTo>
                    <a:pt x="1465" y="3936"/>
                  </a:lnTo>
                  <a:lnTo>
                    <a:pt x="929" y="1824"/>
                  </a:lnTo>
                  <a:lnTo>
                    <a:pt x="1788" y="3612"/>
                  </a:lnTo>
                  <a:lnTo>
                    <a:pt x="2502" y="2899"/>
                  </a:lnTo>
                  <a:lnTo>
                    <a:pt x="964" y="1503"/>
                  </a:lnTo>
                  <a:lnTo>
                    <a:pt x="929" y="39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56"/>
            <p:cNvSpPr/>
            <p:nvPr/>
          </p:nvSpPr>
          <p:spPr>
            <a:xfrm>
              <a:off x="1529444" y="1277530"/>
              <a:ext cx="222617" cy="206156"/>
            </a:xfrm>
            <a:custGeom>
              <a:avLst/>
              <a:gdLst/>
              <a:ahLst/>
              <a:cxnLst/>
              <a:rect l="l" t="t" r="r" b="b"/>
              <a:pathLst>
                <a:path w="4260" h="3945" extrusionOk="0">
                  <a:moveTo>
                    <a:pt x="2069" y="1"/>
                  </a:moveTo>
                  <a:cubicBezTo>
                    <a:pt x="1423" y="1"/>
                    <a:pt x="676" y="552"/>
                    <a:pt x="676" y="552"/>
                  </a:cubicBezTo>
                  <a:cubicBezTo>
                    <a:pt x="676" y="552"/>
                    <a:pt x="1" y="865"/>
                    <a:pt x="1" y="1488"/>
                  </a:cubicBezTo>
                  <a:cubicBezTo>
                    <a:pt x="1" y="2111"/>
                    <a:pt x="731" y="3586"/>
                    <a:pt x="1201" y="3899"/>
                  </a:cubicBezTo>
                  <a:cubicBezTo>
                    <a:pt x="1247" y="3930"/>
                    <a:pt x="1297" y="3944"/>
                    <a:pt x="1348" y="3944"/>
                  </a:cubicBezTo>
                  <a:cubicBezTo>
                    <a:pt x="1813" y="3944"/>
                    <a:pt x="2443" y="2785"/>
                    <a:pt x="2443" y="2785"/>
                  </a:cubicBezTo>
                  <a:cubicBezTo>
                    <a:pt x="2443" y="2785"/>
                    <a:pt x="3007" y="3056"/>
                    <a:pt x="3462" y="3056"/>
                  </a:cubicBezTo>
                  <a:cubicBezTo>
                    <a:pt x="3668" y="3056"/>
                    <a:pt x="3852" y="3000"/>
                    <a:pt x="3949" y="2838"/>
                  </a:cubicBezTo>
                  <a:cubicBezTo>
                    <a:pt x="4259" y="2316"/>
                    <a:pt x="3223" y="604"/>
                    <a:pt x="2547" y="138"/>
                  </a:cubicBezTo>
                  <a:cubicBezTo>
                    <a:pt x="2406" y="40"/>
                    <a:pt x="2241" y="1"/>
                    <a:pt x="20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56"/>
            <p:cNvSpPr/>
            <p:nvPr/>
          </p:nvSpPr>
          <p:spPr>
            <a:xfrm>
              <a:off x="1524375" y="1272304"/>
              <a:ext cx="234950" cy="216503"/>
            </a:xfrm>
            <a:custGeom>
              <a:avLst/>
              <a:gdLst/>
              <a:ahLst/>
              <a:cxnLst/>
              <a:rect l="l" t="t" r="r" b="b"/>
              <a:pathLst>
                <a:path w="4496" h="4143" extrusionOk="0">
                  <a:moveTo>
                    <a:pt x="2164" y="200"/>
                  </a:moveTo>
                  <a:cubicBezTo>
                    <a:pt x="2318" y="200"/>
                    <a:pt x="2464" y="231"/>
                    <a:pt x="2585" y="318"/>
                  </a:cubicBezTo>
                  <a:cubicBezTo>
                    <a:pt x="3261" y="784"/>
                    <a:pt x="4224" y="2451"/>
                    <a:pt x="3960" y="2885"/>
                  </a:cubicBezTo>
                  <a:cubicBezTo>
                    <a:pt x="3885" y="3011"/>
                    <a:pt x="3734" y="3056"/>
                    <a:pt x="3556" y="3056"/>
                  </a:cubicBezTo>
                  <a:cubicBezTo>
                    <a:pt x="3219" y="3056"/>
                    <a:pt x="2784" y="2893"/>
                    <a:pt x="2582" y="2795"/>
                  </a:cubicBezTo>
                  <a:cubicBezTo>
                    <a:pt x="2568" y="2789"/>
                    <a:pt x="2554" y="2786"/>
                    <a:pt x="2540" y="2786"/>
                  </a:cubicBezTo>
                  <a:cubicBezTo>
                    <a:pt x="2504" y="2786"/>
                    <a:pt x="2471" y="2805"/>
                    <a:pt x="2453" y="2837"/>
                  </a:cubicBezTo>
                  <a:cubicBezTo>
                    <a:pt x="2300" y="3115"/>
                    <a:pt x="1834" y="3853"/>
                    <a:pt x="1496" y="3937"/>
                  </a:cubicBezTo>
                  <a:cubicBezTo>
                    <a:pt x="1478" y="3941"/>
                    <a:pt x="1461" y="3943"/>
                    <a:pt x="1444" y="3943"/>
                  </a:cubicBezTo>
                  <a:cubicBezTo>
                    <a:pt x="1411" y="3943"/>
                    <a:pt x="1380" y="3934"/>
                    <a:pt x="1350" y="3916"/>
                  </a:cubicBezTo>
                  <a:cubicBezTo>
                    <a:pt x="908" y="3623"/>
                    <a:pt x="199" y="2186"/>
                    <a:pt x="199" y="1588"/>
                  </a:cubicBezTo>
                  <a:cubicBezTo>
                    <a:pt x="199" y="1035"/>
                    <a:pt x="807" y="746"/>
                    <a:pt x="815" y="743"/>
                  </a:cubicBezTo>
                  <a:cubicBezTo>
                    <a:pt x="822" y="739"/>
                    <a:pt x="828" y="735"/>
                    <a:pt x="832" y="732"/>
                  </a:cubicBezTo>
                  <a:cubicBezTo>
                    <a:pt x="842" y="725"/>
                    <a:pt x="1562" y="200"/>
                    <a:pt x="2164" y="200"/>
                  </a:cubicBezTo>
                  <a:close/>
                  <a:moveTo>
                    <a:pt x="2167" y="0"/>
                  </a:moveTo>
                  <a:cubicBezTo>
                    <a:pt x="1524" y="0"/>
                    <a:pt x="813" y="500"/>
                    <a:pt x="724" y="565"/>
                  </a:cubicBezTo>
                  <a:cubicBezTo>
                    <a:pt x="634" y="610"/>
                    <a:pt x="1" y="941"/>
                    <a:pt x="1" y="1588"/>
                  </a:cubicBezTo>
                  <a:cubicBezTo>
                    <a:pt x="1" y="2242"/>
                    <a:pt x="756" y="3755"/>
                    <a:pt x="1242" y="4083"/>
                  </a:cubicBezTo>
                  <a:cubicBezTo>
                    <a:pt x="1302" y="4121"/>
                    <a:pt x="1371" y="4142"/>
                    <a:pt x="1445" y="4142"/>
                  </a:cubicBezTo>
                  <a:cubicBezTo>
                    <a:pt x="1475" y="4142"/>
                    <a:pt x="1510" y="4138"/>
                    <a:pt x="1546" y="4131"/>
                  </a:cubicBezTo>
                  <a:cubicBezTo>
                    <a:pt x="1966" y="4027"/>
                    <a:pt x="2432" y="3275"/>
                    <a:pt x="2582" y="3011"/>
                  </a:cubicBezTo>
                  <a:cubicBezTo>
                    <a:pt x="2760" y="3089"/>
                    <a:pt x="3183" y="3252"/>
                    <a:pt x="3555" y="3252"/>
                  </a:cubicBezTo>
                  <a:cubicBezTo>
                    <a:pt x="3794" y="3252"/>
                    <a:pt x="4012" y="3185"/>
                    <a:pt x="4130" y="2986"/>
                  </a:cubicBezTo>
                  <a:cubicBezTo>
                    <a:pt x="4496" y="2381"/>
                    <a:pt x="3341" y="600"/>
                    <a:pt x="2700" y="155"/>
                  </a:cubicBezTo>
                  <a:cubicBezTo>
                    <a:pt x="2540" y="44"/>
                    <a:pt x="2356" y="0"/>
                    <a:pt x="2167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56"/>
            <p:cNvSpPr/>
            <p:nvPr/>
          </p:nvSpPr>
          <p:spPr>
            <a:xfrm>
              <a:off x="1534931" y="1233059"/>
              <a:ext cx="124948" cy="192882"/>
            </a:xfrm>
            <a:custGeom>
              <a:avLst/>
              <a:gdLst/>
              <a:ahLst/>
              <a:cxnLst/>
              <a:rect l="l" t="t" r="r" b="b"/>
              <a:pathLst>
                <a:path w="2391" h="3691" extrusionOk="0">
                  <a:moveTo>
                    <a:pt x="1973" y="1"/>
                  </a:moveTo>
                  <a:lnTo>
                    <a:pt x="0" y="781"/>
                  </a:lnTo>
                  <a:cubicBezTo>
                    <a:pt x="0" y="781"/>
                    <a:pt x="366" y="1716"/>
                    <a:pt x="467" y="2234"/>
                  </a:cubicBezTo>
                  <a:cubicBezTo>
                    <a:pt x="571" y="2753"/>
                    <a:pt x="1973" y="3636"/>
                    <a:pt x="2129" y="3689"/>
                  </a:cubicBezTo>
                  <a:cubicBezTo>
                    <a:pt x="2132" y="3690"/>
                    <a:pt x="2134" y="3690"/>
                    <a:pt x="2136" y="3690"/>
                  </a:cubicBezTo>
                  <a:cubicBezTo>
                    <a:pt x="2289" y="3690"/>
                    <a:pt x="2391" y="2026"/>
                    <a:pt x="2391" y="2026"/>
                  </a:cubicBezTo>
                  <a:lnTo>
                    <a:pt x="19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56"/>
            <p:cNvSpPr/>
            <p:nvPr/>
          </p:nvSpPr>
          <p:spPr>
            <a:xfrm>
              <a:off x="1529078" y="1227833"/>
              <a:ext cx="135870" cy="203282"/>
            </a:xfrm>
            <a:custGeom>
              <a:avLst/>
              <a:gdLst/>
              <a:ahLst/>
              <a:cxnLst/>
              <a:rect l="l" t="t" r="r" b="b"/>
              <a:pathLst>
                <a:path w="2600" h="3890" extrusionOk="0">
                  <a:moveTo>
                    <a:pt x="2012" y="237"/>
                  </a:moveTo>
                  <a:lnTo>
                    <a:pt x="2402" y="2133"/>
                  </a:lnTo>
                  <a:cubicBezTo>
                    <a:pt x="2363" y="2755"/>
                    <a:pt x="2286" y="3469"/>
                    <a:pt x="2217" y="3667"/>
                  </a:cubicBezTo>
                  <a:cubicBezTo>
                    <a:pt x="1921" y="3511"/>
                    <a:pt x="763" y="2742"/>
                    <a:pt x="676" y="2313"/>
                  </a:cubicBezTo>
                  <a:cubicBezTo>
                    <a:pt x="592" y="1883"/>
                    <a:pt x="335" y="1186"/>
                    <a:pt x="241" y="936"/>
                  </a:cubicBezTo>
                  <a:lnTo>
                    <a:pt x="2012" y="237"/>
                  </a:lnTo>
                  <a:close/>
                  <a:moveTo>
                    <a:pt x="2085" y="1"/>
                  </a:moveTo>
                  <a:cubicBezTo>
                    <a:pt x="2073" y="1"/>
                    <a:pt x="2061" y="3"/>
                    <a:pt x="2050" y="7"/>
                  </a:cubicBezTo>
                  <a:lnTo>
                    <a:pt x="78" y="786"/>
                  </a:lnTo>
                  <a:cubicBezTo>
                    <a:pt x="25" y="807"/>
                    <a:pt x="1" y="866"/>
                    <a:pt x="22" y="915"/>
                  </a:cubicBezTo>
                  <a:cubicBezTo>
                    <a:pt x="25" y="926"/>
                    <a:pt x="380" y="1848"/>
                    <a:pt x="484" y="2352"/>
                  </a:cubicBezTo>
                  <a:cubicBezTo>
                    <a:pt x="596" y="2919"/>
                    <a:pt x="2040" y="3824"/>
                    <a:pt x="2210" y="3882"/>
                  </a:cubicBezTo>
                  <a:cubicBezTo>
                    <a:pt x="2224" y="3887"/>
                    <a:pt x="2235" y="3890"/>
                    <a:pt x="2249" y="3890"/>
                  </a:cubicBezTo>
                  <a:cubicBezTo>
                    <a:pt x="2273" y="3890"/>
                    <a:pt x="2297" y="3879"/>
                    <a:pt x="2318" y="3866"/>
                  </a:cubicBezTo>
                  <a:cubicBezTo>
                    <a:pt x="2440" y="3786"/>
                    <a:pt x="2537" y="3201"/>
                    <a:pt x="2600" y="2133"/>
                  </a:cubicBezTo>
                  <a:lnTo>
                    <a:pt x="2600" y="2105"/>
                  </a:lnTo>
                  <a:lnTo>
                    <a:pt x="2182" y="80"/>
                  </a:lnTo>
                  <a:cubicBezTo>
                    <a:pt x="2179" y="52"/>
                    <a:pt x="2158" y="28"/>
                    <a:pt x="2134" y="14"/>
                  </a:cubicBezTo>
                  <a:cubicBezTo>
                    <a:pt x="2119" y="5"/>
                    <a:pt x="2102" y="1"/>
                    <a:pt x="208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56"/>
            <p:cNvSpPr/>
            <p:nvPr/>
          </p:nvSpPr>
          <p:spPr>
            <a:xfrm>
              <a:off x="1557662" y="1287250"/>
              <a:ext cx="94586" cy="72063"/>
            </a:xfrm>
            <a:custGeom>
              <a:avLst/>
              <a:gdLst/>
              <a:ahLst/>
              <a:cxnLst/>
              <a:rect l="l" t="t" r="r" b="b"/>
              <a:pathLst>
                <a:path w="1810" h="1379" extrusionOk="0">
                  <a:moveTo>
                    <a:pt x="1649" y="1"/>
                  </a:moveTo>
                  <a:cubicBezTo>
                    <a:pt x="1430" y="526"/>
                    <a:pt x="1127" y="731"/>
                    <a:pt x="888" y="804"/>
                  </a:cubicBezTo>
                  <a:cubicBezTo>
                    <a:pt x="797" y="832"/>
                    <a:pt x="703" y="846"/>
                    <a:pt x="605" y="846"/>
                  </a:cubicBezTo>
                  <a:cubicBezTo>
                    <a:pt x="414" y="846"/>
                    <a:pt x="209" y="794"/>
                    <a:pt x="0" y="690"/>
                  </a:cubicBezTo>
                  <a:lnTo>
                    <a:pt x="0" y="690"/>
                  </a:lnTo>
                  <a:cubicBezTo>
                    <a:pt x="49" y="842"/>
                    <a:pt x="90" y="989"/>
                    <a:pt x="119" y="1117"/>
                  </a:cubicBezTo>
                  <a:cubicBezTo>
                    <a:pt x="320" y="1250"/>
                    <a:pt x="560" y="1358"/>
                    <a:pt x="811" y="1375"/>
                  </a:cubicBezTo>
                  <a:cubicBezTo>
                    <a:pt x="828" y="1375"/>
                    <a:pt x="846" y="1379"/>
                    <a:pt x="863" y="1379"/>
                  </a:cubicBezTo>
                  <a:cubicBezTo>
                    <a:pt x="1235" y="1379"/>
                    <a:pt x="1562" y="1117"/>
                    <a:pt x="1810" y="777"/>
                  </a:cubicBezTo>
                  <a:lnTo>
                    <a:pt x="164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56"/>
            <p:cNvSpPr/>
            <p:nvPr/>
          </p:nvSpPr>
          <p:spPr>
            <a:xfrm>
              <a:off x="1456179" y="1216807"/>
              <a:ext cx="48965" cy="48861"/>
            </a:xfrm>
            <a:custGeom>
              <a:avLst/>
              <a:gdLst/>
              <a:ahLst/>
              <a:cxnLst/>
              <a:rect l="l" t="t" r="r" b="b"/>
              <a:pathLst>
                <a:path w="937" h="935" extrusionOk="0">
                  <a:moveTo>
                    <a:pt x="149" y="0"/>
                  </a:moveTo>
                  <a:cubicBezTo>
                    <a:pt x="64" y="0"/>
                    <a:pt x="1" y="52"/>
                    <a:pt x="1" y="207"/>
                  </a:cubicBezTo>
                  <a:cubicBezTo>
                    <a:pt x="1" y="674"/>
                    <a:pt x="519" y="935"/>
                    <a:pt x="937" y="935"/>
                  </a:cubicBezTo>
                  <a:lnTo>
                    <a:pt x="571" y="207"/>
                  </a:lnTo>
                  <a:cubicBezTo>
                    <a:pt x="571" y="207"/>
                    <a:pt x="318" y="0"/>
                    <a:pt x="14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56"/>
            <p:cNvSpPr/>
            <p:nvPr/>
          </p:nvSpPr>
          <p:spPr>
            <a:xfrm>
              <a:off x="1646186" y="1136435"/>
              <a:ext cx="29891" cy="75042"/>
            </a:xfrm>
            <a:custGeom>
              <a:avLst/>
              <a:gdLst/>
              <a:ahLst/>
              <a:cxnLst/>
              <a:rect l="l" t="t" r="r" b="b"/>
              <a:pathLst>
                <a:path w="572" h="1436" extrusionOk="0">
                  <a:moveTo>
                    <a:pt x="289" y="0"/>
                  </a:moveTo>
                  <a:cubicBezTo>
                    <a:pt x="153" y="0"/>
                    <a:pt x="0" y="239"/>
                    <a:pt x="0" y="239"/>
                  </a:cubicBezTo>
                  <a:lnTo>
                    <a:pt x="157" y="1436"/>
                  </a:lnTo>
                  <a:cubicBezTo>
                    <a:pt x="157" y="1436"/>
                    <a:pt x="571" y="914"/>
                    <a:pt x="467" y="292"/>
                  </a:cubicBezTo>
                  <a:cubicBezTo>
                    <a:pt x="431" y="72"/>
                    <a:pt x="363" y="0"/>
                    <a:pt x="289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56"/>
            <p:cNvSpPr/>
            <p:nvPr/>
          </p:nvSpPr>
          <p:spPr>
            <a:xfrm>
              <a:off x="1640908" y="1131262"/>
              <a:ext cx="40604" cy="85336"/>
            </a:xfrm>
            <a:custGeom>
              <a:avLst/>
              <a:gdLst/>
              <a:ahLst/>
              <a:cxnLst/>
              <a:rect l="l" t="t" r="r" b="b"/>
              <a:pathLst>
                <a:path w="777" h="1633" extrusionOk="0">
                  <a:moveTo>
                    <a:pt x="386" y="198"/>
                  </a:moveTo>
                  <a:cubicBezTo>
                    <a:pt x="388" y="198"/>
                    <a:pt x="389" y="198"/>
                    <a:pt x="390" y="199"/>
                  </a:cubicBezTo>
                  <a:cubicBezTo>
                    <a:pt x="401" y="203"/>
                    <a:pt x="443" y="240"/>
                    <a:pt x="470" y="407"/>
                  </a:cubicBezTo>
                  <a:cubicBezTo>
                    <a:pt x="526" y="741"/>
                    <a:pt x="418" y="1044"/>
                    <a:pt x="321" y="1242"/>
                  </a:cubicBezTo>
                  <a:lnTo>
                    <a:pt x="206" y="362"/>
                  </a:lnTo>
                  <a:cubicBezTo>
                    <a:pt x="273" y="269"/>
                    <a:pt x="355" y="198"/>
                    <a:pt x="386" y="198"/>
                  </a:cubicBezTo>
                  <a:close/>
                  <a:moveTo>
                    <a:pt x="392" y="0"/>
                  </a:moveTo>
                  <a:cubicBezTo>
                    <a:pt x="210" y="0"/>
                    <a:pt x="51" y="234"/>
                    <a:pt x="18" y="286"/>
                  </a:cubicBezTo>
                  <a:cubicBezTo>
                    <a:pt x="4" y="307"/>
                    <a:pt x="0" y="328"/>
                    <a:pt x="4" y="352"/>
                  </a:cubicBezTo>
                  <a:lnTo>
                    <a:pt x="161" y="1545"/>
                  </a:lnTo>
                  <a:cubicBezTo>
                    <a:pt x="164" y="1587"/>
                    <a:pt x="192" y="1618"/>
                    <a:pt x="230" y="1629"/>
                  </a:cubicBezTo>
                  <a:cubicBezTo>
                    <a:pt x="241" y="1632"/>
                    <a:pt x="247" y="1632"/>
                    <a:pt x="258" y="1632"/>
                  </a:cubicBezTo>
                  <a:cubicBezTo>
                    <a:pt x="286" y="1632"/>
                    <a:pt x="318" y="1618"/>
                    <a:pt x="334" y="1594"/>
                  </a:cubicBezTo>
                  <a:cubicBezTo>
                    <a:pt x="352" y="1573"/>
                    <a:pt x="777" y="1034"/>
                    <a:pt x="668" y="373"/>
                  </a:cubicBezTo>
                  <a:cubicBezTo>
                    <a:pt x="655" y="293"/>
                    <a:pt x="613" y="42"/>
                    <a:pt x="432" y="4"/>
                  </a:cubicBezTo>
                  <a:cubicBezTo>
                    <a:pt x="419" y="1"/>
                    <a:pt x="405" y="0"/>
                    <a:pt x="39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56"/>
            <p:cNvSpPr/>
            <p:nvPr/>
          </p:nvSpPr>
          <p:spPr>
            <a:xfrm>
              <a:off x="1452573" y="1060818"/>
              <a:ext cx="210598" cy="265416"/>
            </a:xfrm>
            <a:custGeom>
              <a:avLst/>
              <a:gdLst/>
              <a:ahLst/>
              <a:cxnLst/>
              <a:rect l="l" t="t" r="r" b="b"/>
              <a:pathLst>
                <a:path w="4030" h="5079" extrusionOk="0">
                  <a:moveTo>
                    <a:pt x="1755" y="1"/>
                  </a:moveTo>
                  <a:cubicBezTo>
                    <a:pt x="1116" y="1"/>
                    <a:pt x="427" y="371"/>
                    <a:pt x="0" y="1689"/>
                  </a:cubicBezTo>
                  <a:cubicBezTo>
                    <a:pt x="0" y="1689"/>
                    <a:pt x="445" y="3547"/>
                    <a:pt x="1402" y="4459"/>
                  </a:cubicBezTo>
                  <a:cubicBezTo>
                    <a:pt x="1813" y="4853"/>
                    <a:pt x="2237" y="5079"/>
                    <a:pt x="2615" y="5079"/>
                  </a:cubicBezTo>
                  <a:cubicBezTo>
                    <a:pt x="3116" y="5079"/>
                    <a:pt x="3537" y="4682"/>
                    <a:pt x="3737" y="3753"/>
                  </a:cubicBezTo>
                  <a:cubicBezTo>
                    <a:pt x="4029" y="2402"/>
                    <a:pt x="3305" y="604"/>
                    <a:pt x="3305" y="604"/>
                  </a:cubicBezTo>
                  <a:cubicBezTo>
                    <a:pt x="3305" y="604"/>
                    <a:pt x="2571" y="1"/>
                    <a:pt x="1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56"/>
            <p:cNvSpPr/>
            <p:nvPr/>
          </p:nvSpPr>
          <p:spPr>
            <a:xfrm>
              <a:off x="1447295" y="1055749"/>
              <a:ext cx="220945" cy="275711"/>
            </a:xfrm>
            <a:custGeom>
              <a:avLst/>
              <a:gdLst/>
              <a:ahLst/>
              <a:cxnLst/>
              <a:rect l="l" t="t" r="r" b="b"/>
              <a:pathLst>
                <a:path w="4228" h="5276" extrusionOk="0">
                  <a:moveTo>
                    <a:pt x="1851" y="198"/>
                  </a:moveTo>
                  <a:cubicBezTo>
                    <a:pt x="2553" y="198"/>
                    <a:pt x="3202" y="673"/>
                    <a:pt x="3323" y="763"/>
                  </a:cubicBezTo>
                  <a:cubicBezTo>
                    <a:pt x="3406" y="983"/>
                    <a:pt x="4005" y="2608"/>
                    <a:pt x="3740" y="3829"/>
                  </a:cubicBezTo>
                  <a:cubicBezTo>
                    <a:pt x="3594" y="4508"/>
                    <a:pt x="3316" y="4928"/>
                    <a:pt x="2944" y="5043"/>
                  </a:cubicBezTo>
                  <a:cubicBezTo>
                    <a:pt x="2871" y="5065"/>
                    <a:pt x="2794" y="5076"/>
                    <a:pt x="2714" y="5076"/>
                  </a:cubicBezTo>
                  <a:cubicBezTo>
                    <a:pt x="2373" y="5076"/>
                    <a:pt x="1976" y="4873"/>
                    <a:pt x="1569" y="4487"/>
                  </a:cubicBezTo>
                  <a:cubicBezTo>
                    <a:pt x="707" y="3662"/>
                    <a:pt x="261" y="2019"/>
                    <a:pt x="202" y="1790"/>
                  </a:cubicBezTo>
                  <a:cubicBezTo>
                    <a:pt x="487" y="930"/>
                    <a:pt x="908" y="416"/>
                    <a:pt x="1458" y="252"/>
                  </a:cubicBezTo>
                  <a:cubicBezTo>
                    <a:pt x="1589" y="214"/>
                    <a:pt x="1721" y="198"/>
                    <a:pt x="1851" y="198"/>
                  </a:cubicBezTo>
                  <a:close/>
                  <a:moveTo>
                    <a:pt x="1859" y="1"/>
                  </a:moveTo>
                  <a:cubicBezTo>
                    <a:pt x="1708" y="1"/>
                    <a:pt x="1555" y="20"/>
                    <a:pt x="1402" y="65"/>
                  </a:cubicBezTo>
                  <a:cubicBezTo>
                    <a:pt x="779" y="245"/>
                    <a:pt x="310" y="816"/>
                    <a:pt x="4" y="1755"/>
                  </a:cubicBezTo>
                  <a:cubicBezTo>
                    <a:pt x="0" y="1773"/>
                    <a:pt x="0" y="1794"/>
                    <a:pt x="4" y="1811"/>
                  </a:cubicBezTo>
                  <a:cubicBezTo>
                    <a:pt x="21" y="1887"/>
                    <a:pt x="466" y="3704"/>
                    <a:pt x="1434" y="4629"/>
                  </a:cubicBezTo>
                  <a:cubicBezTo>
                    <a:pt x="1876" y="5054"/>
                    <a:pt x="2321" y="5276"/>
                    <a:pt x="2717" y="5276"/>
                  </a:cubicBezTo>
                  <a:cubicBezTo>
                    <a:pt x="2815" y="5276"/>
                    <a:pt x="2909" y="5262"/>
                    <a:pt x="3000" y="5234"/>
                  </a:cubicBezTo>
                  <a:cubicBezTo>
                    <a:pt x="3313" y="5137"/>
                    <a:pt x="3730" y="4824"/>
                    <a:pt x="3935" y="3871"/>
                  </a:cubicBezTo>
                  <a:cubicBezTo>
                    <a:pt x="4227" y="2507"/>
                    <a:pt x="3528" y="739"/>
                    <a:pt x="3497" y="667"/>
                  </a:cubicBezTo>
                  <a:cubicBezTo>
                    <a:pt x="3490" y="649"/>
                    <a:pt x="3483" y="638"/>
                    <a:pt x="3469" y="625"/>
                  </a:cubicBezTo>
                  <a:cubicBezTo>
                    <a:pt x="3434" y="595"/>
                    <a:pt x="2695" y="1"/>
                    <a:pt x="18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56"/>
            <p:cNvSpPr/>
            <p:nvPr/>
          </p:nvSpPr>
          <p:spPr>
            <a:xfrm>
              <a:off x="1541254" y="1066149"/>
              <a:ext cx="115385" cy="254964"/>
            </a:xfrm>
            <a:custGeom>
              <a:avLst/>
              <a:gdLst/>
              <a:ahLst/>
              <a:cxnLst/>
              <a:rect l="l" t="t" r="r" b="b"/>
              <a:pathLst>
                <a:path w="2208" h="4879" extrusionOk="0">
                  <a:moveTo>
                    <a:pt x="1" y="1"/>
                  </a:moveTo>
                  <a:lnTo>
                    <a:pt x="328" y="815"/>
                  </a:lnTo>
                  <a:cubicBezTo>
                    <a:pt x="328" y="815"/>
                    <a:pt x="367" y="805"/>
                    <a:pt x="433" y="805"/>
                  </a:cubicBezTo>
                  <a:cubicBezTo>
                    <a:pt x="613" y="805"/>
                    <a:pt x="982" y="874"/>
                    <a:pt x="1218" y="1379"/>
                  </a:cubicBezTo>
                  <a:cubicBezTo>
                    <a:pt x="1539" y="2067"/>
                    <a:pt x="1862" y="3080"/>
                    <a:pt x="1678" y="3859"/>
                  </a:cubicBezTo>
                  <a:cubicBezTo>
                    <a:pt x="1525" y="4507"/>
                    <a:pt x="1184" y="4775"/>
                    <a:pt x="680" y="4847"/>
                  </a:cubicBezTo>
                  <a:cubicBezTo>
                    <a:pt x="763" y="4868"/>
                    <a:pt x="839" y="4879"/>
                    <a:pt x="916" y="4879"/>
                  </a:cubicBezTo>
                  <a:cubicBezTo>
                    <a:pt x="996" y="4879"/>
                    <a:pt x="1072" y="4868"/>
                    <a:pt x="1146" y="4844"/>
                  </a:cubicBezTo>
                  <a:cubicBezTo>
                    <a:pt x="1518" y="4729"/>
                    <a:pt x="1796" y="4309"/>
                    <a:pt x="1942" y="3630"/>
                  </a:cubicBezTo>
                  <a:cubicBezTo>
                    <a:pt x="2207" y="2409"/>
                    <a:pt x="1608" y="784"/>
                    <a:pt x="1525" y="564"/>
                  </a:cubicBezTo>
                  <a:cubicBezTo>
                    <a:pt x="1406" y="474"/>
                    <a:pt x="756" y="1"/>
                    <a:pt x="5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56"/>
            <p:cNvSpPr/>
            <p:nvPr/>
          </p:nvSpPr>
          <p:spPr>
            <a:xfrm>
              <a:off x="1529444" y="1193291"/>
              <a:ext cx="18604" cy="20903"/>
            </a:xfrm>
            <a:custGeom>
              <a:avLst/>
              <a:gdLst/>
              <a:ahLst/>
              <a:cxnLst/>
              <a:rect l="l" t="t" r="r" b="b"/>
              <a:pathLst>
                <a:path w="356" h="400" extrusionOk="0">
                  <a:moveTo>
                    <a:pt x="124" y="0"/>
                  </a:moveTo>
                  <a:cubicBezTo>
                    <a:pt x="109" y="0"/>
                    <a:pt x="94" y="3"/>
                    <a:pt x="81" y="10"/>
                  </a:cubicBezTo>
                  <a:cubicBezTo>
                    <a:pt x="12" y="45"/>
                    <a:pt x="1" y="160"/>
                    <a:pt x="57" y="264"/>
                  </a:cubicBezTo>
                  <a:cubicBezTo>
                    <a:pt x="101" y="347"/>
                    <a:pt x="172" y="400"/>
                    <a:pt x="232" y="400"/>
                  </a:cubicBezTo>
                  <a:cubicBezTo>
                    <a:pt x="247" y="400"/>
                    <a:pt x="262" y="396"/>
                    <a:pt x="275" y="389"/>
                  </a:cubicBezTo>
                  <a:cubicBezTo>
                    <a:pt x="346" y="355"/>
                    <a:pt x="356" y="240"/>
                    <a:pt x="300" y="135"/>
                  </a:cubicBezTo>
                  <a:cubicBezTo>
                    <a:pt x="256" y="52"/>
                    <a:pt x="184" y="0"/>
                    <a:pt x="12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56"/>
            <p:cNvSpPr/>
            <p:nvPr/>
          </p:nvSpPr>
          <p:spPr>
            <a:xfrm>
              <a:off x="1583477" y="1175367"/>
              <a:ext cx="17663" cy="21687"/>
            </a:xfrm>
            <a:custGeom>
              <a:avLst/>
              <a:gdLst/>
              <a:ahLst/>
              <a:cxnLst/>
              <a:rect l="l" t="t" r="r" b="b"/>
              <a:pathLst>
                <a:path w="338" h="415" extrusionOk="0">
                  <a:moveTo>
                    <a:pt x="128" y="1"/>
                  </a:moveTo>
                  <a:cubicBezTo>
                    <a:pt x="118" y="1"/>
                    <a:pt x="107" y="2"/>
                    <a:pt x="97" y="6"/>
                  </a:cubicBezTo>
                  <a:cubicBezTo>
                    <a:pt x="28" y="33"/>
                    <a:pt x="0" y="141"/>
                    <a:pt x="42" y="252"/>
                  </a:cubicBezTo>
                  <a:cubicBezTo>
                    <a:pt x="75" y="349"/>
                    <a:pt x="147" y="414"/>
                    <a:pt x="211" y="414"/>
                  </a:cubicBezTo>
                  <a:cubicBezTo>
                    <a:pt x="221" y="414"/>
                    <a:pt x="231" y="412"/>
                    <a:pt x="240" y="409"/>
                  </a:cubicBezTo>
                  <a:cubicBezTo>
                    <a:pt x="314" y="385"/>
                    <a:pt x="338" y="273"/>
                    <a:pt x="299" y="162"/>
                  </a:cubicBezTo>
                  <a:cubicBezTo>
                    <a:pt x="266" y="66"/>
                    <a:pt x="194" y="1"/>
                    <a:pt x="12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56"/>
            <p:cNvSpPr/>
            <p:nvPr/>
          </p:nvSpPr>
          <p:spPr>
            <a:xfrm>
              <a:off x="1557297" y="1146468"/>
              <a:ext cx="48547" cy="92496"/>
            </a:xfrm>
            <a:custGeom>
              <a:avLst/>
              <a:gdLst/>
              <a:ahLst/>
              <a:cxnLst/>
              <a:rect l="l" t="t" r="r" b="b"/>
              <a:pathLst>
                <a:path w="929" h="1770" extrusionOk="0">
                  <a:moveTo>
                    <a:pt x="621" y="0"/>
                  </a:moveTo>
                  <a:cubicBezTo>
                    <a:pt x="527" y="0"/>
                    <a:pt x="416" y="28"/>
                    <a:pt x="303" y="116"/>
                  </a:cubicBezTo>
                  <a:cubicBezTo>
                    <a:pt x="0" y="350"/>
                    <a:pt x="460" y="1341"/>
                    <a:pt x="536" y="1502"/>
                  </a:cubicBezTo>
                  <a:cubicBezTo>
                    <a:pt x="536" y="1526"/>
                    <a:pt x="526" y="1598"/>
                    <a:pt x="470" y="1640"/>
                  </a:cubicBezTo>
                  <a:cubicBezTo>
                    <a:pt x="440" y="1660"/>
                    <a:pt x="401" y="1670"/>
                    <a:pt x="354" y="1670"/>
                  </a:cubicBezTo>
                  <a:cubicBezTo>
                    <a:pt x="301" y="1670"/>
                    <a:pt x="237" y="1657"/>
                    <a:pt x="164" y="1630"/>
                  </a:cubicBezTo>
                  <a:cubicBezTo>
                    <a:pt x="160" y="1629"/>
                    <a:pt x="155" y="1628"/>
                    <a:pt x="151" y="1628"/>
                  </a:cubicBezTo>
                  <a:cubicBezTo>
                    <a:pt x="129" y="1628"/>
                    <a:pt x="107" y="1641"/>
                    <a:pt x="101" y="1661"/>
                  </a:cubicBezTo>
                  <a:cubicBezTo>
                    <a:pt x="91" y="1686"/>
                    <a:pt x="105" y="1717"/>
                    <a:pt x="129" y="1724"/>
                  </a:cubicBezTo>
                  <a:cubicBezTo>
                    <a:pt x="216" y="1755"/>
                    <a:pt x="289" y="1770"/>
                    <a:pt x="355" y="1770"/>
                  </a:cubicBezTo>
                  <a:cubicBezTo>
                    <a:pt x="425" y="1770"/>
                    <a:pt x="481" y="1752"/>
                    <a:pt x="529" y="1720"/>
                  </a:cubicBezTo>
                  <a:cubicBezTo>
                    <a:pt x="637" y="1640"/>
                    <a:pt x="637" y="1494"/>
                    <a:pt x="637" y="1487"/>
                  </a:cubicBezTo>
                  <a:cubicBezTo>
                    <a:pt x="637" y="1481"/>
                    <a:pt x="633" y="1473"/>
                    <a:pt x="630" y="1470"/>
                  </a:cubicBezTo>
                  <a:cubicBezTo>
                    <a:pt x="428" y="1052"/>
                    <a:pt x="177" y="339"/>
                    <a:pt x="362" y="196"/>
                  </a:cubicBezTo>
                  <a:cubicBezTo>
                    <a:pt x="457" y="122"/>
                    <a:pt x="548" y="99"/>
                    <a:pt x="625" y="99"/>
                  </a:cubicBezTo>
                  <a:cubicBezTo>
                    <a:pt x="749" y="99"/>
                    <a:pt x="836" y="161"/>
                    <a:pt x="842" y="166"/>
                  </a:cubicBezTo>
                  <a:cubicBezTo>
                    <a:pt x="850" y="171"/>
                    <a:pt x="860" y="174"/>
                    <a:pt x="870" y="174"/>
                  </a:cubicBezTo>
                  <a:cubicBezTo>
                    <a:pt x="886" y="174"/>
                    <a:pt x="901" y="167"/>
                    <a:pt x="911" y="155"/>
                  </a:cubicBezTo>
                  <a:cubicBezTo>
                    <a:pt x="929" y="134"/>
                    <a:pt x="922" y="103"/>
                    <a:pt x="901" y="85"/>
                  </a:cubicBezTo>
                  <a:cubicBezTo>
                    <a:pt x="899" y="83"/>
                    <a:pt x="784" y="0"/>
                    <a:pt x="62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56"/>
            <p:cNvSpPr/>
            <p:nvPr/>
          </p:nvSpPr>
          <p:spPr>
            <a:xfrm>
              <a:off x="1558394" y="1249938"/>
              <a:ext cx="47450" cy="21373"/>
            </a:xfrm>
            <a:custGeom>
              <a:avLst/>
              <a:gdLst/>
              <a:ahLst/>
              <a:cxnLst/>
              <a:rect l="l" t="t" r="r" b="b"/>
              <a:pathLst>
                <a:path w="908" h="409" extrusionOk="0">
                  <a:moveTo>
                    <a:pt x="853" y="1"/>
                  </a:moveTo>
                  <a:cubicBezTo>
                    <a:pt x="834" y="1"/>
                    <a:pt x="815" y="11"/>
                    <a:pt x="807" y="29"/>
                  </a:cubicBezTo>
                  <a:cubicBezTo>
                    <a:pt x="804" y="33"/>
                    <a:pt x="707" y="238"/>
                    <a:pt x="505" y="294"/>
                  </a:cubicBezTo>
                  <a:cubicBezTo>
                    <a:pt x="471" y="304"/>
                    <a:pt x="437" y="309"/>
                    <a:pt x="401" y="309"/>
                  </a:cubicBezTo>
                  <a:cubicBezTo>
                    <a:pt x="303" y="309"/>
                    <a:pt x="196" y="271"/>
                    <a:pt x="84" y="200"/>
                  </a:cubicBezTo>
                  <a:cubicBezTo>
                    <a:pt x="76" y="195"/>
                    <a:pt x="66" y="192"/>
                    <a:pt x="57" y="192"/>
                  </a:cubicBezTo>
                  <a:cubicBezTo>
                    <a:pt x="41" y="192"/>
                    <a:pt x="24" y="199"/>
                    <a:pt x="14" y="214"/>
                  </a:cubicBezTo>
                  <a:cubicBezTo>
                    <a:pt x="0" y="238"/>
                    <a:pt x="7" y="266"/>
                    <a:pt x="31" y="283"/>
                  </a:cubicBezTo>
                  <a:cubicBezTo>
                    <a:pt x="160" y="367"/>
                    <a:pt x="285" y="408"/>
                    <a:pt x="404" y="408"/>
                  </a:cubicBezTo>
                  <a:cubicBezTo>
                    <a:pt x="445" y="408"/>
                    <a:pt x="490" y="402"/>
                    <a:pt x="532" y="391"/>
                  </a:cubicBezTo>
                  <a:cubicBezTo>
                    <a:pt x="776" y="322"/>
                    <a:pt x="890" y="82"/>
                    <a:pt x="895" y="71"/>
                  </a:cubicBezTo>
                  <a:cubicBezTo>
                    <a:pt x="908" y="47"/>
                    <a:pt x="898" y="19"/>
                    <a:pt x="874" y="5"/>
                  </a:cubicBezTo>
                  <a:cubicBezTo>
                    <a:pt x="867" y="2"/>
                    <a:pt x="860" y="1"/>
                    <a:pt x="85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56"/>
            <p:cNvSpPr/>
            <p:nvPr/>
          </p:nvSpPr>
          <p:spPr>
            <a:xfrm>
              <a:off x="1498716" y="1158853"/>
              <a:ext cx="44053" cy="35013"/>
            </a:xfrm>
            <a:custGeom>
              <a:avLst/>
              <a:gdLst/>
              <a:ahLst/>
              <a:cxnLst/>
              <a:rect l="l" t="t" r="r" b="b"/>
              <a:pathLst>
                <a:path w="843" h="670" extrusionOk="0">
                  <a:moveTo>
                    <a:pt x="499" y="1"/>
                  </a:moveTo>
                  <a:cubicBezTo>
                    <a:pt x="467" y="1"/>
                    <a:pt x="434" y="5"/>
                    <a:pt x="401" y="15"/>
                  </a:cubicBezTo>
                  <a:cubicBezTo>
                    <a:pt x="220" y="67"/>
                    <a:pt x="91" y="266"/>
                    <a:pt x="8" y="607"/>
                  </a:cubicBezTo>
                  <a:cubicBezTo>
                    <a:pt x="1" y="635"/>
                    <a:pt x="18" y="659"/>
                    <a:pt x="43" y="666"/>
                  </a:cubicBezTo>
                  <a:cubicBezTo>
                    <a:pt x="49" y="666"/>
                    <a:pt x="53" y="669"/>
                    <a:pt x="57" y="669"/>
                  </a:cubicBezTo>
                  <a:cubicBezTo>
                    <a:pt x="78" y="669"/>
                    <a:pt x="99" y="652"/>
                    <a:pt x="105" y="631"/>
                  </a:cubicBezTo>
                  <a:cubicBezTo>
                    <a:pt x="175" y="332"/>
                    <a:pt x="286" y="151"/>
                    <a:pt x="429" y="109"/>
                  </a:cubicBezTo>
                  <a:cubicBezTo>
                    <a:pt x="451" y="102"/>
                    <a:pt x="474" y="99"/>
                    <a:pt x="496" y="99"/>
                  </a:cubicBezTo>
                  <a:cubicBezTo>
                    <a:pt x="631" y="99"/>
                    <a:pt x="752" y="210"/>
                    <a:pt x="752" y="210"/>
                  </a:cubicBezTo>
                  <a:cubicBezTo>
                    <a:pt x="762" y="218"/>
                    <a:pt x="775" y="223"/>
                    <a:pt x="787" y="223"/>
                  </a:cubicBezTo>
                  <a:cubicBezTo>
                    <a:pt x="800" y="223"/>
                    <a:pt x="813" y="218"/>
                    <a:pt x="822" y="207"/>
                  </a:cubicBezTo>
                  <a:cubicBezTo>
                    <a:pt x="843" y="189"/>
                    <a:pt x="839" y="158"/>
                    <a:pt x="818" y="137"/>
                  </a:cubicBezTo>
                  <a:cubicBezTo>
                    <a:pt x="813" y="131"/>
                    <a:pt x="673" y="1"/>
                    <a:pt x="49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56"/>
            <p:cNvSpPr/>
            <p:nvPr/>
          </p:nvSpPr>
          <p:spPr>
            <a:xfrm>
              <a:off x="1388401" y="1028262"/>
              <a:ext cx="295986" cy="252351"/>
            </a:xfrm>
            <a:custGeom>
              <a:avLst/>
              <a:gdLst/>
              <a:ahLst/>
              <a:cxnLst/>
              <a:rect l="l" t="t" r="r" b="b"/>
              <a:pathLst>
                <a:path w="5664" h="4829" extrusionOk="0">
                  <a:moveTo>
                    <a:pt x="2418" y="0"/>
                  </a:moveTo>
                  <a:cubicBezTo>
                    <a:pt x="1163" y="0"/>
                    <a:pt x="988" y="1099"/>
                    <a:pt x="988" y="2153"/>
                  </a:cubicBezTo>
                  <a:cubicBezTo>
                    <a:pt x="988" y="3297"/>
                    <a:pt x="0" y="4647"/>
                    <a:pt x="675" y="4804"/>
                  </a:cubicBezTo>
                  <a:cubicBezTo>
                    <a:pt x="749" y="4821"/>
                    <a:pt x="817" y="4828"/>
                    <a:pt x="882" y="4828"/>
                  </a:cubicBezTo>
                  <a:cubicBezTo>
                    <a:pt x="1404" y="4828"/>
                    <a:pt x="1611" y="4334"/>
                    <a:pt x="1611" y="4334"/>
                  </a:cubicBezTo>
                  <a:cubicBezTo>
                    <a:pt x="1611" y="4334"/>
                    <a:pt x="2338" y="3141"/>
                    <a:pt x="2338" y="2309"/>
                  </a:cubicBezTo>
                  <a:cubicBezTo>
                    <a:pt x="2338" y="1602"/>
                    <a:pt x="2991" y="1549"/>
                    <a:pt x="3187" y="1549"/>
                  </a:cubicBezTo>
                  <a:cubicBezTo>
                    <a:pt x="3222" y="1549"/>
                    <a:pt x="3242" y="1551"/>
                    <a:pt x="3242" y="1551"/>
                  </a:cubicBezTo>
                  <a:cubicBezTo>
                    <a:pt x="3242" y="1551"/>
                    <a:pt x="3246" y="1548"/>
                    <a:pt x="3253" y="1540"/>
                  </a:cubicBezTo>
                  <a:cubicBezTo>
                    <a:pt x="3287" y="1497"/>
                    <a:pt x="3439" y="1322"/>
                    <a:pt x="3655" y="1322"/>
                  </a:cubicBezTo>
                  <a:cubicBezTo>
                    <a:pt x="3752" y="1322"/>
                    <a:pt x="3863" y="1357"/>
                    <a:pt x="3981" y="1456"/>
                  </a:cubicBezTo>
                  <a:cubicBezTo>
                    <a:pt x="4394" y="1811"/>
                    <a:pt x="4440" y="2226"/>
                    <a:pt x="4777" y="2333"/>
                  </a:cubicBezTo>
                  <a:cubicBezTo>
                    <a:pt x="4807" y="2343"/>
                    <a:pt x="4839" y="2347"/>
                    <a:pt x="4872" y="2347"/>
                  </a:cubicBezTo>
                  <a:cubicBezTo>
                    <a:pt x="5208" y="2347"/>
                    <a:pt x="5664" y="1902"/>
                    <a:pt x="5664" y="1902"/>
                  </a:cubicBezTo>
                  <a:cubicBezTo>
                    <a:pt x="5664" y="1902"/>
                    <a:pt x="5160" y="1168"/>
                    <a:pt x="4561" y="646"/>
                  </a:cubicBezTo>
                  <a:cubicBezTo>
                    <a:pt x="4158" y="295"/>
                    <a:pt x="3810" y="200"/>
                    <a:pt x="3576" y="200"/>
                  </a:cubicBezTo>
                  <a:cubicBezTo>
                    <a:pt x="3487" y="200"/>
                    <a:pt x="3414" y="214"/>
                    <a:pt x="3361" y="232"/>
                  </a:cubicBezTo>
                  <a:cubicBezTo>
                    <a:pt x="3229" y="135"/>
                    <a:pt x="3034" y="61"/>
                    <a:pt x="2752" y="24"/>
                  </a:cubicBezTo>
                  <a:cubicBezTo>
                    <a:pt x="2633" y="8"/>
                    <a:pt x="2522" y="0"/>
                    <a:pt x="241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56"/>
            <p:cNvSpPr/>
            <p:nvPr/>
          </p:nvSpPr>
          <p:spPr>
            <a:xfrm>
              <a:off x="1422734" y="1064842"/>
              <a:ext cx="140416" cy="183372"/>
            </a:xfrm>
            <a:custGeom>
              <a:avLst/>
              <a:gdLst/>
              <a:ahLst/>
              <a:cxnLst/>
              <a:rect l="l" t="t" r="r" b="b"/>
              <a:pathLst>
                <a:path w="2687" h="3509" extrusionOk="0">
                  <a:moveTo>
                    <a:pt x="2038" y="1"/>
                  </a:moveTo>
                  <a:cubicBezTo>
                    <a:pt x="1839" y="1"/>
                    <a:pt x="1616" y="69"/>
                    <a:pt x="1403" y="284"/>
                  </a:cubicBezTo>
                  <a:cubicBezTo>
                    <a:pt x="996" y="687"/>
                    <a:pt x="905" y="1349"/>
                    <a:pt x="825" y="1925"/>
                  </a:cubicBezTo>
                  <a:cubicBezTo>
                    <a:pt x="790" y="2184"/>
                    <a:pt x="756" y="2423"/>
                    <a:pt x="700" y="2629"/>
                  </a:cubicBezTo>
                  <a:cubicBezTo>
                    <a:pt x="522" y="3279"/>
                    <a:pt x="63" y="3404"/>
                    <a:pt x="42" y="3411"/>
                  </a:cubicBezTo>
                  <a:cubicBezTo>
                    <a:pt x="18" y="3418"/>
                    <a:pt x="0" y="3443"/>
                    <a:pt x="8" y="3470"/>
                  </a:cubicBezTo>
                  <a:cubicBezTo>
                    <a:pt x="14" y="3491"/>
                    <a:pt x="35" y="3509"/>
                    <a:pt x="56" y="3509"/>
                  </a:cubicBezTo>
                  <a:cubicBezTo>
                    <a:pt x="60" y="3509"/>
                    <a:pt x="63" y="3509"/>
                    <a:pt x="67" y="3505"/>
                  </a:cubicBezTo>
                  <a:cubicBezTo>
                    <a:pt x="91" y="3502"/>
                    <a:pt x="599" y="3366"/>
                    <a:pt x="794" y="2656"/>
                  </a:cubicBezTo>
                  <a:cubicBezTo>
                    <a:pt x="853" y="2441"/>
                    <a:pt x="888" y="2197"/>
                    <a:pt x="923" y="1940"/>
                  </a:cubicBezTo>
                  <a:cubicBezTo>
                    <a:pt x="1002" y="1376"/>
                    <a:pt x="1090" y="736"/>
                    <a:pt x="1472" y="353"/>
                  </a:cubicBezTo>
                  <a:cubicBezTo>
                    <a:pt x="1666" y="160"/>
                    <a:pt x="1866" y="98"/>
                    <a:pt x="2043" y="98"/>
                  </a:cubicBezTo>
                  <a:cubicBezTo>
                    <a:pt x="2348" y="98"/>
                    <a:pt x="2584" y="281"/>
                    <a:pt x="2600" y="294"/>
                  </a:cubicBezTo>
                  <a:cubicBezTo>
                    <a:pt x="2609" y="302"/>
                    <a:pt x="2620" y="305"/>
                    <a:pt x="2631" y="305"/>
                  </a:cubicBezTo>
                  <a:cubicBezTo>
                    <a:pt x="2645" y="305"/>
                    <a:pt x="2659" y="299"/>
                    <a:pt x="2669" y="287"/>
                  </a:cubicBezTo>
                  <a:cubicBezTo>
                    <a:pt x="2686" y="266"/>
                    <a:pt x="2683" y="235"/>
                    <a:pt x="2662" y="217"/>
                  </a:cubicBezTo>
                  <a:cubicBezTo>
                    <a:pt x="2658" y="213"/>
                    <a:pt x="2386" y="1"/>
                    <a:pt x="2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56"/>
            <p:cNvSpPr/>
            <p:nvPr/>
          </p:nvSpPr>
          <p:spPr>
            <a:xfrm>
              <a:off x="1429476" y="1052719"/>
              <a:ext cx="110577" cy="139684"/>
            </a:xfrm>
            <a:custGeom>
              <a:avLst/>
              <a:gdLst/>
              <a:ahLst/>
              <a:cxnLst/>
              <a:rect l="l" t="t" r="r" b="b"/>
              <a:pathLst>
                <a:path w="2116" h="2673" extrusionOk="0">
                  <a:moveTo>
                    <a:pt x="1414" y="0"/>
                  </a:moveTo>
                  <a:cubicBezTo>
                    <a:pt x="1155" y="0"/>
                    <a:pt x="842" y="104"/>
                    <a:pt x="505" y="442"/>
                  </a:cubicBezTo>
                  <a:cubicBezTo>
                    <a:pt x="38" y="908"/>
                    <a:pt x="38" y="1260"/>
                    <a:pt x="42" y="1796"/>
                  </a:cubicBezTo>
                  <a:cubicBezTo>
                    <a:pt x="42" y="2029"/>
                    <a:pt x="42" y="2294"/>
                    <a:pt x="4" y="2617"/>
                  </a:cubicBezTo>
                  <a:cubicBezTo>
                    <a:pt x="1" y="2645"/>
                    <a:pt x="22" y="2669"/>
                    <a:pt x="46" y="2673"/>
                  </a:cubicBezTo>
                  <a:lnTo>
                    <a:pt x="52" y="2673"/>
                  </a:lnTo>
                  <a:cubicBezTo>
                    <a:pt x="77" y="2673"/>
                    <a:pt x="98" y="2652"/>
                    <a:pt x="101" y="2628"/>
                  </a:cubicBezTo>
                  <a:cubicBezTo>
                    <a:pt x="139" y="2297"/>
                    <a:pt x="139" y="2029"/>
                    <a:pt x="139" y="1796"/>
                  </a:cubicBezTo>
                  <a:cubicBezTo>
                    <a:pt x="139" y="1267"/>
                    <a:pt x="139" y="947"/>
                    <a:pt x="574" y="512"/>
                  </a:cubicBezTo>
                  <a:cubicBezTo>
                    <a:pt x="893" y="193"/>
                    <a:pt x="1184" y="96"/>
                    <a:pt x="1421" y="96"/>
                  </a:cubicBezTo>
                  <a:cubicBezTo>
                    <a:pt x="1778" y="96"/>
                    <a:pt x="2012" y="318"/>
                    <a:pt x="2029" y="335"/>
                  </a:cubicBezTo>
                  <a:cubicBezTo>
                    <a:pt x="2038" y="343"/>
                    <a:pt x="2050" y="348"/>
                    <a:pt x="2062" y="348"/>
                  </a:cubicBezTo>
                  <a:cubicBezTo>
                    <a:pt x="2075" y="348"/>
                    <a:pt x="2088" y="343"/>
                    <a:pt x="2098" y="335"/>
                  </a:cubicBezTo>
                  <a:cubicBezTo>
                    <a:pt x="2116" y="314"/>
                    <a:pt x="2116" y="282"/>
                    <a:pt x="2098" y="265"/>
                  </a:cubicBezTo>
                  <a:cubicBezTo>
                    <a:pt x="2094" y="261"/>
                    <a:pt x="1823" y="0"/>
                    <a:pt x="14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56"/>
            <p:cNvSpPr/>
            <p:nvPr/>
          </p:nvSpPr>
          <p:spPr>
            <a:xfrm>
              <a:off x="1573653" y="1053398"/>
              <a:ext cx="94586" cy="57013"/>
            </a:xfrm>
            <a:custGeom>
              <a:avLst/>
              <a:gdLst/>
              <a:ahLst/>
              <a:cxnLst/>
              <a:rect l="l" t="t" r="r" b="b"/>
              <a:pathLst>
                <a:path w="1810" h="1091" extrusionOk="0">
                  <a:moveTo>
                    <a:pt x="586" y="1"/>
                  </a:moveTo>
                  <a:cubicBezTo>
                    <a:pt x="282" y="1"/>
                    <a:pt x="49" y="109"/>
                    <a:pt x="35" y="116"/>
                  </a:cubicBezTo>
                  <a:cubicBezTo>
                    <a:pt x="11" y="127"/>
                    <a:pt x="1" y="158"/>
                    <a:pt x="11" y="182"/>
                  </a:cubicBezTo>
                  <a:cubicBezTo>
                    <a:pt x="20" y="199"/>
                    <a:pt x="37" y="209"/>
                    <a:pt x="54" y="209"/>
                  </a:cubicBezTo>
                  <a:cubicBezTo>
                    <a:pt x="61" y="209"/>
                    <a:pt x="69" y="207"/>
                    <a:pt x="77" y="203"/>
                  </a:cubicBezTo>
                  <a:cubicBezTo>
                    <a:pt x="82" y="203"/>
                    <a:pt x="304" y="101"/>
                    <a:pt x="590" y="101"/>
                  </a:cubicBezTo>
                  <a:cubicBezTo>
                    <a:pt x="717" y="101"/>
                    <a:pt x="856" y="121"/>
                    <a:pt x="995" y="179"/>
                  </a:cubicBezTo>
                  <a:cubicBezTo>
                    <a:pt x="1312" y="311"/>
                    <a:pt x="1549" y="607"/>
                    <a:pt x="1705" y="1056"/>
                  </a:cubicBezTo>
                  <a:cubicBezTo>
                    <a:pt x="1712" y="1077"/>
                    <a:pt x="1733" y="1091"/>
                    <a:pt x="1754" y="1091"/>
                  </a:cubicBezTo>
                  <a:cubicBezTo>
                    <a:pt x="1757" y="1091"/>
                    <a:pt x="1764" y="1087"/>
                    <a:pt x="1767" y="1087"/>
                  </a:cubicBezTo>
                  <a:cubicBezTo>
                    <a:pt x="1796" y="1077"/>
                    <a:pt x="1809" y="1049"/>
                    <a:pt x="1799" y="1025"/>
                  </a:cubicBezTo>
                  <a:cubicBezTo>
                    <a:pt x="1632" y="548"/>
                    <a:pt x="1375" y="232"/>
                    <a:pt x="1033" y="89"/>
                  </a:cubicBezTo>
                  <a:cubicBezTo>
                    <a:pt x="879" y="23"/>
                    <a:pt x="725" y="1"/>
                    <a:pt x="5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56"/>
            <p:cNvSpPr/>
            <p:nvPr/>
          </p:nvSpPr>
          <p:spPr>
            <a:xfrm>
              <a:off x="1478336" y="1528784"/>
              <a:ext cx="2945442" cy="2109165"/>
            </a:xfrm>
            <a:custGeom>
              <a:avLst/>
              <a:gdLst/>
              <a:ahLst/>
              <a:cxnLst/>
              <a:rect l="l" t="t" r="r" b="b"/>
              <a:pathLst>
                <a:path w="56364" h="40361" extrusionOk="0">
                  <a:moveTo>
                    <a:pt x="8827" y="1"/>
                  </a:moveTo>
                  <a:cubicBezTo>
                    <a:pt x="8530" y="1"/>
                    <a:pt x="8240" y="96"/>
                    <a:pt x="8000" y="270"/>
                  </a:cubicBezTo>
                  <a:cubicBezTo>
                    <a:pt x="7933" y="315"/>
                    <a:pt x="7885" y="378"/>
                    <a:pt x="7843" y="448"/>
                  </a:cubicBezTo>
                  <a:lnTo>
                    <a:pt x="6566" y="2658"/>
                  </a:lnTo>
                  <a:cubicBezTo>
                    <a:pt x="6456" y="2851"/>
                    <a:pt x="6250" y="2966"/>
                    <a:pt x="6031" y="2966"/>
                  </a:cubicBezTo>
                  <a:cubicBezTo>
                    <a:pt x="6002" y="2966"/>
                    <a:pt x="5973" y="2964"/>
                    <a:pt x="5944" y="2960"/>
                  </a:cubicBezTo>
                  <a:lnTo>
                    <a:pt x="4983" y="2817"/>
                  </a:lnTo>
                  <a:cubicBezTo>
                    <a:pt x="4953" y="2813"/>
                    <a:pt x="4924" y="2811"/>
                    <a:pt x="4894" y="2811"/>
                  </a:cubicBezTo>
                  <a:cubicBezTo>
                    <a:pt x="4593" y="2811"/>
                    <a:pt x="4329" y="3031"/>
                    <a:pt x="4284" y="3339"/>
                  </a:cubicBezTo>
                  <a:lnTo>
                    <a:pt x="50" y="32206"/>
                  </a:lnTo>
                  <a:cubicBezTo>
                    <a:pt x="1" y="32543"/>
                    <a:pt x="235" y="32856"/>
                    <a:pt x="572" y="32905"/>
                  </a:cubicBezTo>
                  <a:lnTo>
                    <a:pt x="51385" y="40354"/>
                  </a:lnTo>
                  <a:cubicBezTo>
                    <a:pt x="51415" y="40358"/>
                    <a:pt x="51446" y="40360"/>
                    <a:pt x="51475" y="40360"/>
                  </a:cubicBezTo>
                  <a:cubicBezTo>
                    <a:pt x="51777" y="40360"/>
                    <a:pt x="52040" y="40140"/>
                    <a:pt x="52084" y="39836"/>
                  </a:cubicBezTo>
                  <a:lnTo>
                    <a:pt x="56315" y="10966"/>
                  </a:lnTo>
                  <a:cubicBezTo>
                    <a:pt x="56363" y="10628"/>
                    <a:pt x="56134" y="10319"/>
                    <a:pt x="55796" y="10266"/>
                  </a:cubicBezTo>
                  <a:lnTo>
                    <a:pt x="24362" y="5659"/>
                  </a:lnTo>
                  <a:cubicBezTo>
                    <a:pt x="24147" y="5628"/>
                    <a:pt x="23962" y="5482"/>
                    <a:pt x="23879" y="5280"/>
                  </a:cubicBezTo>
                  <a:lnTo>
                    <a:pt x="22741" y="2462"/>
                  </a:lnTo>
                  <a:cubicBezTo>
                    <a:pt x="22710" y="2389"/>
                    <a:pt x="22668" y="2319"/>
                    <a:pt x="22608" y="2264"/>
                  </a:cubicBezTo>
                  <a:cubicBezTo>
                    <a:pt x="22400" y="2065"/>
                    <a:pt x="22133" y="1937"/>
                    <a:pt x="21844" y="1895"/>
                  </a:cubicBezTo>
                  <a:lnTo>
                    <a:pt x="9036" y="16"/>
                  </a:lnTo>
                  <a:cubicBezTo>
                    <a:pt x="8967" y="6"/>
                    <a:pt x="8897" y="1"/>
                    <a:pt x="882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56"/>
            <p:cNvSpPr/>
            <p:nvPr/>
          </p:nvSpPr>
          <p:spPr>
            <a:xfrm>
              <a:off x="1474364" y="1523663"/>
              <a:ext cx="2953437" cy="2119616"/>
            </a:xfrm>
            <a:custGeom>
              <a:avLst/>
              <a:gdLst/>
              <a:ahLst/>
              <a:cxnLst/>
              <a:rect l="l" t="t" r="r" b="b"/>
              <a:pathLst>
                <a:path w="56517" h="40561" extrusionOk="0">
                  <a:moveTo>
                    <a:pt x="8906" y="198"/>
                  </a:moveTo>
                  <a:cubicBezTo>
                    <a:pt x="8970" y="198"/>
                    <a:pt x="9034" y="203"/>
                    <a:pt x="9099" y="212"/>
                  </a:cubicBezTo>
                  <a:lnTo>
                    <a:pt x="21905" y="2091"/>
                  </a:lnTo>
                  <a:cubicBezTo>
                    <a:pt x="22173" y="2129"/>
                    <a:pt x="22421" y="2247"/>
                    <a:pt x="22619" y="2435"/>
                  </a:cubicBezTo>
                  <a:cubicBezTo>
                    <a:pt x="22660" y="2473"/>
                    <a:pt x="22695" y="2529"/>
                    <a:pt x="22726" y="2599"/>
                  </a:cubicBezTo>
                  <a:lnTo>
                    <a:pt x="23864" y="5417"/>
                  </a:lnTo>
                  <a:cubicBezTo>
                    <a:pt x="23958" y="5650"/>
                    <a:pt x="24174" y="5817"/>
                    <a:pt x="24425" y="5855"/>
                  </a:cubicBezTo>
                  <a:lnTo>
                    <a:pt x="55859" y="10465"/>
                  </a:lnTo>
                  <a:cubicBezTo>
                    <a:pt x="55994" y="10483"/>
                    <a:pt x="56116" y="10555"/>
                    <a:pt x="56196" y="10667"/>
                  </a:cubicBezTo>
                  <a:cubicBezTo>
                    <a:pt x="56280" y="10778"/>
                    <a:pt x="56314" y="10913"/>
                    <a:pt x="56293" y="11050"/>
                  </a:cubicBezTo>
                  <a:lnTo>
                    <a:pt x="52063" y="39920"/>
                  </a:lnTo>
                  <a:cubicBezTo>
                    <a:pt x="52042" y="40055"/>
                    <a:pt x="51969" y="40177"/>
                    <a:pt x="51858" y="40257"/>
                  </a:cubicBezTo>
                  <a:cubicBezTo>
                    <a:pt x="51770" y="40325"/>
                    <a:pt x="51664" y="40361"/>
                    <a:pt x="51553" y="40361"/>
                  </a:cubicBezTo>
                  <a:cubicBezTo>
                    <a:pt x="51528" y="40361"/>
                    <a:pt x="51501" y="40359"/>
                    <a:pt x="51475" y="40355"/>
                  </a:cubicBezTo>
                  <a:lnTo>
                    <a:pt x="661" y="32906"/>
                  </a:lnTo>
                  <a:cubicBezTo>
                    <a:pt x="526" y="32885"/>
                    <a:pt x="404" y="32811"/>
                    <a:pt x="321" y="32704"/>
                  </a:cubicBezTo>
                  <a:cubicBezTo>
                    <a:pt x="241" y="32593"/>
                    <a:pt x="206" y="32456"/>
                    <a:pt x="227" y="32318"/>
                  </a:cubicBezTo>
                  <a:lnTo>
                    <a:pt x="4457" y="3451"/>
                  </a:lnTo>
                  <a:cubicBezTo>
                    <a:pt x="4478" y="3312"/>
                    <a:pt x="4552" y="3194"/>
                    <a:pt x="4659" y="3110"/>
                  </a:cubicBezTo>
                  <a:cubicBezTo>
                    <a:pt x="4750" y="3044"/>
                    <a:pt x="4857" y="3009"/>
                    <a:pt x="4969" y="3009"/>
                  </a:cubicBezTo>
                  <a:cubicBezTo>
                    <a:pt x="4993" y="3009"/>
                    <a:pt x="5018" y="3009"/>
                    <a:pt x="5042" y="3013"/>
                  </a:cubicBezTo>
                  <a:lnTo>
                    <a:pt x="6005" y="3155"/>
                  </a:lnTo>
                  <a:cubicBezTo>
                    <a:pt x="6040" y="3160"/>
                    <a:pt x="6075" y="3163"/>
                    <a:pt x="6110" y="3163"/>
                  </a:cubicBezTo>
                  <a:cubicBezTo>
                    <a:pt x="6363" y="3163"/>
                    <a:pt x="6598" y="3031"/>
                    <a:pt x="6729" y="2807"/>
                  </a:cubicBezTo>
                  <a:lnTo>
                    <a:pt x="8006" y="595"/>
                  </a:lnTo>
                  <a:cubicBezTo>
                    <a:pt x="8044" y="532"/>
                    <a:pt x="8086" y="483"/>
                    <a:pt x="8131" y="448"/>
                  </a:cubicBezTo>
                  <a:cubicBezTo>
                    <a:pt x="8361" y="284"/>
                    <a:pt x="8629" y="198"/>
                    <a:pt x="8906" y="198"/>
                  </a:cubicBezTo>
                  <a:close/>
                  <a:moveTo>
                    <a:pt x="8902" y="0"/>
                  </a:moveTo>
                  <a:cubicBezTo>
                    <a:pt x="8585" y="0"/>
                    <a:pt x="8276" y="99"/>
                    <a:pt x="8017" y="288"/>
                  </a:cubicBezTo>
                  <a:cubicBezTo>
                    <a:pt x="7947" y="337"/>
                    <a:pt x="7884" y="410"/>
                    <a:pt x="7836" y="497"/>
                  </a:cubicBezTo>
                  <a:lnTo>
                    <a:pt x="6556" y="2706"/>
                  </a:lnTo>
                  <a:cubicBezTo>
                    <a:pt x="6464" y="2868"/>
                    <a:pt x="6295" y="2966"/>
                    <a:pt x="6111" y="2966"/>
                  </a:cubicBezTo>
                  <a:cubicBezTo>
                    <a:pt x="6086" y="2966"/>
                    <a:pt x="6060" y="2964"/>
                    <a:pt x="6034" y="2960"/>
                  </a:cubicBezTo>
                  <a:lnTo>
                    <a:pt x="5074" y="2818"/>
                  </a:lnTo>
                  <a:cubicBezTo>
                    <a:pt x="5039" y="2813"/>
                    <a:pt x="5004" y="2810"/>
                    <a:pt x="4969" y="2810"/>
                  </a:cubicBezTo>
                  <a:cubicBezTo>
                    <a:pt x="4816" y="2810"/>
                    <a:pt x="4666" y="2860"/>
                    <a:pt x="4541" y="2953"/>
                  </a:cubicBezTo>
                  <a:cubicBezTo>
                    <a:pt x="4388" y="3064"/>
                    <a:pt x="4290" y="3231"/>
                    <a:pt x="4263" y="3419"/>
                  </a:cubicBezTo>
                  <a:lnTo>
                    <a:pt x="28" y="32289"/>
                  </a:lnTo>
                  <a:cubicBezTo>
                    <a:pt x="1" y="32477"/>
                    <a:pt x="49" y="32669"/>
                    <a:pt x="165" y="32822"/>
                  </a:cubicBezTo>
                  <a:cubicBezTo>
                    <a:pt x="279" y="32975"/>
                    <a:pt x="443" y="33073"/>
                    <a:pt x="634" y="33100"/>
                  </a:cubicBezTo>
                  <a:lnTo>
                    <a:pt x="51447" y="40549"/>
                  </a:lnTo>
                  <a:cubicBezTo>
                    <a:pt x="51482" y="40556"/>
                    <a:pt x="51517" y="40560"/>
                    <a:pt x="51551" y="40560"/>
                  </a:cubicBezTo>
                  <a:cubicBezTo>
                    <a:pt x="51705" y="40560"/>
                    <a:pt x="51854" y="40508"/>
                    <a:pt x="51976" y="40417"/>
                  </a:cubicBezTo>
                  <a:cubicBezTo>
                    <a:pt x="52129" y="40302"/>
                    <a:pt x="52230" y="40135"/>
                    <a:pt x="52258" y="39947"/>
                  </a:cubicBezTo>
                  <a:lnTo>
                    <a:pt x="56492" y="11077"/>
                  </a:lnTo>
                  <a:cubicBezTo>
                    <a:pt x="56516" y="10889"/>
                    <a:pt x="56471" y="10701"/>
                    <a:pt x="56356" y="10549"/>
                  </a:cubicBezTo>
                  <a:cubicBezTo>
                    <a:pt x="56241" y="10396"/>
                    <a:pt x="56074" y="10295"/>
                    <a:pt x="55887" y="10266"/>
                  </a:cubicBezTo>
                  <a:lnTo>
                    <a:pt x="24452" y="5660"/>
                  </a:lnTo>
                  <a:cubicBezTo>
                    <a:pt x="24271" y="5632"/>
                    <a:pt x="24115" y="5511"/>
                    <a:pt x="24049" y="5340"/>
                  </a:cubicBezTo>
                  <a:lnTo>
                    <a:pt x="22907" y="2526"/>
                  </a:lnTo>
                  <a:cubicBezTo>
                    <a:pt x="22869" y="2428"/>
                    <a:pt x="22817" y="2348"/>
                    <a:pt x="22755" y="2289"/>
                  </a:cubicBezTo>
                  <a:cubicBezTo>
                    <a:pt x="22528" y="2077"/>
                    <a:pt x="22243" y="1937"/>
                    <a:pt x="21933" y="1892"/>
                  </a:cubicBezTo>
                  <a:lnTo>
                    <a:pt x="9127" y="17"/>
                  </a:lnTo>
                  <a:cubicBezTo>
                    <a:pt x="9052" y="6"/>
                    <a:pt x="8977" y="0"/>
                    <a:pt x="890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56"/>
            <p:cNvSpPr/>
            <p:nvPr/>
          </p:nvSpPr>
          <p:spPr>
            <a:xfrm>
              <a:off x="1993644" y="1605185"/>
              <a:ext cx="498380" cy="127874"/>
            </a:xfrm>
            <a:custGeom>
              <a:avLst/>
              <a:gdLst/>
              <a:ahLst/>
              <a:cxnLst/>
              <a:rect l="l" t="t" r="r" b="b"/>
              <a:pathLst>
                <a:path w="9537" h="2447" extrusionOk="0">
                  <a:moveTo>
                    <a:pt x="772" y="0"/>
                  </a:moveTo>
                  <a:cubicBezTo>
                    <a:pt x="410" y="0"/>
                    <a:pt x="98" y="269"/>
                    <a:pt x="52" y="639"/>
                  </a:cubicBezTo>
                  <a:cubicBezTo>
                    <a:pt x="0" y="1035"/>
                    <a:pt x="285" y="1397"/>
                    <a:pt x="682" y="1449"/>
                  </a:cubicBezTo>
                  <a:lnTo>
                    <a:pt x="8677" y="2440"/>
                  </a:lnTo>
                  <a:cubicBezTo>
                    <a:pt x="8707" y="2444"/>
                    <a:pt x="8738" y="2446"/>
                    <a:pt x="8768" y="2446"/>
                  </a:cubicBezTo>
                  <a:cubicBezTo>
                    <a:pt x="9131" y="2446"/>
                    <a:pt x="9443" y="2177"/>
                    <a:pt x="9488" y="1808"/>
                  </a:cubicBezTo>
                  <a:cubicBezTo>
                    <a:pt x="9537" y="1411"/>
                    <a:pt x="9255" y="1049"/>
                    <a:pt x="8858" y="997"/>
                  </a:cubicBezTo>
                  <a:lnTo>
                    <a:pt x="863" y="6"/>
                  </a:lnTo>
                  <a:cubicBezTo>
                    <a:pt x="832" y="2"/>
                    <a:pt x="802" y="0"/>
                    <a:pt x="77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56"/>
            <p:cNvSpPr/>
            <p:nvPr/>
          </p:nvSpPr>
          <p:spPr>
            <a:xfrm>
              <a:off x="4203182" y="2445799"/>
              <a:ext cx="105351" cy="170568"/>
            </a:xfrm>
            <a:custGeom>
              <a:avLst/>
              <a:gdLst/>
              <a:ahLst/>
              <a:cxnLst/>
              <a:rect l="l" t="t" r="r" b="b"/>
              <a:pathLst>
                <a:path w="2016" h="3264" extrusionOk="0">
                  <a:moveTo>
                    <a:pt x="564" y="0"/>
                  </a:moveTo>
                  <a:lnTo>
                    <a:pt x="0" y="1569"/>
                  </a:lnTo>
                  <a:lnTo>
                    <a:pt x="1291" y="3263"/>
                  </a:lnTo>
                  <a:lnTo>
                    <a:pt x="2015" y="2745"/>
                  </a:lnTo>
                  <a:lnTo>
                    <a:pt x="1548" y="134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56"/>
            <p:cNvSpPr/>
            <p:nvPr/>
          </p:nvSpPr>
          <p:spPr>
            <a:xfrm>
              <a:off x="4197381" y="2434668"/>
              <a:ext cx="117266" cy="188806"/>
            </a:xfrm>
            <a:custGeom>
              <a:avLst/>
              <a:gdLst/>
              <a:ahLst/>
              <a:cxnLst/>
              <a:rect l="l" t="t" r="r" b="b"/>
              <a:pathLst>
                <a:path w="2244" h="3613" extrusionOk="0">
                  <a:moveTo>
                    <a:pt x="707" y="422"/>
                  </a:moveTo>
                  <a:lnTo>
                    <a:pt x="1573" y="1605"/>
                  </a:lnTo>
                  <a:lnTo>
                    <a:pt x="2011" y="2920"/>
                  </a:lnTo>
                  <a:lnTo>
                    <a:pt x="1423" y="3341"/>
                  </a:lnTo>
                  <a:lnTo>
                    <a:pt x="223" y="1765"/>
                  </a:lnTo>
                  <a:lnTo>
                    <a:pt x="707" y="422"/>
                  </a:lnTo>
                  <a:close/>
                  <a:moveTo>
                    <a:pt x="644" y="1"/>
                  </a:moveTo>
                  <a:lnTo>
                    <a:pt x="0" y="1800"/>
                  </a:lnTo>
                  <a:lnTo>
                    <a:pt x="1381" y="3612"/>
                  </a:lnTo>
                  <a:lnTo>
                    <a:pt x="2244" y="2996"/>
                  </a:lnTo>
                  <a:lnTo>
                    <a:pt x="1754" y="1528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6"/>
            <p:cNvSpPr/>
            <p:nvPr/>
          </p:nvSpPr>
          <p:spPr>
            <a:xfrm>
              <a:off x="4268294" y="2589193"/>
              <a:ext cx="438388" cy="448631"/>
            </a:xfrm>
            <a:custGeom>
              <a:avLst/>
              <a:gdLst/>
              <a:ahLst/>
              <a:cxnLst/>
              <a:rect l="l" t="t" r="r" b="b"/>
              <a:pathLst>
                <a:path w="8389" h="8585" extrusionOk="0">
                  <a:moveTo>
                    <a:pt x="769" y="1"/>
                  </a:moveTo>
                  <a:cubicBezTo>
                    <a:pt x="769" y="1"/>
                    <a:pt x="98" y="363"/>
                    <a:pt x="45" y="519"/>
                  </a:cubicBezTo>
                  <a:cubicBezTo>
                    <a:pt x="0" y="652"/>
                    <a:pt x="2261" y="6358"/>
                    <a:pt x="2953" y="8104"/>
                  </a:cubicBezTo>
                  <a:cubicBezTo>
                    <a:pt x="3069" y="8396"/>
                    <a:pt x="3356" y="8585"/>
                    <a:pt x="3671" y="8585"/>
                  </a:cubicBezTo>
                  <a:cubicBezTo>
                    <a:pt x="3679" y="8585"/>
                    <a:pt x="3687" y="8585"/>
                    <a:pt x="3695" y="8585"/>
                  </a:cubicBezTo>
                  <a:lnTo>
                    <a:pt x="8079" y="8400"/>
                  </a:lnTo>
                  <a:lnTo>
                    <a:pt x="8388" y="6117"/>
                  </a:lnTo>
                  <a:lnTo>
                    <a:pt x="8388" y="6117"/>
                  </a:lnTo>
                  <a:lnTo>
                    <a:pt x="4467" y="6257"/>
                  </a:lnTo>
                  <a:cubicBezTo>
                    <a:pt x="4458" y="6257"/>
                    <a:pt x="4449" y="6257"/>
                    <a:pt x="4440" y="6257"/>
                  </a:cubicBezTo>
                  <a:cubicBezTo>
                    <a:pt x="4155" y="6257"/>
                    <a:pt x="3893" y="6096"/>
                    <a:pt x="3761" y="5842"/>
                  </a:cubicBezTo>
                  <a:lnTo>
                    <a:pt x="76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6"/>
            <p:cNvSpPr/>
            <p:nvPr/>
          </p:nvSpPr>
          <p:spPr>
            <a:xfrm>
              <a:off x="4262650" y="2582138"/>
              <a:ext cx="444189" cy="460754"/>
            </a:xfrm>
            <a:custGeom>
              <a:avLst/>
              <a:gdLst/>
              <a:ahLst/>
              <a:cxnLst/>
              <a:rect l="l" t="t" r="r" b="b"/>
              <a:pathLst>
                <a:path w="8500" h="8817" extrusionOk="0">
                  <a:moveTo>
                    <a:pt x="919" y="0"/>
                  </a:moveTo>
                  <a:lnTo>
                    <a:pt x="832" y="49"/>
                  </a:lnTo>
                  <a:cubicBezTo>
                    <a:pt x="616" y="164"/>
                    <a:pt x="115" y="449"/>
                    <a:pt x="60" y="623"/>
                  </a:cubicBezTo>
                  <a:cubicBezTo>
                    <a:pt x="39" y="683"/>
                    <a:pt x="0" y="800"/>
                    <a:pt x="2971" y="8274"/>
                  </a:cubicBezTo>
                  <a:cubicBezTo>
                    <a:pt x="3100" y="8604"/>
                    <a:pt x="3421" y="8816"/>
                    <a:pt x="3771" y="8816"/>
                  </a:cubicBezTo>
                  <a:lnTo>
                    <a:pt x="3806" y="8816"/>
                  </a:lnTo>
                  <a:lnTo>
                    <a:pt x="8190" y="8632"/>
                  </a:lnTo>
                  <a:lnTo>
                    <a:pt x="8183" y="8434"/>
                  </a:lnTo>
                  <a:lnTo>
                    <a:pt x="3800" y="8618"/>
                  </a:lnTo>
                  <a:cubicBezTo>
                    <a:pt x="3789" y="8619"/>
                    <a:pt x="3778" y="8619"/>
                    <a:pt x="3768" y="8619"/>
                  </a:cubicBezTo>
                  <a:cubicBezTo>
                    <a:pt x="3492" y="8619"/>
                    <a:pt x="3253" y="8452"/>
                    <a:pt x="3156" y="8201"/>
                  </a:cubicBezTo>
                  <a:cubicBezTo>
                    <a:pt x="1427" y="3851"/>
                    <a:pt x="324" y="992"/>
                    <a:pt x="254" y="675"/>
                  </a:cubicBezTo>
                  <a:cubicBezTo>
                    <a:pt x="310" y="595"/>
                    <a:pt x="574" y="418"/>
                    <a:pt x="835" y="272"/>
                  </a:cubicBezTo>
                  <a:lnTo>
                    <a:pt x="3782" y="6022"/>
                  </a:lnTo>
                  <a:cubicBezTo>
                    <a:pt x="3930" y="6309"/>
                    <a:pt x="4227" y="6490"/>
                    <a:pt x="4545" y="6490"/>
                  </a:cubicBezTo>
                  <a:cubicBezTo>
                    <a:pt x="4556" y="6490"/>
                    <a:pt x="4567" y="6490"/>
                    <a:pt x="4579" y="6489"/>
                  </a:cubicBezTo>
                  <a:lnTo>
                    <a:pt x="8500" y="6350"/>
                  </a:lnTo>
                  <a:lnTo>
                    <a:pt x="8493" y="6155"/>
                  </a:lnTo>
                  <a:lnTo>
                    <a:pt x="4572" y="6291"/>
                  </a:lnTo>
                  <a:cubicBezTo>
                    <a:pt x="4558" y="6291"/>
                    <a:pt x="4545" y="6292"/>
                    <a:pt x="4532" y="6292"/>
                  </a:cubicBezTo>
                  <a:cubicBezTo>
                    <a:pt x="4293" y="6292"/>
                    <a:pt x="4068" y="6147"/>
                    <a:pt x="3959" y="5932"/>
                  </a:cubicBezTo>
                  <a:lnTo>
                    <a:pt x="91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6"/>
            <p:cNvSpPr/>
            <p:nvPr/>
          </p:nvSpPr>
          <p:spPr>
            <a:xfrm>
              <a:off x="4289929" y="2623579"/>
              <a:ext cx="35117" cy="20589"/>
            </a:xfrm>
            <a:custGeom>
              <a:avLst/>
              <a:gdLst/>
              <a:ahLst/>
              <a:cxnLst/>
              <a:rect l="l" t="t" r="r" b="b"/>
              <a:pathLst>
                <a:path w="672" h="394" extrusionOk="0">
                  <a:moveTo>
                    <a:pt x="616" y="1"/>
                  </a:moveTo>
                  <a:lnTo>
                    <a:pt x="0" y="255"/>
                  </a:lnTo>
                  <a:lnTo>
                    <a:pt x="60" y="394"/>
                  </a:lnTo>
                  <a:lnTo>
                    <a:pt x="672" y="140"/>
                  </a:lnTo>
                  <a:lnTo>
                    <a:pt x="61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6"/>
            <p:cNvSpPr/>
            <p:nvPr/>
          </p:nvSpPr>
          <p:spPr>
            <a:xfrm>
              <a:off x="1501643" y="1865270"/>
              <a:ext cx="2748170" cy="1764893"/>
            </a:xfrm>
            <a:custGeom>
              <a:avLst/>
              <a:gdLst/>
              <a:ahLst/>
              <a:cxnLst/>
              <a:rect l="l" t="t" r="r" b="b"/>
              <a:pathLst>
                <a:path w="52589" h="33773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8"/>
                  </a:cubicBezTo>
                  <a:cubicBezTo>
                    <a:pt x="3296" y="320"/>
                    <a:pt x="3142" y="511"/>
                    <a:pt x="3052" y="734"/>
                  </a:cubicBezTo>
                  <a:lnTo>
                    <a:pt x="2286" y="2661"/>
                  </a:lnTo>
                  <a:cubicBezTo>
                    <a:pt x="2116" y="3082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62"/>
                    <a:pt x="1" y="4474"/>
                  </a:cubicBezTo>
                  <a:lnTo>
                    <a:pt x="1" y="32659"/>
                  </a:lnTo>
                  <a:cubicBezTo>
                    <a:pt x="1" y="33272"/>
                    <a:pt x="498" y="33773"/>
                    <a:pt x="1114" y="33773"/>
                  </a:cubicBezTo>
                  <a:lnTo>
                    <a:pt x="51475" y="33773"/>
                  </a:lnTo>
                  <a:cubicBezTo>
                    <a:pt x="52091" y="33773"/>
                    <a:pt x="52588" y="33272"/>
                    <a:pt x="52588" y="32659"/>
                  </a:cubicBezTo>
                  <a:lnTo>
                    <a:pt x="52588" y="4474"/>
                  </a:lnTo>
                  <a:cubicBezTo>
                    <a:pt x="52588" y="3862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1"/>
                  </a:cubicBezTo>
                  <a:lnTo>
                    <a:pt x="18210" y="564"/>
                  </a:lnTo>
                  <a:cubicBezTo>
                    <a:pt x="18089" y="355"/>
                    <a:pt x="17901" y="185"/>
                    <a:pt x="17674" y="94"/>
                  </a:cubicBezTo>
                  <a:cubicBezTo>
                    <a:pt x="17515" y="34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6"/>
            <p:cNvSpPr/>
            <p:nvPr/>
          </p:nvSpPr>
          <p:spPr>
            <a:xfrm>
              <a:off x="1496574" y="1860149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9"/>
                  </a:moveTo>
                  <a:cubicBezTo>
                    <a:pt x="17427" y="199"/>
                    <a:pt x="17583" y="227"/>
                    <a:pt x="17737" y="286"/>
                  </a:cubicBezTo>
                  <a:cubicBezTo>
                    <a:pt x="17935" y="362"/>
                    <a:pt x="18105" y="512"/>
                    <a:pt x="18224" y="710"/>
                  </a:cubicBezTo>
                  <a:lnTo>
                    <a:pt x="19539" y="2958"/>
                  </a:lnTo>
                  <a:cubicBezTo>
                    <a:pt x="19754" y="3331"/>
                    <a:pt x="20159" y="3560"/>
                    <a:pt x="20586" y="3560"/>
                  </a:cubicBezTo>
                  <a:lnTo>
                    <a:pt x="51572" y="3560"/>
                  </a:lnTo>
                  <a:cubicBezTo>
                    <a:pt x="52132" y="3560"/>
                    <a:pt x="52588" y="4015"/>
                    <a:pt x="52588" y="4572"/>
                  </a:cubicBezTo>
                  <a:lnTo>
                    <a:pt x="52588" y="32757"/>
                  </a:lnTo>
                  <a:cubicBezTo>
                    <a:pt x="52588" y="33314"/>
                    <a:pt x="52132" y="33770"/>
                    <a:pt x="51572" y="33770"/>
                  </a:cubicBezTo>
                  <a:lnTo>
                    <a:pt x="1211" y="33770"/>
                  </a:lnTo>
                  <a:cubicBezTo>
                    <a:pt x="651" y="33770"/>
                    <a:pt x="199" y="33314"/>
                    <a:pt x="199" y="32757"/>
                  </a:cubicBezTo>
                  <a:lnTo>
                    <a:pt x="199" y="4572"/>
                  </a:lnTo>
                  <a:cubicBezTo>
                    <a:pt x="199" y="4015"/>
                    <a:pt x="651" y="3560"/>
                    <a:pt x="1211" y="3560"/>
                  </a:cubicBezTo>
                  <a:lnTo>
                    <a:pt x="1347" y="3560"/>
                  </a:lnTo>
                  <a:cubicBezTo>
                    <a:pt x="1848" y="3560"/>
                    <a:pt x="2290" y="3260"/>
                    <a:pt x="2474" y="2794"/>
                  </a:cubicBezTo>
                  <a:lnTo>
                    <a:pt x="3242" y="867"/>
                  </a:lnTo>
                  <a:cubicBezTo>
                    <a:pt x="3326" y="662"/>
                    <a:pt x="3469" y="487"/>
                    <a:pt x="3647" y="383"/>
                  </a:cubicBezTo>
                  <a:cubicBezTo>
                    <a:pt x="3852" y="262"/>
                    <a:pt x="4082" y="199"/>
                    <a:pt x="4318" y="199"/>
                  </a:cubicBezTo>
                  <a:close/>
                  <a:moveTo>
                    <a:pt x="4318" y="1"/>
                  </a:moveTo>
                  <a:cubicBezTo>
                    <a:pt x="4046" y="1"/>
                    <a:pt x="3778" y="74"/>
                    <a:pt x="3545" y="213"/>
                  </a:cubicBezTo>
                  <a:cubicBezTo>
                    <a:pt x="3330" y="338"/>
                    <a:pt x="3156" y="547"/>
                    <a:pt x="3059" y="794"/>
                  </a:cubicBezTo>
                  <a:lnTo>
                    <a:pt x="2290" y="2721"/>
                  </a:lnTo>
                  <a:cubicBezTo>
                    <a:pt x="2136" y="3111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7"/>
                  </a:lnTo>
                  <a:cubicBezTo>
                    <a:pt x="0" y="33425"/>
                    <a:pt x="543" y="33968"/>
                    <a:pt x="1211" y="33968"/>
                  </a:cubicBezTo>
                  <a:lnTo>
                    <a:pt x="51572" y="33968"/>
                  </a:lnTo>
                  <a:cubicBezTo>
                    <a:pt x="52243" y="33968"/>
                    <a:pt x="52786" y="33425"/>
                    <a:pt x="52786" y="32757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70"/>
                    <a:pt x="19709" y="2860"/>
                  </a:cubicBezTo>
                  <a:lnTo>
                    <a:pt x="18394" y="613"/>
                  </a:lnTo>
                  <a:cubicBezTo>
                    <a:pt x="18256" y="373"/>
                    <a:pt x="18047" y="192"/>
                    <a:pt x="17806" y="102"/>
                  </a:cubicBezTo>
                  <a:cubicBezTo>
                    <a:pt x="17633" y="36"/>
                    <a:pt x="17452" y="1"/>
                    <a:pt x="1726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6"/>
            <p:cNvSpPr/>
            <p:nvPr/>
          </p:nvSpPr>
          <p:spPr>
            <a:xfrm>
              <a:off x="1786183" y="1960170"/>
              <a:ext cx="497126" cy="75826"/>
            </a:xfrm>
            <a:custGeom>
              <a:avLst/>
              <a:gdLst/>
              <a:ahLst/>
              <a:cxnLst/>
              <a:rect l="l" t="t" r="r" b="b"/>
              <a:pathLst>
                <a:path w="9513" h="1451" extrusionOk="0">
                  <a:moveTo>
                    <a:pt x="727" y="0"/>
                  </a:moveTo>
                  <a:cubicBezTo>
                    <a:pt x="327" y="0"/>
                    <a:pt x="1" y="324"/>
                    <a:pt x="1" y="728"/>
                  </a:cubicBezTo>
                  <a:cubicBezTo>
                    <a:pt x="1" y="1128"/>
                    <a:pt x="327" y="1451"/>
                    <a:pt x="727" y="1451"/>
                  </a:cubicBezTo>
                  <a:lnTo>
                    <a:pt x="8785" y="1451"/>
                  </a:lnTo>
                  <a:cubicBezTo>
                    <a:pt x="9186" y="1451"/>
                    <a:pt x="9512" y="1128"/>
                    <a:pt x="9512" y="728"/>
                  </a:cubicBezTo>
                  <a:cubicBezTo>
                    <a:pt x="9512" y="324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6"/>
            <p:cNvSpPr/>
            <p:nvPr/>
          </p:nvSpPr>
          <p:spPr>
            <a:xfrm>
              <a:off x="1501643" y="2122325"/>
              <a:ext cx="2748170" cy="1764736"/>
            </a:xfrm>
            <a:custGeom>
              <a:avLst/>
              <a:gdLst/>
              <a:ahLst/>
              <a:cxnLst/>
              <a:rect l="l" t="t" r="r" b="b"/>
              <a:pathLst>
                <a:path w="52589" h="33770" extrusionOk="0">
                  <a:moveTo>
                    <a:pt x="4221" y="0"/>
                  </a:moveTo>
                  <a:cubicBezTo>
                    <a:pt x="3964" y="0"/>
                    <a:pt x="3717" y="70"/>
                    <a:pt x="3500" y="199"/>
                  </a:cubicBezTo>
                  <a:cubicBezTo>
                    <a:pt x="3296" y="321"/>
                    <a:pt x="3142" y="512"/>
                    <a:pt x="3052" y="735"/>
                  </a:cubicBezTo>
                  <a:lnTo>
                    <a:pt x="2286" y="2659"/>
                  </a:lnTo>
                  <a:cubicBezTo>
                    <a:pt x="2116" y="3083"/>
                    <a:pt x="1709" y="3361"/>
                    <a:pt x="1250" y="3361"/>
                  </a:cubicBezTo>
                  <a:lnTo>
                    <a:pt x="1114" y="3361"/>
                  </a:lnTo>
                  <a:cubicBezTo>
                    <a:pt x="498" y="3361"/>
                    <a:pt x="1" y="3859"/>
                    <a:pt x="1" y="4475"/>
                  </a:cubicBezTo>
                  <a:lnTo>
                    <a:pt x="1" y="32656"/>
                  </a:lnTo>
                  <a:cubicBezTo>
                    <a:pt x="1" y="33272"/>
                    <a:pt x="498" y="33769"/>
                    <a:pt x="1114" y="33769"/>
                  </a:cubicBezTo>
                  <a:lnTo>
                    <a:pt x="51475" y="33769"/>
                  </a:lnTo>
                  <a:cubicBezTo>
                    <a:pt x="52091" y="33769"/>
                    <a:pt x="52588" y="33272"/>
                    <a:pt x="52588" y="32656"/>
                  </a:cubicBezTo>
                  <a:lnTo>
                    <a:pt x="52588" y="4475"/>
                  </a:lnTo>
                  <a:cubicBezTo>
                    <a:pt x="52588" y="3859"/>
                    <a:pt x="52091" y="3361"/>
                    <a:pt x="51475" y="3361"/>
                  </a:cubicBezTo>
                  <a:lnTo>
                    <a:pt x="20489" y="3361"/>
                  </a:lnTo>
                  <a:cubicBezTo>
                    <a:pt x="20093" y="3361"/>
                    <a:pt x="19728" y="3152"/>
                    <a:pt x="19529" y="2812"/>
                  </a:cubicBezTo>
                  <a:lnTo>
                    <a:pt x="18210" y="564"/>
                  </a:lnTo>
                  <a:cubicBezTo>
                    <a:pt x="18089" y="352"/>
                    <a:pt x="17901" y="181"/>
                    <a:pt x="17674" y="95"/>
                  </a:cubicBezTo>
                  <a:cubicBezTo>
                    <a:pt x="17515" y="32"/>
                    <a:pt x="17340" y="0"/>
                    <a:pt x="1716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6"/>
            <p:cNvSpPr/>
            <p:nvPr/>
          </p:nvSpPr>
          <p:spPr>
            <a:xfrm>
              <a:off x="1496574" y="2117256"/>
              <a:ext cx="2758517" cy="1775083"/>
            </a:xfrm>
            <a:custGeom>
              <a:avLst/>
              <a:gdLst/>
              <a:ahLst/>
              <a:cxnLst/>
              <a:rect l="l" t="t" r="r" b="b"/>
              <a:pathLst>
                <a:path w="52787" h="33968" extrusionOk="0">
                  <a:moveTo>
                    <a:pt x="17264" y="198"/>
                  </a:moveTo>
                  <a:cubicBezTo>
                    <a:pt x="17427" y="198"/>
                    <a:pt x="17583" y="227"/>
                    <a:pt x="17737" y="285"/>
                  </a:cubicBezTo>
                  <a:cubicBezTo>
                    <a:pt x="17935" y="362"/>
                    <a:pt x="18105" y="511"/>
                    <a:pt x="18224" y="710"/>
                  </a:cubicBezTo>
                  <a:lnTo>
                    <a:pt x="19539" y="2957"/>
                  </a:lnTo>
                  <a:cubicBezTo>
                    <a:pt x="19754" y="3326"/>
                    <a:pt x="20159" y="3556"/>
                    <a:pt x="20586" y="3556"/>
                  </a:cubicBezTo>
                  <a:lnTo>
                    <a:pt x="51572" y="3556"/>
                  </a:lnTo>
                  <a:cubicBezTo>
                    <a:pt x="52132" y="3556"/>
                    <a:pt x="52588" y="4012"/>
                    <a:pt x="52588" y="4572"/>
                  </a:cubicBezTo>
                  <a:lnTo>
                    <a:pt x="52588" y="32753"/>
                  </a:lnTo>
                  <a:cubicBezTo>
                    <a:pt x="52588" y="33314"/>
                    <a:pt x="52132" y="33769"/>
                    <a:pt x="51572" y="33769"/>
                  </a:cubicBezTo>
                  <a:lnTo>
                    <a:pt x="1211" y="33769"/>
                  </a:lnTo>
                  <a:cubicBezTo>
                    <a:pt x="651" y="33769"/>
                    <a:pt x="199" y="33314"/>
                    <a:pt x="199" y="32753"/>
                  </a:cubicBezTo>
                  <a:lnTo>
                    <a:pt x="199" y="4572"/>
                  </a:lnTo>
                  <a:cubicBezTo>
                    <a:pt x="199" y="4012"/>
                    <a:pt x="651" y="3556"/>
                    <a:pt x="1211" y="3556"/>
                  </a:cubicBezTo>
                  <a:lnTo>
                    <a:pt x="1347" y="3556"/>
                  </a:lnTo>
                  <a:cubicBezTo>
                    <a:pt x="1848" y="3556"/>
                    <a:pt x="2290" y="3257"/>
                    <a:pt x="2474" y="2794"/>
                  </a:cubicBezTo>
                  <a:lnTo>
                    <a:pt x="3242" y="866"/>
                  </a:lnTo>
                  <a:cubicBezTo>
                    <a:pt x="3326" y="658"/>
                    <a:pt x="3469" y="487"/>
                    <a:pt x="3647" y="379"/>
                  </a:cubicBezTo>
                  <a:cubicBezTo>
                    <a:pt x="3852" y="261"/>
                    <a:pt x="4082" y="198"/>
                    <a:pt x="4318" y="198"/>
                  </a:cubicBezTo>
                  <a:close/>
                  <a:moveTo>
                    <a:pt x="4318" y="0"/>
                  </a:moveTo>
                  <a:cubicBezTo>
                    <a:pt x="4046" y="0"/>
                    <a:pt x="3778" y="73"/>
                    <a:pt x="3545" y="209"/>
                  </a:cubicBezTo>
                  <a:cubicBezTo>
                    <a:pt x="3330" y="338"/>
                    <a:pt x="3156" y="546"/>
                    <a:pt x="3059" y="794"/>
                  </a:cubicBezTo>
                  <a:lnTo>
                    <a:pt x="2290" y="2721"/>
                  </a:lnTo>
                  <a:cubicBezTo>
                    <a:pt x="2136" y="3107"/>
                    <a:pt x="1768" y="3361"/>
                    <a:pt x="1347" y="3361"/>
                  </a:cubicBezTo>
                  <a:lnTo>
                    <a:pt x="1211" y="3361"/>
                  </a:lnTo>
                  <a:cubicBezTo>
                    <a:pt x="543" y="3361"/>
                    <a:pt x="0" y="3904"/>
                    <a:pt x="0" y="4572"/>
                  </a:cubicBezTo>
                  <a:lnTo>
                    <a:pt x="0" y="32753"/>
                  </a:lnTo>
                  <a:cubicBezTo>
                    <a:pt x="0" y="33421"/>
                    <a:pt x="543" y="33967"/>
                    <a:pt x="1211" y="33967"/>
                  </a:cubicBezTo>
                  <a:lnTo>
                    <a:pt x="51572" y="33967"/>
                  </a:lnTo>
                  <a:cubicBezTo>
                    <a:pt x="52243" y="33967"/>
                    <a:pt x="52786" y="33421"/>
                    <a:pt x="52786" y="32753"/>
                  </a:cubicBezTo>
                  <a:lnTo>
                    <a:pt x="52786" y="4572"/>
                  </a:lnTo>
                  <a:cubicBezTo>
                    <a:pt x="52786" y="3904"/>
                    <a:pt x="52243" y="3361"/>
                    <a:pt x="51572" y="3361"/>
                  </a:cubicBezTo>
                  <a:lnTo>
                    <a:pt x="20586" y="3361"/>
                  </a:lnTo>
                  <a:cubicBezTo>
                    <a:pt x="20228" y="3361"/>
                    <a:pt x="19891" y="3166"/>
                    <a:pt x="19709" y="2857"/>
                  </a:cubicBezTo>
                  <a:lnTo>
                    <a:pt x="18394" y="609"/>
                  </a:lnTo>
                  <a:cubicBezTo>
                    <a:pt x="18256" y="373"/>
                    <a:pt x="18047" y="192"/>
                    <a:pt x="17806" y="101"/>
                  </a:cubicBezTo>
                  <a:cubicBezTo>
                    <a:pt x="17633" y="31"/>
                    <a:pt x="17452" y="0"/>
                    <a:pt x="17264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6"/>
            <p:cNvSpPr/>
            <p:nvPr/>
          </p:nvSpPr>
          <p:spPr>
            <a:xfrm>
              <a:off x="1409650" y="2735850"/>
              <a:ext cx="2923800" cy="1816500"/>
            </a:xfrm>
            <a:prstGeom prst="roundRect">
              <a:avLst>
                <a:gd name="adj" fmla="val 4721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6"/>
            <p:cNvSpPr/>
            <p:nvPr/>
          </p:nvSpPr>
          <p:spPr>
            <a:xfrm>
              <a:off x="1786183" y="2217068"/>
              <a:ext cx="497126" cy="76035"/>
            </a:xfrm>
            <a:custGeom>
              <a:avLst/>
              <a:gdLst/>
              <a:ahLst/>
              <a:cxnLst/>
              <a:rect l="l" t="t" r="r" b="b"/>
              <a:pathLst>
                <a:path w="9513" h="1455" extrusionOk="0">
                  <a:moveTo>
                    <a:pt x="727" y="0"/>
                  </a:moveTo>
                  <a:cubicBezTo>
                    <a:pt x="327" y="0"/>
                    <a:pt x="1" y="327"/>
                    <a:pt x="1" y="727"/>
                  </a:cubicBezTo>
                  <a:cubicBezTo>
                    <a:pt x="1" y="1131"/>
                    <a:pt x="327" y="1455"/>
                    <a:pt x="727" y="1455"/>
                  </a:cubicBezTo>
                  <a:lnTo>
                    <a:pt x="8785" y="1455"/>
                  </a:lnTo>
                  <a:cubicBezTo>
                    <a:pt x="9186" y="1455"/>
                    <a:pt x="9512" y="1131"/>
                    <a:pt x="9512" y="727"/>
                  </a:cubicBezTo>
                  <a:cubicBezTo>
                    <a:pt x="9512" y="327"/>
                    <a:pt x="9186" y="0"/>
                    <a:pt x="878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6"/>
            <p:cNvSpPr/>
            <p:nvPr/>
          </p:nvSpPr>
          <p:spPr>
            <a:xfrm>
              <a:off x="1413798" y="2735775"/>
              <a:ext cx="2923807" cy="1816366"/>
            </a:xfrm>
            <a:custGeom>
              <a:avLst/>
              <a:gdLst/>
              <a:ahLst/>
              <a:cxnLst/>
              <a:rect l="l" t="t" r="r" b="b"/>
              <a:pathLst>
                <a:path w="55950" h="34758" extrusionOk="0">
                  <a:moveTo>
                    <a:pt x="54805" y="198"/>
                  </a:moveTo>
                  <a:cubicBezTo>
                    <a:pt x="55327" y="198"/>
                    <a:pt x="55751" y="623"/>
                    <a:pt x="55751" y="1145"/>
                  </a:cubicBezTo>
                  <a:lnTo>
                    <a:pt x="55751" y="33613"/>
                  </a:lnTo>
                  <a:cubicBezTo>
                    <a:pt x="55751" y="34134"/>
                    <a:pt x="55327" y="34559"/>
                    <a:pt x="54805" y="34559"/>
                  </a:cubicBezTo>
                  <a:lnTo>
                    <a:pt x="1146" y="34559"/>
                  </a:lnTo>
                  <a:cubicBezTo>
                    <a:pt x="624" y="34559"/>
                    <a:pt x="200" y="34134"/>
                    <a:pt x="200" y="33613"/>
                  </a:cubicBezTo>
                  <a:lnTo>
                    <a:pt x="200" y="1145"/>
                  </a:lnTo>
                  <a:cubicBezTo>
                    <a:pt x="200" y="623"/>
                    <a:pt x="624" y="198"/>
                    <a:pt x="1146" y="198"/>
                  </a:cubicBezTo>
                  <a:close/>
                  <a:moveTo>
                    <a:pt x="1146" y="0"/>
                  </a:moveTo>
                  <a:cubicBezTo>
                    <a:pt x="516" y="0"/>
                    <a:pt x="1" y="512"/>
                    <a:pt x="1" y="1145"/>
                  </a:cubicBezTo>
                  <a:lnTo>
                    <a:pt x="1" y="33613"/>
                  </a:lnTo>
                  <a:cubicBezTo>
                    <a:pt x="1" y="34242"/>
                    <a:pt x="516" y="34757"/>
                    <a:pt x="1146" y="34757"/>
                  </a:cubicBezTo>
                  <a:lnTo>
                    <a:pt x="54805" y="34757"/>
                  </a:lnTo>
                  <a:cubicBezTo>
                    <a:pt x="55438" y="34757"/>
                    <a:pt x="55949" y="34242"/>
                    <a:pt x="55949" y="33613"/>
                  </a:cubicBezTo>
                  <a:lnTo>
                    <a:pt x="55949" y="1145"/>
                  </a:lnTo>
                  <a:cubicBezTo>
                    <a:pt x="55949" y="512"/>
                    <a:pt x="55438" y="0"/>
                    <a:pt x="54805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6"/>
            <p:cNvSpPr/>
            <p:nvPr/>
          </p:nvSpPr>
          <p:spPr>
            <a:xfrm>
              <a:off x="1611069" y="3231751"/>
              <a:ext cx="2716188" cy="1309991"/>
            </a:xfrm>
            <a:custGeom>
              <a:avLst/>
              <a:gdLst/>
              <a:ahLst/>
              <a:cxnLst/>
              <a:rect l="l" t="t" r="r" b="b"/>
              <a:pathLst>
                <a:path w="51977" h="25068" extrusionOk="0">
                  <a:moveTo>
                    <a:pt x="51976" y="0"/>
                  </a:moveTo>
                  <a:cubicBezTo>
                    <a:pt x="47516" y="4165"/>
                    <a:pt x="40530" y="9718"/>
                    <a:pt x="31254" y="14153"/>
                  </a:cubicBezTo>
                  <a:cubicBezTo>
                    <a:pt x="20180" y="19449"/>
                    <a:pt x="7554" y="23126"/>
                    <a:pt x="1" y="25068"/>
                  </a:cubicBezTo>
                  <a:lnTo>
                    <a:pt x="51030" y="25068"/>
                  </a:lnTo>
                  <a:cubicBezTo>
                    <a:pt x="51552" y="25068"/>
                    <a:pt x="51976" y="24643"/>
                    <a:pt x="51976" y="24122"/>
                  </a:cubicBezTo>
                  <a:lnTo>
                    <a:pt x="51976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6"/>
            <p:cNvSpPr/>
            <p:nvPr/>
          </p:nvSpPr>
          <p:spPr>
            <a:xfrm>
              <a:off x="1456179" y="2767757"/>
              <a:ext cx="177885" cy="131898"/>
            </a:xfrm>
            <a:custGeom>
              <a:avLst/>
              <a:gdLst/>
              <a:ahLst/>
              <a:cxnLst/>
              <a:rect l="l" t="t" r="r" b="b"/>
              <a:pathLst>
                <a:path w="3404" h="2524" extrusionOk="0">
                  <a:moveTo>
                    <a:pt x="1142" y="1"/>
                  </a:moveTo>
                  <a:cubicBezTo>
                    <a:pt x="513" y="1"/>
                    <a:pt x="1" y="516"/>
                    <a:pt x="1" y="1145"/>
                  </a:cubicBezTo>
                  <a:lnTo>
                    <a:pt x="1" y="2523"/>
                  </a:lnTo>
                  <a:lnTo>
                    <a:pt x="199" y="2523"/>
                  </a:lnTo>
                  <a:lnTo>
                    <a:pt x="199" y="1145"/>
                  </a:lnTo>
                  <a:cubicBezTo>
                    <a:pt x="199" y="623"/>
                    <a:pt x="624" y="199"/>
                    <a:pt x="1142" y="199"/>
                  </a:cubicBezTo>
                  <a:lnTo>
                    <a:pt x="3403" y="199"/>
                  </a:lnTo>
                  <a:lnTo>
                    <a:pt x="340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6"/>
            <p:cNvSpPr/>
            <p:nvPr/>
          </p:nvSpPr>
          <p:spPr>
            <a:xfrm>
              <a:off x="1456179" y="2987761"/>
              <a:ext cx="10451" cy="1012385"/>
            </a:xfrm>
            <a:custGeom>
              <a:avLst/>
              <a:gdLst/>
              <a:ahLst/>
              <a:cxnLst/>
              <a:rect l="l" t="t" r="r" b="b"/>
              <a:pathLst>
                <a:path w="200" h="19373" extrusionOk="0">
                  <a:moveTo>
                    <a:pt x="1" y="1"/>
                  </a:moveTo>
                  <a:lnTo>
                    <a:pt x="1" y="19373"/>
                  </a:lnTo>
                  <a:lnTo>
                    <a:pt x="199" y="19373"/>
                  </a:lnTo>
                  <a:lnTo>
                    <a:pt x="199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6"/>
            <p:cNvSpPr/>
            <p:nvPr/>
          </p:nvSpPr>
          <p:spPr>
            <a:xfrm>
              <a:off x="4139742" y="4345515"/>
              <a:ext cx="155675" cy="174592"/>
            </a:xfrm>
            <a:custGeom>
              <a:avLst/>
              <a:gdLst/>
              <a:ahLst/>
              <a:cxnLst/>
              <a:rect l="l" t="t" r="r" b="b"/>
              <a:pathLst>
                <a:path w="2979" h="3341" extrusionOk="0">
                  <a:moveTo>
                    <a:pt x="2780" y="0"/>
                  </a:moveTo>
                  <a:lnTo>
                    <a:pt x="2780" y="2197"/>
                  </a:lnTo>
                  <a:cubicBezTo>
                    <a:pt x="2780" y="2718"/>
                    <a:pt x="2356" y="3143"/>
                    <a:pt x="1834" y="3143"/>
                  </a:cubicBezTo>
                  <a:lnTo>
                    <a:pt x="0" y="3143"/>
                  </a:lnTo>
                  <a:lnTo>
                    <a:pt x="0" y="3340"/>
                  </a:lnTo>
                  <a:lnTo>
                    <a:pt x="1834" y="3340"/>
                  </a:lnTo>
                  <a:cubicBezTo>
                    <a:pt x="2463" y="3340"/>
                    <a:pt x="2979" y="2826"/>
                    <a:pt x="2979" y="2197"/>
                  </a:cubicBezTo>
                  <a:lnTo>
                    <a:pt x="2979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6"/>
            <p:cNvSpPr/>
            <p:nvPr/>
          </p:nvSpPr>
          <p:spPr>
            <a:xfrm>
              <a:off x="4284964" y="2873944"/>
              <a:ext cx="10451" cy="1386548"/>
            </a:xfrm>
            <a:custGeom>
              <a:avLst/>
              <a:gdLst/>
              <a:ahLst/>
              <a:cxnLst/>
              <a:rect l="l" t="t" r="r" b="b"/>
              <a:pathLst>
                <a:path w="200" h="26533" extrusionOk="0">
                  <a:moveTo>
                    <a:pt x="1" y="0"/>
                  </a:moveTo>
                  <a:lnTo>
                    <a:pt x="1" y="26532"/>
                  </a:lnTo>
                  <a:lnTo>
                    <a:pt x="200" y="2653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6"/>
            <p:cNvSpPr/>
            <p:nvPr/>
          </p:nvSpPr>
          <p:spPr>
            <a:xfrm>
              <a:off x="2409245" y="3396101"/>
              <a:ext cx="933110" cy="508988"/>
            </a:xfrm>
            <a:custGeom>
              <a:avLst/>
              <a:gdLst/>
              <a:ahLst/>
              <a:cxnLst/>
              <a:rect l="l" t="t" r="r" b="b"/>
              <a:pathLst>
                <a:path w="17856" h="9740" extrusionOk="0">
                  <a:moveTo>
                    <a:pt x="17215" y="199"/>
                  </a:moveTo>
                  <a:cubicBezTo>
                    <a:pt x="17459" y="199"/>
                    <a:pt x="17658" y="397"/>
                    <a:pt x="17658" y="641"/>
                  </a:cubicBezTo>
                  <a:lnTo>
                    <a:pt x="17658" y="9099"/>
                  </a:lnTo>
                  <a:cubicBezTo>
                    <a:pt x="17658" y="9343"/>
                    <a:pt x="17459" y="9540"/>
                    <a:pt x="17215" y="9540"/>
                  </a:cubicBezTo>
                  <a:lnTo>
                    <a:pt x="637" y="9540"/>
                  </a:lnTo>
                  <a:cubicBezTo>
                    <a:pt x="394" y="9540"/>
                    <a:pt x="199" y="9343"/>
                    <a:pt x="199" y="9099"/>
                  </a:cubicBezTo>
                  <a:lnTo>
                    <a:pt x="199" y="641"/>
                  </a:lnTo>
                  <a:cubicBezTo>
                    <a:pt x="199" y="397"/>
                    <a:pt x="394" y="199"/>
                    <a:pt x="637" y="199"/>
                  </a:cubicBezTo>
                  <a:close/>
                  <a:moveTo>
                    <a:pt x="637" y="1"/>
                  </a:moveTo>
                  <a:cubicBezTo>
                    <a:pt x="285" y="1"/>
                    <a:pt x="1" y="286"/>
                    <a:pt x="1" y="641"/>
                  </a:cubicBezTo>
                  <a:lnTo>
                    <a:pt x="1" y="9099"/>
                  </a:lnTo>
                  <a:cubicBezTo>
                    <a:pt x="1" y="9450"/>
                    <a:pt x="285" y="9739"/>
                    <a:pt x="637" y="9739"/>
                  </a:cubicBezTo>
                  <a:lnTo>
                    <a:pt x="17215" y="9739"/>
                  </a:lnTo>
                  <a:cubicBezTo>
                    <a:pt x="17570" y="9739"/>
                    <a:pt x="17856" y="9450"/>
                    <a:pt x="17856" y="9099"/>
                  </a:cubicBezTo>
                  <a:lnTo>
                    <a:pt x="17856" y="641"/>
                  </a:lnTo>
                  <a:cubicBezTo>
                    <a:pt x="17856" y="286"/>
                    <a:pt x="17570" y="1"/>
                    <a:pt x="1721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6"/>
            <p:cNvSpPr/>
            <p:nvPr/>
          </p:nvSpPr>
          <p:spPr>
            <a:xfrm>
              <a:off x="1348738" y="1428502"/>
              <a:ext cx="289350" cy="455894"/>
            </a:xfrm>
            <a:custGeom>
              <a:avLst/>
              <a:gdLst/>
              <a:ahLst/>
              <a:cxnLst/>
              <a:rect l="l" t="t" r="r" b="b"/>
              <a:pathLst>
                <a:path w="5537" h="8724" extrusionOk="0">
                  <a:moveTo>
                    <a:pt x="1800" y="1"/>
                  </a:moveTo>
                  <a:lnTo>
                    <a:pt x="1" y="7231"/>
                  </a:lnTo>
                  <a:lnTo>
                    <a:pt x="5278" y="8723"/>
                  </a:lnTo>
                  <a:lnTo>
                    <a:pt x="5536" y="7791"/>
                  </a:lnTo>
                  <a:lnTo>
                    <a:pt x="2078" y="6194"/>
                  </a:lnTo>
                  <a:lnTo>
                    <a:pt x="3253" y="2026"/>
                  </a:lnTo>
                  <a:cubicBezTo>
                    <a:pt x="3253" y="2026"/>
                    <a:pt x="3097" y="1247"/>
                    <a:pt x="2265" y="363"/>
                  </a:cubicBezTo>
                  <a:lnTo>
                    <a:pt x="18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6"/>
            <p:cNvSpPr/>
            <p:nvPr/>
          </p:nvSpPr>
          <p:spPr>
            <a:xfrm>
              <a:off x="1342938" y="1423276"/>
              <a:ext cx="300951" cy="466398"/>
            </a:xfrm>
            <a:custGeom>
              <a:avLst/>
              <a:gdLst/>
              <a:ahLst/>
              <a:cxnLst/>
              <a:rect l="l" t="t" r="r" b="b"/>
              <a:pathLst>
                <a:path w="5759" h="8925" extrusionOk="0">
                  <a:moveTo>
                    <a:pt x="1908" y="1"/>
                  </a:moveTo>
                  <a:cubicBezTo>
                    <a:pt x="1864" y="1"/>
                    <a:pt x="1825" y="33"/>
                    <a:pt x="1813" y="76"/>
                  </a:cubicBezTo>
                  <a:lnTo>
                    <a:pt x="14" y="7307"/>
                  </a:lnTo>
                  <a:cubicBezTo>
                    <a:pt x="0" y="7359"/>
                    <a:pt x="32" y="7414"/>
                    <a:pt x="84" y="7428"/>
                  </a:cubicBezTo>
                  <a:lnTo>
                    <a:pt x="5362" y="8921"/>
                  </a:lnTo>
                  <a:cubicBezTo>
                    <a:pt x="5372" y="8924"/>
                    <a:pt x="5379" y="8924"/>
                    <a:pt x="5389" y="8924"/>
                  </a:cubicBezTo>
                  <a:cubicBezTo>
                    <a:pt x="5407" y="8924"/>
                    <a:pt x="5421" y="8921"/>
                    <a:pt x="5438" y="8910"/>
                  </a:cubicBezTo>
                  <a:cubicBezTo>
                    <a:pt x="5459" y="8900"/>
                    <a:pt x="5477" y="8876"/>
                    <a:pt x="5483" y="8852"/>
                  </a:cubicBezTo>
                  <a:lnTo>
                    <a:pt x="5744" y="7915"/>
                  </a:lnTo>
                  <a:cubicBezTo>
                    <a:pt x="5758" y="7870"/>
                    <a:pt x="5734" y="7821"/>
                    <a:pt x="5689" y="7800"/>
                  </a:cubicBezTo>
                  <a:lnTo>
                    <a:pt x="2307" y="6238"/>
                  </a:lnTo>
                  <a:lnTo>
                    <a:pt x="3459" y="2154"/>
                  </a:lnTo>
                  <a:cubicBezTo>
                    <a:pt x="3462" y="2136"/>
                    <a:pt x="3462" y="2122"/>
                    <a:pt x="3459" y="2105"/>
                  </a:cubicBezTo>
                  <a:cubicBezTo>
                    <a:pt x="3455" y="2074"/>
                    <a:pt x="3288" y="1287"/>
                    <a:pt x="2450" y="397"/>
                  </a:cubicBezTo>
                  <a:cubicBezTo>
                    <a:pt x="2430" y="375"/>
                    <a:pt x="2403" y="365"/>
                    <a:pt x="2376" y="365"/>
                  </a:cubicBezTo>
                  <a:cubicBezTo>
                    <a:pt x="2352" y="365"/>
                    <a:pt x="2327" y="373"/>
                    <a:pt x="2307" y="390"/>
                  </a:cubicBezTo>
                  <a:cubicBezTo>
                    <a:pt x="2269" y="428"/>
                    <a:pt x="2265" y="491"/>
                    <a:pt x="2304" y="532"/>
                  </a:cubicBezTo>
                  <a:cubicBezTo>
                    <a:pt x="3027" y="1298"/>
                    <a:pt x="3229" y="1994"/>
                    <a:pt x="3260" y="2122"/>
                  </a:cubicBezTo>
                  <a:lnTo>
                    <a:pt x="2091" y="6266"/>
                  </a:lnTo>
                  <a:cubicBezTo>
                    <a:pt x="2081" y="6315"/>
                    <a:pt x="2102" y="6363"/>
                    <a:pt x="2147" y="6384"/>
                  </a:cubicBezTo>
                  <a:lnTo>
                    <a:pt x="5529" y="7943"/>
                  </a:lnTo>
                  <a:lnTo>
                    <a:pt x="5320" y="8701"/>
                  </a:lnTo>
                  <a:lnTo>
                    <a:pt x="230" y="7261"/>
                  </a:lnTo>
                  <a:lnTo>
                    <a:pt x="2004" y="126"/>
                  </a:lnTo>
                  <a:cubicBezTo>
                    <a:pt x="2018" y="70"/>
                    <a:pt x="1987" y="17"/>
                    <a:pt x="1931" y="4"/>
                  </a:cubicBezTo>
                  <a:cubicBezTo>
                    <a:pt x="1923" y="2"/>
                    <a:pt x="1915" y="1"/>
                    <a:pt x="190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6"/>
            <p:cNvSpPr/>
            <p:nvPr/>
          </p:nvSpPr>
          <p:spPr>
            <a:xfrm>
              <a:off x="1381503" y="1484156"/>
              <a:ext cx="250366" cy="364392"/>
            </a:xfrm>
            <a:custGeom>
              <a:avLst/>
              <a:gdLst/>
              <a:ahLst/>
              <a:cxnLst/>
              <a:rect l="l" t="t" r="r" b="b"/>
              <a:pathLst>
                <a:path w="4791" h="6973" extrusionOk="0">
                  <a:moveTo>
                    <a:pt x="2070" y="0"/>
                  </a:moveTo>
                  <a:lnTo>
                    <a:pt x="2070" y="1055"/>
                  </a:lnTo>
                  <a:cubicBezTo>
                    <a:pt x="2070" y="1789"/>
                    <a:pt x="1148" y="4134"/>
                    <a:pt x="828" y="4684"/>
                  </a:cubicBezTo>
                  <a:cubicBezTo>
                    <a:pt x="508" y="5237"/>
                    <a:pt x="0" y="5925"/>
                    <a:pt x="0" y="5925"/>
                  </a:cubicBezTo>
                  <a:lnTo>
                    <a:pt x="1012" y="5466"/>
                  </a:lnTo>
                  <a:lnTo>
                    <a:pt x="4739" y="6973"/>
                  </a:lnTo>
                  <a:lnTo>
                    <a:pt x="4791" y="6778"/>
                  </a:lnTo>
                  <a:lnTo>
                    <a:pt x="1409" y="5219"/>
                  </a:lnTo>
                  <a:cubicBezTo>
                    <a:pt x="1364" y="5198"/>
                    <a:pt x="1343" y="5150"/>
                    <a:pt x="1353" y="5101"/>
                  </a:cubicBezTo>
                  <a:lnTo>
                    <a:pt x="2522" y="957"/>
                  </a:lnTo>
                  <a:cubicBezTo>
                    <a:pt x="2498" y="864"/>
                    <a:pt x="2390" y="488"/>
                    <a:pt x="2070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6"/>
            <p:cNvSpPr/>
            <p:nvPr/>
          </p:nvSpPr>
          <p:spPr>
            <a:xfrm>
              <a:off x="1624552" y="1828690"/>
              <a:ext cx="97878" cy="123119"/>
            </a:xfrm>
            <a:custGeom>
              <a:avLst/>
              <a:gdLst/>
              <a:ahLst/>
              <a:cxnLst/>
              <a:rect l="l" t="t" r="r" b="b"/>
              <a:pathLst>
                <a:path w="1873" h="2356" extrusionOk="0">
                  <a:moveTo>
                    <a:pt x="1121" y="0"/>
                  </a:moveTo>
                  <a:lnTo>
                    <a:pt x="258" y="133"/>
                  </a:lnTo>
                  <a:lnTo>
                    <a:pt x="0" y="1065"/>
                  </a:lnTo>
                  <a:lnTo>
                    <a:pt x="363" y="1741"/>
                  </a:lnTo>
                  <a:lnTo>
                    <a:pt x="1135" y="2297"/>
                  </a:lnTo>
                  <a:cubicBezTo>
                    <a:pt x="1186" y="2336"/>
                    <a:pt x="1248" y="2355"/>
                    <a:pt x="1310" y="2355"/>
                  </a:cubicBezTo>
                  <a:cubicBezTo>
                    <a:pt x="1365" y="2355"/>
                    <a:pt x="1420" y="2340"/>
                    <a:pt x="1469" y="2311"/>
                  </a:cubicBezTo>
                  <a:lnTo>
                    <a:pt x="1538" y="2266"/>
                  </a:lnTo>
                  <a:cubicBezTo>
                    <a:pt x="1639" y="2203"/>
                    <a:pt x="1678" y="2078"/>
                    <a:pt x="1633" y="1970"/>
                  </a:cubicBezTo>
                  <a:lnTo>
                    <a:pt x="1194" y="964"/>
                  </a:lnTo>
                  <a:lnTo>
                    <a:pt x="1194" y="964"/>
                  </a:lnTo>
                  <a:lnTo>
                    <a:pt x="1486" y="1190"/>
                  </a:lnTo>
                  <a:cubicBezTo>
                    <a:pt x="1528" y="1223"/>
                    <a:pt x="1578" y="1240"/>
                    <a:pt x="1627" y="1240"/>
                  </a:cubicBezTo>
                  <a:cubicBezTo>
                    <a:pt x="1692" y="1240"/>
                    <a:pt x="1757" y="1211"/>
                    <a:pt x="1803" y="1156"/>
                  </a:cubicBezTo>
                  <a:cubicBezTo>
                    <a:pt x="1872" y="1076"/>
                    <a:pt x="1872" y="954"/>
                    <a:pt x="1806" y="871"/>
                  </a:cubicBezTo>
                  <a:lnTo>
                    <a:pt x="1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6"/>
            <p:cNvSpPr/>
            <p:nvPr/>
          </p:nvSpPr>
          <p:spPr>
            <a:xfrm>
              <a:off x="1618908" y="1823046"/>
              <a:ext cx="109114" cy="133884"/>
            </a:xfrm>
            <a:custGeom>
              <a:avLst/>
              <a:gdLst/>
              <a:ahLst/>
              <a:cxnLst/>
              <a:rect l="l" t="t" r="r" b="b"/>
              <a:pathLst>
                <a:path w="2088" h="2562" extrusionOk="0">
                  <a:moveTo>
                    <a:pt x="1184" y="213"/>
                  </a:moveTo>
                  <a:lnTo>
                    <a:pt x="1837" y="1038"/>
                  </a:lnTo>
                  <a:cubicBezTo>
                    <a:pt x="1876" y="1086"/>
                    <a:pt x="1872" y="1156"/>
                    <a:pt x="1834" y="1202"/>
                  </a:cubicBezTo>
                  <a:cubicBezTo>
                    <a:pt x="1808" y="1233"/>
                    <a:pt x="1772" y="1249"/>
                    <a:pt x="1735" y="1249"/>
                  </a:cubicBezTo>
                  <a:cubicBezTo>
                    <a:pt x="1708" y="1249"/>
                    <a:pt x="1681" y="1240"/>
                    <a:pt x="1657" y="1222"/>
                  </a:cubicBezTo>
                  <a:lnTo>
                    <a:pt x="1055" y="756"/>
                  </a:lnTo>
                  <a:lnTo>
                    <a:pt x="1055" y="756"/>
                  </a:lnTo>
                  <a:lnTo>
                    <a:pt x="1650" y="2116"/>
                  </a:lnTo>
                  <a:cubicBezTo>
                    <a:pt x="1674" y="2178"/>
                    <a:pt x="1653" y="2255"/>
                    <a:pt x="1594" y="2290"/>
                  </a:cubicBezTo>
                  <a:lnTo>
                    <a:pt x="1524" y="2332"/>
                  </a:lnTo>
                  <a:cubicBezTo>
                    <a:pt x="1492" y="2353"/>
                    <a:pt x="1455" y="2364"/>
                    <a:pt x="1418" y="2364"/>
                  </a:cubicBezTo>
                  <a:cubicBezTo>
                    <a:pt x="1377" y="2364"/>
                    <a:pt x="1335" y="2351"/>
                    <a:pt x="1298" y="2325"/>
                  </a:cubicBezTo>
                  <a:lnTo>
                    <a:pt x="547" y="1782"/>
                  </a:lnTo>
                  <a:lnTo>
                    <a:pt x="213" y="1163"/>
                  </a:lnTo>
                  <a:lnTo>
                    <a:pt x="446" y="328"/>
                  </a:lnTo>
                  <a:lnTo>
                    <a:pt x="1184" y="213"/>
                  </a:lnTo>
                  <a:close/>
                  <a:moveTo>
                    <a:pt x="1270" y="1"/>
                  </a:moveTo>
                  <a:lnTo>
                    <a:pt x="289" y="150"/>
                  </a:lnTo>
                  <a:lnTo>
                    <a:pt x="0" y="1187"/>
                  </a:lnTo>
                  <a:lnTo>
                    <a:pt x="384" y="1897"/>
                  </a:lnTo>
                  <a:lnTo>
                    <a:pt x="1184" y="2485"/>
                  </a:lnTo>
                  <a:cubicBezTo>
                    <a:pt x="1253" y="2538"/>
                    <a:pt x="1336" y="2562"/>
                    <a:pt x="1417" y="2562"/>
                  </a:cubicBezTo>
                  <a:cubicBezTo>
                    <a:pt x="1490" y="2562"/>
                    <a:pt x="1566" y="2544"/>
                    <a:pt x="1629" y="2502"/>
                  </a:cubicBezTo>
                  <a:lnTo>
                    <a:pt x="1699" y="2457"/>
                  </a:lnTo>
                  <a:cubicBezTo>
                    <a:pt x="1841" y="2371"/>
                    <a:pt x="1897" y="2193"/>
                    <a:pt x="1831" y="2037"/>
                  </a:cubicBezTo>
                  <a:lnTo>
                    <a:pt x="1549" y="1385"/>
                  </a:lnTo>
                  <a:lnTo>
                    <a:pt x="1549" y="1385"/>
                  </a:lnTo>
                  <a:cubicBezTo>
                    <a:pt x="1607" y="1426"/>
                    <a:pt x="1673" y="1446"/>
                    <a:pt x="1739" y="1446"/>
                  </a:cubicBezTo>
                  <a:cubicBezTo>
                    <a:pt x="1831" y="1446"/>
                    <a:pt x="1922" y="1407"/>
                    <a:pt x="1987" y="1330"/>
                  </a:cubicBezTo>
                  <a:cubicBezTo>
                    <a:pt x="2085" y="1212"/>
                    <a:pt x="2088" y="1038"/>
                    <a:pt x="1991" y="916"/>
                  </a:cubicBezTo>
                  <a:lnTo>
                    <a:pt x="1270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6"/>
            <p:cNvSpPr/>
            <p:nvPr/>
          </p:nvSpPr>
          <p:spPr>
            <a:xfrm>
              <a:off x="1665835" y="1897199"/>
              <a:ext cx="42067" cy="52623"/>
            </a:xfrm>
            <a:custGeom>
              <a:avLst/>
              <a:gdLst/>
              <a:ahLst/>
              <a:cxnLst/>
              <a:rect l="l" t="t" r="r" b="b"/>
              <a:pathLst>
                <a:path w="805" h="1007" extrusionOk="0">
                  <a:moveTo>
                    <a:pt x="59" y="1"/>
                  </a:moveTo>
                  <a:cubicBezTo>
                    <a:pt x="49" y="1"/>
                    <a:pt x="38" y="5"/>
                    <a:pt x="28" y="12"/>
                  </a:cubicBezTo>
                  <a:cubicBezTo>
                    <a:pt x="8" y="26"/>
                    <a:pt x="0" y="57"/>
                    <a:pt x="18" y="81"/>
                  </a:cubicBezTo>
                  <a:lnTo>
                    <a:pt x="710" y="986"/>
                  </a:lnTo>
                  <a:cubicBezTo>
                    <a:pt x="721" y="1000"/>
                    <a:pt x="734" y="1007"/>
                    <a:pt x="748" y="1007"/>
                  </a:cubicBezTo>
                  <a:cubicBezTo>
                    <a:pt x="759" y="1007"/>
                    <a:pt x="769" y="1003"/>
                    <a:pt x="780" y="997"/>
                  </a:cubicBezTo>
                  <a:cubicBezTo>
                    <a:pt x="801" y="979"/>
                    <a:pt x="804" y="947"/>
                    <a:pt x="787" y="926"/>
                  </a:cubicBezTo>
                  <a:lnTo>
                    <a:pt x="98" y="19"/>
                  </a:lnTo>
                  <a:cubicBezTo>
                    <a:pt x="88" y="7"/>
                    <a:pt x="74" y="1"/>
                    <a:pt x="59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6"/>
            <p:cNvSpPr/>
            <p:nvPr/>
          </p:nvSpPr>
          <p:spPr>
            <a:xfrm>
              <a:off x="1652561" y="1908592"/>
              <a:ext cx="34229" cy="42903"/>
            </a:xfrm>
            <a:custGeom>
              <a:avLst/>
              <a:gdLst/>
              <a:ahLst/>
              <a:cxnLst/>
              <a:rect l="l" t="t" r="r" b="b"/>
              <a:pathLst>
                <a:path w="655" h="821" extrusionOk="0">
                  <a:moveTo>
                    <a:pt x="57" y="1"/>
                  </a:moveTo>
                  <a:cubicBezTo>
                    <a:pt x="46" y="1"/>
                    <a:pt x="36" y="4"/>
                    <a:pt x="28" y="10"/>
                  </a:cubicBezTo>
                  <a:cubicBezTo>
                    <a:pt x="4" y="27"/>
                    <a:pt x="0" y="58"/>
                    <a:pt x="18" y="79"/>
                  </a:cubicBezTo>
                  <a:lnTo>
                    <a:pt x="557" y="799"/>
                  </a:lnTo>
                  <a:cubicBezTo>
                    <a:pt x="567" y="813"/>
                    <a:pt x="581" y="820"/>
                    <a:pt x="599" y="820"/>
                  </a:cubicBezTo>
                  <a:cubicBezTo>
                    <a:pt x="606" y="820"/>
                    <a:pt x="620" y="817"/>
                    <a:pt x="626" y="810"/>
                  </a:cubicBezTo>
                  <a:cubicBezTo>
                    <a:pt x="647" y="792"/>
                    <a:pt x="654" y="761"/>
                    <a:pt x="637" y="740"/>
                  </a:cubicBezTo>
                  <a:lnTo>
                    <a:pt x="98" y="20"/>
                  </a:lnTo>
                  <a:cubicBezTo>
                    <a:pt x="87" y="7"/>
                    <a:pt x="72" y="1"/>
                    <a:pt x="5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6"/>
            <p:cNvSpPr/>
            <p:nvPr/>
          </p:nvSpPr>
          <p:spPr>
            <a:xfrm>
              <a:off x="1795433" y="1252029"/>
              <a:ext cx="424749" cy="334553"/>
            </a:xfrm>
            <a:custGeom>
              <a:avLst/>
              <a:gdLst/>
              <a:ahLst/>
              <a:cxnLst/>
              <a:rect l="l" t="t" r="r" b="b"/>
              <a:pathLst>
                <a:path w="8128" h="6402" extrusionOk="0">
                  <a:moveTo>
                    <a:pt x="1" y="0"/>
                  </a:moveTo>
                  <a:lnTo>
                    <a:pt x="606" y="3789"/>
                  </a:lnTo>
                  <a:lnTo>
                    <a:pt x="3105" y="6172"/>
                  </a:lnTo>
                  <a:lnTo>
                    <a:pt x="8128" y="6401"/>
                  </a:lnTo>
                  <a:lnTo>
                    <a:pt x="8069" y="5549"/>
                  </a:lnTo>
                  <a:lnTo>
                    <a:pt x="4078" y="47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6"/>
            <p:cNvSpPr/>
            <p:nvPr/>
          </p:nvSpPr>
          <p:spPr>
            <a:xfrm>
              <a:off x="1789998" y="1246855"/>
              <a:ext cx="435462" cy="344795"/>
            </a:xfrm>
            <a:custGeom>
              <a:avLst/>
              <a:gdLst/>
              <a:ahLst/>
              <a:cxnLst/>
              <a:rect l="l" t="t" r="r" b="b"/>
              <a:pathLst>
                <a:path w="8333" h="6598" extrusionOk="0">
                  <a:moveTo>
                    <a:pt x="258" y="429"/>
                  </a:moveTo>
                  <a:lnTo>
                    <a:pt x="4106" y="4872"/>
                  </a:lnTo>
                  <a:cubicBezTo>
                    <a:pt x="4120" y="4890"/>
                    <a:pt x="4140" y="4900"/>
                    <a:pt x="4161" y="4904"/>
                  </a:cubicBezTo>
                  <a:lnTo>
                    <a:pt x="8079" y="5728"/>
                  </a:lnTo>
                  <a:lnTo>
                    <a:pt x="8124" y="6396"/>
                  </a:lnTo>
                  <a:lnTo>
                    <a:pt x="3250" y="6174"/>
                  </a:lnTo>
                  <a:lnTo>
                    <a:pt x="800" y="3839"/>
                  </a:lnTo>
                  <a:lnTo>
                    <a:pt x="258" y="429"/>
                  </a:lnTo>
                  <a:close/>
                  <a:moveTo>
                    <a:pt x="107" y="1"/>
                  </a:moveTo>
                  <a:cubicBezTo>
                    <a:pt x="92" y="1"/>
                    <a:pt x="77" y="4"/>
                    <a:pt x="63" y="11"/>
                  </a:cubicBezTo>
                  <a:cubicBezTo>
                    <a:pt x="25" y="29"/>
                    <a:pt x="0" y="71"/>
                    <a:pt x="7" y="116"/>
                  </a:cubicBezTo>
                  <a:lnTo>
                    <a:pt x="609" y="3905"/>
                  </a:lnTo>
                  <a:cubicBezTo>
                    <a:pt x="613" y="3926"/>
                    <a:pt x="623" y="3947"/>
                    <a:pt x="641" y="3961"/>
                  </a:cubicBezTo>
                  <a:lnTo>
                    <a:pt x="3138" y="6341"/>
                  </a:lnTo>
                  <a:cubicBezTo>
                    <a:pt x="3156" y="6357"/>
                    <a:pt x="3180" y="6368"/>
                    <a:pt x="3201" y="6368"/>
                  </a:cubicBezTo>
                  <a:lnTo>
                    <a:pt x="8229" y="6598"/>
                  </a:lnTo>
                  <a:lnTo>
                    <a:pt x="8232" y="6598"/>
                  </a:lnTo>
                  <a:cubicBezTo>
                    <a:pt x="8260" y="6598"/>
                    <a:pt x="8284" y="6587"/>
                    <a:pt x="8305" y="6570"/>
                  </a:cubicBezTo>
                  <a:cubicBezTo>
                    <a:pt x="8323" y="6550"/>
                    <a:pt x="8333" y="6521"/>
                    <a:pt x="8333" y="6494"/>
                  </a:cubicBezTo>
                  <a:lnTo>
                    <a:pt x="8270" y="5641"/>
                  </a:lnTo>
                  <a:cubicBezTo>
                    <a:pt x="8267" y="5596"/>
                    <a:pt x="8236" y="5558"/>
                    <a:pt x="8194" y="5551"/>
                  </a:cubicBezTo>
                  <a:lnTo>
                    <a:pt x="4235" y="4719"/>
                  </a:lnTo>
                  <a:lnTo>
                    <a:pt x="182" y="37"/>
                  </a:lnTo>
                  <a:cubicBezTo>
                    <a:pt x="161" y="13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6"/>
            <p:cNvSpPr/>
            <p:nvPr/>
          </p:nvSpPr>
          <p:spPr>
            <a:xfrm>
              <a:off x="1803428" y="1269221"/>
              <a:ext cx="409699" cy="291336"/>
            </a:xfrm>
            <a:custGeom>
              <a:avLst/>
              <a:gdLst/>
              <a:ahLst/>
              <a:cxnLst/>
              <a:rect l="l" t="t" r="r" b="b"/>
              <a:pathLst>
                <a:path w="7840" h="5575" extrusionOk="0">
                  <a:moveTo>
                    <a:pt x="1" y="1"/>
                  </a:moveTo>
                  <a:lnTo>
                    <a:pt x="527" y="3289"/>
                  </a:lnTo>
                  <a:lnTo>
                    <a:pt x="575" y="3442"/>
                  </a:lnTo>
                  <a:lnTo>
                    <a:pt x="745" y="3606"/>
                  </a:lnTo>
                  <a:cubicBezTo>
                    <a:pt x="954" y="3390"/>
                    <a:pt x="1476" y="2868"/>
                    <a:pt x="1622" y="2868"/>
                  </a:cubicBezTo>
                  <a:cubicBezTo>
                    <a:pt x="1807" y="2868"/>
                    <a:pt x="3692" y="4524"/>
                    <a:pt x="3414" y="4660"/>
                  </a:cubicBezTo>
                  <a:lnTo>
                    <a:pt x="3139" y="4799"/>
                  </a:lnTo>
                  <a:lnTo>
                    <a:pt x="7840" y="5575"/>
                  </a:lnTo>
                  <a:lnTo>
                    <a:pt x="7822" y="5300"/>
                  </a:lnTo>
                  <a:lnTo>
                    <a:pt x="3904" y="4476"/>
                  </a:lnTo>
                  <a:cubicBezTo>
                    <a:pt x="3883" y="4472"/>
                    <a:pt x="3863" y="4462"/>
                    <a:pt x="3849" y="444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6"/>
            <p:cNvSpPr/>
            <p:nvPr/>
          </p:nvSpPr>
          <p:spPr>
            <a:xfrm>
              <a:off x="2217096" y="1541953"/>
              <a:ext cx="128553" cy="62604"/>
            </a:xfrm>
            <a:custGeom>
              <a:avLst/>
              <a:gdLst/>
              <a:ahLst/>
              <a:cxnLst/>
              <a:rect l="l" t="t" r="r" b="b"/>
              <a:pathLst>
                <a:path w="2460" h="1198" extrusionOk="0">
                  <a:moveTo>
                    <a:pt x="0" y="1"/>
                  </a:moveTo>
                  <a:lnTo>
                    <a:pt x="59" y="853"/>
                  </a:lnTo>
                  <a:lnTo>
                    <a:pt x="1110" y="864"/>
                  </a:lnTo>
                  <a:cubicBezTo>
                    <a:pt x="1110" y="864"/>
                    <a:pt x="2008" y="1197"/>
                    <a:pt x="2250" y="1197"/>
                  </a:cubicBezTo>
                  <a:cubicBezTo>
                    <a:pt x="2261" y="1197"/>
                    <a:pt x="2271" y="1196"/>
                    <a:pt x="2279" y="1195"/>
                  </a:cubicBezTo>
                  <a:cubicBezTo>
                    <a:pt x="2460" y="1156"/>
                    <a:pt x="2387" y="903"/>
                    <a:pt x="2387" y="903"/>
                  </a:cubicBezTo>
                  <a:lnTo>
                    <a:pt x="1075" y="6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6"/>
            <p:cNvSpPr/>
            <p:nvPr/>
          </p:nvSpPr>
          <p:spPr>
            <a:xfrm>
              <a:off x="2211400" y="1536309"/>
              <a:ext cx="138064" cy="73317"/>
            </a:xfrm>
            <a:custGeom>
              <a:avLst/>
              <a:gdLst/>
              <a:ahLst/>
              <a:cxnLst/>
              <a:rect l="l" t="t" r="r" b="b"/>
              <a:pathLst>
                <a:path w="2642" h="1403" extrusionOk="0">
                  <a:moveTo>
                    <a:pt x="214" y="213"/>
                  </a:moveTo>
                  <a:lnTo>
                    <a:pt x="1153" y="269"/>
                  </a:lnTo>
                  <a:lnTo>
                    <a:pt x="2409" y="1073"/>
                  </a:lnTo>
                  <a:cubicBezTo>
                    <a:pt x="2416" y="1107"/>
                    <a:pt x="2416" y="1160"/>
                    <a:pt x="2398" y="1188"/>
                  </a:cubicBezTo>
                  <a:cubicBezTo>
                    <a:pt x="2395" y="1194"/>
                    <a:pt x="2388" y="1202"/>
                    <a:pt x="2367" y="1205"/>
                  </a:cubicBezTo>
                  <a:cubicBezTo>
                    <a:pt x="2363" y="1206"/>
                    <a:pt x="2357" y="1206"/>
                    <a:pt x="2350" y="1206"/>
                  </a:cubicBezTo>
                  <a:cubicBezTo>
                    <a:pt x="2217" y="1206"/>
                    <a:pt x="1691" y="1044"/>
                    <a:pt x="1253" y="881"/>
                  </a:cubicBezTo>
                  <a:lnTo>
                    <a:pt x="262" y="860"/>
                  </a:lnTo>
                  <a:lnTo>
                    <a:pt x="214" y="213"/>
                  </a:lnTo>
                  <a:close/>
                  <a:moveTo>
                    <a:pt x="1" y="1"/>
                  </a:moveTo>
                  <a:lnTo>
                    <a:pt x="78" y="1059"/>
                  </a:lnTo>
                  <a:lnTo>
                    <a:pt x="1202" y="1073"/>
                  </a:lnTo>
                  <a:cubicBezTo>
                    <a:pt x="1441" y="1160"/>
                    <a:pt x="2120" y="1403"/>
                    <a:pt x="2364" y="1403"/>
                  </a:cubicBezTo>
                  <a:cubicBezTo>
                    <a:pt x="2381" y="1403"/>
                    <a:pt x="2395" y="1400"/>
                    <a:pt x="2406" y="1400"/>
                  </a:cubicBezTo>
                  <a:cubicBezTo>
                    <a:pt x="2478" y="1386"/>
                    <a:pt x="2534" y="1348"/>
                    <a:pt x="2569" y="1289"/>
                  </a:cubicBezTo>
                  <a:cubicBezTo>
                    <a:pt x="2642" y="1167"/>
                    <a:pt x="2597" y="1000"/>
                    <a:pt x="2594" y="982"/>
                  </a:cubicBezTo>
                  <a:lnTo>
                    <a:pt x="2583" y="948"/>
                  </a:lnTo>
                  <a:lnTo>
                    <a:pt x="1216" y="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6"/>
            <p:cNvSpPr/>
            <p:nvPr/>
          </p:nvSpPr>
          <p:spPr>
            <a:xfrm>
              <a:off x="2219970" y="1573830"/>
              <a:ext cx="68614" cy="32347"/>
            </a:xfrm>
            <a:custGeom>
              <a:avLst/>
              <a:gdLst/>
              <a:ahLst/>
              <a:cxnLst/>
              <a:rect l="l" t="t" r="r" b="b"/>
              <a:pathLst>
                <a:path w="1313" h="619" extrusionOk="0">
                  <a:moveTo>
                    <a:pt x="693" y="0"/>
                  </a:moveTo>
                  <a:lnTo>
                    <a:pt x="1" y="111"/>
                  </a:lnTo>
                  <a:lnTo>
                    <a:pt x="1128" y="619"/>
                  </a:lnTo>
                  <a:cubicBezTo>
                    <a:pt x="1128" y="619"/>
                    <a:pt x="1312" y="365"/>
                    <a:pt x="1055" y="254"/>
                  </a:cubicBezTo>
                  <a:lnTo>
                    <a:pt x="69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6"/>
            <p:cNvSpPr/>
            <p:nvPr/>
          </p:nvSpPr>
          <p:spPr>
            <a:xfrm>
              <a:off x="2217775" y="1569650"/>
              <a:ext cx="71384" cy="41858"/>
            </a:xfrm>
            <a:custGeom>
              <a:avLst/>
              <a:gdLst/>
              <a:ahLst/>
              <a:cxnLst/>
              <a:rect l="l" t="t" r="r" b="b"/>
              <a:pathLst>
                <a:path w="1366" h="801" extrusionOk="0">
                  <a:moveTo>
                    <a:pt x="791" y="0"/>
                  </a:moveTo>
                  <a:lnTo>
                    <a:pt x="676" y="160"/>
                  </a:lnTo>
                  <a:lnTo>
                    <a:pt x="1041" y="418"/>
                  </a:lnTo>
                  <a:cubicBezTo>
                    <a:pt x="1048" y="421"/>
                    <a:pt x="1052" y="424"/>
                    <a:pt x="1059" y="428"/>
                  </a:cubicBezTo>
                  <a:cubicBezTo>
                    <a:pt x="1121" y="452"/>
                    <a:pt x="1128" y="484"/>
                    <a:pt x="1131" y="490"/>
                  </a:cubicBezTo>
                  <a:cubicBezTo>
                    <a:pt x="1139" y="514"/>
                    <a:pt x="1136" y="546"/>
                    <a:pt x="1125" y="570"/>
                  </a:cubicBezTo>
                  <a:lnTo>
                    <a:pt x="81" y="101"/>
                  </a:lnTo>
                  <a:lnTo>
                    <a:pt x="1" y="278"/>
                  </a:lnTo>
                  <a:lnTo>
                    <a:pt x="1131" y="790"/>
                  </a:lnTo>
                  <a:cubicBezTo>
                    <a:pt x="1142" y="797"/>
                    <a:pt x="1156" y="800"/>
                    <a:pt x="1170" y="800"/>
                  </a:cubicBezTo>
                  <a:cubicBezTo>
                    <a:pt x="1202" y="800"/>
                    <a:pt x="1232" y="782"/>
                    <a:pt x="1253" y="758"/>
                  </a:cubicBezTo>
                  <a:cubicBezTo>
                    <a:pt x="1264" y="741"/>
                    <a:pt x="1365" y="591"/>
                    <a:pt x="1323" y="438"/>
                  </a:cubicBezTo>
                  <a:cubicBezTo>
                    <a:pt x="1306" y="383"/>
                    <a:pt x="1264" y="302"/>
                    <a:pt x="1149" y="251"/>
                  </a:cubicBezTo>
                  <a:lnTo>
                    <a:pt x="79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6"/>
            <p:cNvSpPr/>
            <p:nvPr/>
          </p:nvSpPr>
          <p:spPr>
            <a:xfrm>
              <a:off x="4644285" y="2689893"/>
              <a:ext cx="130539" cy="176839"/>
            </a:xfrm>
            <a:custGeom>
              <a:avLst/>
              <a:gdLst/>
              <a:ahLst/>
              <a:cxnLst/>
              <a:rect l="l" t="t" r="r" b="b"/>
              <a:pathLst>
                <a:path w="2498" h="3384" extrusionOk="0">
                  <a:moveTo>
                    <a:pt x="1935" y="0"/>
                  </a:moveTo>
                  <a:cubicBezTo>
                    <a:pt x="1739" y="0"/>
                    <a:pt x="1499" y="58"/>
                    <a:pt x="1245" y="182"/>
                  </a:cubicBezTo>
                  <a:cubicBezTo>
                    <a:pt x="539" y="527"/>
                    <a:pt x="167" y="1397"/>
                    <a:pt x="163" y="1648"/>
                  </a:cubicBezTo>
                  <a:cubicBezTo>
                    <a:pt x="156" y="1894"/>
                    <a:pt x="0" y="3383"/>
                    <a:pt x="0" y="3383"/>
                  </a:cubicBezTo>
                  <a:lnTo>
                    <a:pt x="2042" y="3151"/>
                  </a:lnTo>
                  <a:cubicBezTo>
                    <a:pt x="2042" y="3151"/>
                    <a:pt x="1952" y="1685"/>
                    <a:pt x="2008" y="1306"/>
                  </a:cubicBezTo>
                  <a:cubicBezTo>
                    <a:pt x="2067" y="927"/>
                    <a:pt x="2411" y="495"/>
                    <a:pt x="2411" y="495"/>
                  </a:cubicBezTo>
                  <a:cubicBezTo>
                    <a:pt x="2498" y="182"/>
                    <a:pt x="2284" y="0"/>
                    <a:pt x="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6"/>
            <p:cNvSpPr/>
            <p:nvPr/>
          </p:nvSpPr>
          <p:spPr>
            <a:xfrm>
              <a:off x="4638432" y="2684615"/>
              <a:ext cx="139684" cy="187918"/>
            </a:xfrm>
            <a:custGeom>
              <a:avLst/>
              <a:gdLst/>
              <a:ahLst/>
              <a:cxnLst/>
              <a:rect l="l" t="t" r="r" b="b"/>
              <a:pathLst>
                <a:path w="2673" h="3596" extrusionOk="0">
                  <a:moveTo>
                    <a:pt x="2043" y="200"/>
                  </a:moveTo>
                  <a:cubicBezTo>
                    <a:pt x="2189" y="200"/>
                    <a:pt x="2297" y="235"/>
                    <a:pt x="2363" y="287"/>
                  </a:cubicBezTo>
                  <a:cubicBezTo>
                    <a:pt x="2436" y="350"/>
                    <a:pt x="2457" y="437"/>
                    <a:pt x="2429" y="554"/>
                  </a:cubicBezTo>
                  <a:cubicBezTo>
                    <a:pt x="2363" y="642"/>
                    <a:pt x="2075" y="1031"/>
                    <a:pt x="2022" y="1394"/>
                  </a:cubicBezTo>
                  <a:cubicBezTo>
                    <a:pt x="1970" y="1728"/>
                    <a:pt x="2029" y="2830"/>
                    <a:pt x="2046" y="3164"/>
                  </a:cubicBezTo>
                  <a:lnTo>
                    <a:pt x="223" y="3369"/>
                  </a:lnTo>
                  <a:cubicBezTo>
                    <a:pt x="262" y="3008"/>
                    <a:pt x="369" y="1961"/>
                    <a:pt x="373" y="1749"/>
                  </a:cubicBezTo>
                  <a:cubicBezTo>
                    <a:pt x="379" y="1522"/>
                    <a:pt x="742" y="694"/>
                    <a:pt x="1399" y="371"/>
                  </a:cubicBezTo>
                  <a:cubicBezTo>
                    <a:pt x="1649" y="249"/>
                    <a:pt x="1872" y="200"/>
                    <a:pt x="2043" y="200"/>
                  </a:cubicBezTo>
                  <a:close/>
                  <a:moveTo>
                    <a:pt x="2049" y="0"/>
                  </a:moveTo>
                  <a:cubicBezTo>
                    <a:pt x="1831" y="0"/>
                    <a:pt x="1574" y="65"/>
                    <a:pt x="1312" y="193"/>
                  </a:cubicBezTo>
                  <a:cubicBezTo>
                    <a:pt x="578" y="551"/>
                    <a:pt x="182" y="1442"/>
                    <a:pt x="175" y="1744"/>
                  </a:cubicBezTo>
                  <a:cubicBezTo>
                    <a:pt x="167" y="1985"/>
                    <a:pt x="15" y="3456"/>
                    <a:pt x="15" y="3474"/>
                  </a:cubicBezTo>
                  <a:lnTo>
                    <a:pt x="0" y="3596"/>
                  </a:lnTo>
                  <a:lnTo>
                    <a:pt x="2258" y="3342"/>
                  </a:lnTo>
                  <a:lnTo>
                    <a:pt x="2252" y="3247"/>
                  </a:lnTo>
                  <a:cubicBezTo>
                    <a:pt x="2252" y="3231"/>
                    <a:pt x="2161" y="1786"/>
                    <a:pt x="2216" y="1425"/>
                  </a:cubicBezTo>
                  <a:cubicBezTo>
                    <a:pt x="2269" y="1073"/>
                    <a:pt x="2596" y="666"/>
                    <a:pt x="2600" y="659"/>
                  </a:cubicBezTo>
                  <a:lnTo>
                    <a:pt x="2617" y="625"/>
                  </a:lnTo>
                  <a:cubicBezTo>
                    <a:pt x="2672" y="423"/>
                    <a:pt x="2627" y="249"/>
                    <a:pt x="2488" y="134"/>
                  </a:cubicBezTo>
                  <a:cubicBezTo>
                    <a:pt x="2381" y="44"/>
                    <a:pt x="2228" y="0"/>
                    <a:pt x="204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6"/>
            <p:cNvSpPr/>
            <p:nvPr/>
          </p:nvSpPr>
          <p:spPr>
            <a:xfrm>
              <a:off x="4655206" y="2758507"/>
              <a:ext cx="90196" cy="95109"/>
            </a:xfrm>
            <a:custGeom>
              <a:avLst/>
              <a:gdLst/>
              <a:ahLst/>
              <a:cxnLst/>
              <a:rect l="l" t="t" r="r" b="b"/>
              <a:pathLst>
                <a:path w="1726" h="1820" extrusionOk="0">
                  <a:moveTo>
                    <a:pt x="640" y="1"/>
                  </a:moveTo>
                  <a:cubicBezTo>
                    <a:pt x="577" y="1"/>
                    <a:pt x="532" y="4"/>
                    <a:pt x="514" y="21"/>
                  </a:cubicBezTo>
                  <a:cubicBezTo>
                    <a:pt x="490" y="42"/>
                    <a:pt x="455" y="87"/>
                    <a:pt x="418" y="142"/>
                  </a:cubicBezTo>
                  <a:cubicBezTo>
                    <a:pt x="334" y="261"/>
                    <a:pt x="215" y="428"/>
                    <a:pt x="38" y="553"/>
                  </a:cubicBezTo>
                  <a:cubicBezTo>
                    <a:pt x="28" y="672"/>
                    <a:pt x="13" y="825"/>
                    <a:pt x="0" y="988"/>
                  </a:cubicBezTo>
                  <a:cubicBezTo>
                    <a:pt x="195" y="943"/>
                    <a:pt x="448" y="891"/>
                    <a:pt x="647" y="852"/>
                  </a:cubicBezTo>
                  <a:cubicBezTo>
                    <a:pt x="1019" y="786"/>
                    <a:pt x="1190" y="717"/>
                    <a:pt x="1190" y="717"/>
                  </a:cubicBezTo>
                  <a:lnTo>
                    <a:pt x="1190" y="717"/>
                  </a:lnTo>
                  <a:lnTo>
                    <a:pt x="1127" y="1820"/>
                  </a:lnTo>
                  <a:lnTo>
                    <a:pt x="1725" y="1750"/>
                  </a:lnTo>
                  <a:cubicBezTo>
                    <a:pt x="1712" y="1462"/>
                    <a:pt x="1666" y="602"/>
                    <a:pt x="1683" y="157"/>
                  </a:cubicBezTo>
                  <a:lnTo>
                    <a:pt x="1683" y="157"/>
                  </a:lnTo>
                  <a:cubicBezTo>
                    <a:pt x="1656" y="160"/>
                    <a:pt x="1624" y="163"/>
                    <a:pt x="1597" y="163"/>
                  </a:cubicBezTo>
                  <a:cubicBezTo>
                    <a:pt x="1555" y="163"/>
                    <a:pt x="1513" y="157"/>
                    <a:pt x="1478" y="147"/>
                  </a:cubicBezTo>
                  <a:cubicBezTo>
                    <a:pt x="1207" y="66"/>
                    <a:pt x="835" y="1"/>
                    <a:pt x="64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6"/>
            <p:cNvSpPr/>
            <p:nvPr/>
          </p:nvSpPr>
          <p:spPr>
            <a:xfrm>
              <a:off x="4649719" y="2765562"/>
              <a:ext cx="101275" cy="92966"/>
            </a:xfrm>
            <a:custGeom>
              <a:avLst/>
              <a:gdLst/>
              <a:ahLst/>
              <a:cxnLst/>
              <a:rect l="l" t="t" r="r" b="b"/>
              <a:pathLst>
                <a:path w="1938" h="1779" extrusionOk="0">
                  <a:moveTo>
                    <a:pt x="143" y="418"/>
                  </a:moveTo>
                  <a:lnTo>
                    <a:pt x="143" y="418"/>
                  </a:lnTo>
                  <a:cubicBezTo>
                    <a:pt x="112" y="439"/>
                    <a:pt x="73" y="463"/>
                    <a:pt x="38" y="481"/>
                  </a:cubicBezTo>
                  <a:cubicBezTo>
                    <a:pt x="28" y="596"/>
                    <a:pt x="14" y="731"/>
                    <a:pt x="1" y="874"/>
                  </a:cubicBezTo>
                  <a:cubicBezTo>
                    <a:pt x="35" y="868"/>
                    <a:pt x="67" y="860"/>
                    <a:pt x="105" y="853"/>
                  </a:cubicBezTo>
                  <a:cubicBezTo>
                    <a:pt x="118" y="690"/>
                    <a:pt x="133" y="537"/>
                    <a:pt x="143" y="418"/>
                  </a:cubicBezTo>
                  <a:close/>
                  <a:moveTo>
                    <a:pt x="1889" y="1"/>
                  </a:moveTo>
                  <a:cubicBezTo>
                    <a:pt x="1854" y="12"/>
                    <a:pt x="1823" y="18"/>
                    <a:pt x="1788" y="22"/>
                  </a:cubicBezTo>
                  <a:cubicBezTo>
                    <a:pt x="1771" y="467"/>
                    <a:pt x="1817" y="1327"/>
                    <a:pt x="1830" y="1615"/>
                  </a:cubicBezTo>
                  <a:lnTo>
                    <a:pt x="1232" y="1685"/>
                  </a:lnTo>
                  <a:lnTo>
                    <a:pt x="1225" y="1772"/>
                  </a:lnTo>
                  <a:cubicBezTo>
                    <a:pt x="1225" y="1772"/>
                    <a:pt x="1242" y="1775"/>
                    <a:pt x="1270" y="1779"/>
                  </a:cubicBezTo>
                  <a:lnTo>
                    <a:pt x="1938" y="1703"/>
                  </a:lnTo>
                  <a:cubicBezTo>
                    <a:pt x="1938" y="1703"/>
                    <a:pt x="1862" y="516"/>
                    <a:pt x="1889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6"/>
            <p:cNvSpPr/>
            <p:nvPr/>
          </p:nvSpPr>
          <p:spPr>
            <a:xfrm>
              <a:off x="4554245" y="2560190"/>
              <a:ext cx="301630" cy="232598"/>
            </a:xfrm>
            <a:custGeom>
              <a:avLst/>
              <a:gdLst/>
              <a:ahLst/>
              <a:cxnLst/>
              <a:rect l="l" t="t" r="r" b="b"/>
              <a:pathLst>
                <a:path w="5772" h="4451" extrusionOk="0">
                  <a:moveTo>
                    <a:pt x="2557" y="0"/>
                  </a:moveTo>
                  <a:cubicBezTo>
                    <a:pt x="1963" y="0"/>
                    <a:pt x="1410" y="263"/>
                    <a:pt x="1104" y="897"/>
                  </a:cubicBezTo>
                  <a:cubicBezTo>
                    <a:pt x="919" y="1283"/>
                    <a:pt x="801" y="1537"/>
                    <a:pt x="752" y="1760"/>
                  </a:cubicBezTo>
                  <a:cubicBezTo>
                    <a:pt x="588" y="1861"/>
                    <a:pt x="164" y="2126"/>
                    <a:pt x="77" y="2198"/>
                  </a:cubicBezTo>
                  <a:cubicBezTo>
                    <a:pt x="1" y="2264"/>
                    <a:pt x="279" y="2460"/>
                    <a:pt x="429" y="2553"/>
                  </a:cubicBezTo>
                  <a:cubicBezTo>
                    <a:pt x="137" y="3266"/>
                    <a:pt x="182" y="4021"/>
                    <a:pt x="265" y="4192"/>
                  </a:cubicBezTo>
                  <a:cubicBezTo>
                    <a:pt x="361" y="4383"/>
                    <a:pt x="697" y="4450"/>
                    <a:pt x="1049" y="4450"/>
                  </a:cubicBezTo>
                  <a:cubicBezTo>
                    <a:pt x="1236" y="4450"/>
                    <a:pt x="1428" y="4431"/>
                    <a:pt x="1590" y="4401"/>
                  </a:cubicBezTo>
                  <a:cubicBezTo>
                    <a:pt x="2061" y="4317"/>
                    <a:pt x="2248" y="3865"/>
                    <a:pt x="2377" y="3743"/>
                  </a:cubicBezTo>
                  <a:cubicBezTo>
                    <a:pt x="2412" y="3710"/>
                    <a:pt x="2488" y="3697"/>
                    <a:pt x="2583" y="3697"/>
                  </a:cubicBezTo>
                  <a:cubicBezTo>
                    <a:pt x="2845" y="3697"/>
                    <a:pt x="3262" y="3794"/>
                    <a:pt x="3438" y="3847"/>
                  </a:cubicBezTo>
                  <a:cubicBezTo>
                    <a:pt x="3465" y="3855"/>
                    <a:pt x="3497" y="3859"/>
                    <a:pt x="3531" y="3859"/>
                  </a:cubicBezTo>
                  <a:cubicBezTo>
                    <a:pt x="3800" y="3859"/>
                    <a:pt x="4266" y="3624"/>
                    <a:pt x="4562" y="3232"/>
                  </a:cubicBezTo>
                  <a:cubicBezTo>
                    <a:pt x="5772" y="1637"/>
                    <a:pt x="4038" y="0"/>
                    <a:pt x="25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6"/>
            <p:cNvSpPr/>
            <p:nvPr/>
          </p:nvSpPr>
          <p:spPr>
            <a:xfrm>
              <a:off x="4552260" y="2555017"/>
              <a:ext cx="273673" cy="242997"/>
            </a:xfrm>
            <a:custGeom>
              <a:avLst/>
              <a:gdLst/>
              <a:ahLst/>
              <a:cxnLst/>
              <a:rect l="l" t="t" r="r" b="b"/>
              <a:pathLst>
                <a:path w="5237" h="4650" extrusionOk="0">
                  <a:moveTo>
                    <a:pt x="2596" y="200"/>
                  </a:moveTo>
                  <a:cubicBezTo>
                    <a:pt x="3441" y="200"/>
                    <a:pt x="4360" y="756"/>
                    <a:pt x="4732" y="1501"/>
                  </a:cubicBezTo>
                  <a:cubicBezTo>
                    <a:pt x="4938" y="1911"/>
                    <a:pt x="5070" y="2551"/>
                    <a:pt x="4523" y="3272"/>
                  </a:cubicBezTo>
                  <a:cubicBezTo>
                    <a:pt x="4239" y="3647"/>
                    <a:pt x="3795" y="3861"/>
                    <a:pt x="3571" y="3861"/>
                  </a:cubicBezTo>
                  <a:cubicBezTo>
                    <a:pt x="3546" y="3861"/>
                    <a:pt x="3523" y="3858"/>
                    <a:pt x="3504" y="3853"/>
                  </a:cubicBezTo>
                  <a:cubicBezTo>
                    <a:pt x="3497" y="3850"/>
                    <a:pt x="2986" y="3698"/>
                    <a:pt x="2634" y="3698"/>
                  </a:cubicBezTo>
                  <a:cubicBezTo>
                    <a:pt x="2509" y="3698"/>
                    <a:pt x="2404" y="3717"/>
                    <a:pt x="2349" y="3769"/>
                  </a:cubicBezTo>
                  <a:cubicBezTo>
                    <a:pt x="2311" y="3807"/>
                    <a:pt x="2272" y="3859"/>
                    <a:pt x="2227" y="3922"/>
                  </a:cubicBezTo>
                  <a:cubicBezTo>
                    <a:pt x="2099" y="4103"/>
                    <a:pt x="1924" y="4346"/>
                    <a:pt x="1611" y="4402"/>
                  </a:cubicBezTo>
                  <a:cubicBezTo>
                    <a:pt x="1443" y="4433"/>
                    <a:pt x="1263" y="4449"/>
                    <a:pt x="1094" y="4449"/>
                  </a:cubicBezTo>
                  <a:cubicBezTo>
                    <a:pt x="756" y="4449"/>
                    <a:pt x="460" y="4385"/>
                    <a:pt x="390" y="4245"/>
                  </a:cubicBezTo>
                  <a:cubicBezTo>
                    <a:pt x="331" y="4124"/>
                    <a:pt x="268" y="3404"/>
                    <a:pt x="561" y="2690"/>
                  </a:cubicBezTo>
                  <a:lnTo>
                    <a:pt x="592" y="2614"/>
                  </a:lnTo>
                  <a:lnTo>
                    <a:pt x="519" y="2569"/>
                  </a:lnTo>
                  <a:cubicBezTo>
                    <a:pt x="345" y="2457"/>
                    <a:pt x="258" y="2381"/>
                    <a:pt x="220" y="2342"/>
                  </a:cubicBezTo>
                  <a:cubicBezTo>
                    <a:pt x="317" y="2273"/>
                    <a:pt x="543" y="2127"/>
                    <a:pt x="843" y="1942"/>
                  </a:cubicBezTo>
                  <a:lnTo>
                    <a:pt x="877" y="1921"/>
                  </a:lnTo>
                  <a:lnTo>
                    <a:pt x="888" y="1880"/>
                  </a:lnTo>
                  <a:cubicBezTo>
                    <a:pt x="933" y="1668"/>
                    <a:pt x="1047" y="1420"/>
                    <a:pt x="1232" y="1038"/>
                  </a:cubicBezTo>
                  <a:cubicBezTo>
                    <a:pt x="1493" y="502"/>
                    <a:pt x="1973" y="203"/>
                    <a:pt x="2582" y="200"/>
                  </a:cubicBezTo>
                  <a:close/>
                  <a:moveTo>
                    <a:pt x="2582" y="1"/>
                  </a:moveTo>
                  <a:cubicBezTo>
                    <a:pt x="1890" y="4"/>
                    <a:pt x="1347" y="346"/>
                    <a:pt x="1055" y="954"/>
                  </a:cubicBezTo>
                  <a:cubicBezTo>
                    <a:pt x="874" y="1323"/>
                    <a:pt x="759" y="1573"/>
                    <a:pt x="703" y="1796"/>
                  </a:cubicBezTo>
                  <a:cubicBezTo>
                    <a:pt x="480" y="1936"/>
                    <a:pt x="136" y="2151"/>
                    <a:pt x="53" y="2220"/>
                  </a:cubicBezTo>
                  <a:cubicBezTo>
                    <a:pt x="18" y="2252"/>
                    <a:pt x="0" y="2294"/>
                    <a:pt x="4" y="2336"/>
                  </a:cubicBezTo>
                  <a:cubicBezTo>
                    <a:pt x="8" y="2381"/>
                    <a:pt x="14" y="2471"/>
                    <a:pt x="345" y="2690"/>
                  </a:cubicBezTo>
                  <a:cubicBezTo>
                    <a:pt x="80" y="3394"/>
                    <a:pt x="119" y="4138"/>
                    <a:pt x="212" y="4333"/>
                  </a:cubicBezTo>
                  <a:cubicBezTo>
                    <a:pt x="334" y="4576"/>
                    <a:pt x="718" y="4649"/>
                    <a:pt x="1086" y="4649"/>
                  </a:cubicBezTo>
                  <a:cubicBezTo>
                    <a:pt x="1294" y="4649"/>
                    <a:pt x="1497" y="4625"/>
                    <a:pt x="1646" y="4597"/>
                  </a:cubicBezTo>
                  <a:cubicBezTo>
                    <a:pt x="2043" y="4527"/>
                    <a:pt x="2258" y="4221"/>
                    <a:pt x="2388" y="4036"/>
                  </a:cubicBezTo>
                  <a:cubicBezTo>
                    <a:pt x="2425" y="3981"/>
                    <a:pt x="2460" y="3936"/>
                    <a:pt x="2484" y="3915"/>
                  </a:cubicBezTo>
                  <a:cubicBezTo>
                    <a:pt x="2504" y="3900"/>
                    <a:pt x="2548" y="3894"/>
                    <a:pt x="2610" y="3894"/>
                  </a:cubicBezTo>
                  <a:cubicBezTo>
                    <a:pt x="2806" y="3894"/>
                    <a:pt x="3175" y="3961"/>
                    <a:pt x="3448" y="4041"/>
                  </a:cubicBezTo>
                  <a:cubicBezTo>
                    <a:pt x="3484" y="4051"/>
                    <a:pt x="3524" y="4056"/>
                    <a:pt x="3568" y="4056"/>
                  </a:cubicBezTo>
                  <a:cubicBezTo>
                    <a:pt x="3877" y="4056"/>
                    <a:pt x="4366" y="3807"/>
                    <a:pt x="4680" y="3389"/>
                  </a:cubicBezTo>
                  <a:cubicBezTo>
                    <a:pt x="5153" y="2767"/>
                    <a:pt x="5237" y="2064"/>
                    <a:pt x="4909" y="1410"/>
                  </a:cubicBezTo>
                  <a:cubicBezTo>
                    <a:pt x="4506" y="606"/>
                    <a:pt x="3511" y="1"/>
                    <a:pt x="2596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6"/>
            <p:cNvSpPr/>
            <p:nvPr/>
          </p:nvSpPr>
          <p:spPr>
            <a:xfrm>
              <a:off x="4588056" y="2717747"/>
              <a:ext cx="162939" cy="69868"/>
            </a:xfrm>
            <a:custGeom>
              <a:avLst/>
              <a:gdLst/>
              <a:ahLst/>
              <a:cxnLst/>
              <a:rect l="l" t="t" r="r" b="b"/>
              <a:pathLst>
                <a:path w="3118" h="1337" extrusionOk="0">
                  <a:moveTo>
                    <a:pt x="2234" y="1"/>
                  </a:moveTo>
                  <a:cubicBezTo>
                    <a:pt x="2234" y="1"/>
                    <a:pt x="2269" y="171"/>
                    <a:pt x="1932" y="307"/>
                  </a:cubicBezTo>
                  <a:cubicBezTo>
                    <a:pt x="1591" y="442"/>
                    <a:pt x="1521" y="342"/>
                    <a:pt x="1420" y="582"/>
                  </a:cubicBezTo>
                  <a:cubicBezTo>
                    <a:pt x="1319" y="818"/>
                    <a:pt x="1215" y="1089"/>
                    <a:pt x="742" y="1191"/>
                  </a:cubicBezTo>
                  <a:cubicBezTo>
                    <a:pt x="508" y="1243"/>
                    <a:pt x="227" y="1274"/>
                    <a:pt x="1" y="1295"/>
                  </a:cubicBezTo>
                  <a:cubicBezTo>
                    <a:pt x="116" y="1323"/>
                    <a:pt x="258" y="1337"/>
                    <a:pt x="412" y="1337"/>
                  </a:cubicBezTo>
                  <a:cubicBezTo>
                    <a:pt x="579" y="1337"/>
                    <a:pt x="759" y="1319"/>
                    <a:pt x="926" y="1288"/>
                  </a:cubicBezTo>
                  <a:cubicBezTo>
                    <a:pt x="1239" y="1232"/>
                    <a:pt x="1414" y="989"/>
                    <a:pt x="1542" y="808"/>
                  </a:cubicBezTo>
                  <a:cubicBezTo>
                    <a:pt x="1587" y="745"/>
                    <a:pt x="1626" y="693"/>
                    <a:pt x="1664" y="655"/>
                  </a:cubicBezTo>
                  <a:cubicBezTo>
                    <a:pt x="1719" y="603"/>
                    <a:pt x="1824" y="585"/>
                    <a:pt x="1949" y="585"/>
                  </a:cubicBezTo>
                  <a:cubicBezTo>
                    <a:pt x="2300" y="585"/>
                    <a:pt x="2812" y="735"/>
                    <a:pt x="2819" y="739"/>
                  </a:cubicBezTo>
                  <a:cubicBezTo>
                    <a:pt x="2840" y="742"/>
                    <a:pt x="2861" y="745"/>
                    <a:pt x="2888" y="745"/>
                  </a:cubicBezTo>
                  <a:cubicBezTo>
                    <a:pt x="2923" y="745"/>
                    <a:pt x="2965" y="742"/>
                    <a:pt x="3007" y="731"/>
                  </a:cubicBezTo>
                  <a:cubicBezTo>
                    <a:pt x="3101" y="488"/>
                    <a:pt x="3118" y="206"/>
                    <a:pt x="3118" y="206"/>
                  </a:cubicBezTo>
                  <a:lnTo>
                    <a:pt x="223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6"/>
            <p:cNvSpPr/>
            <p:nvPr/>
          </p:nvSpPr>
          <p:spPr>
            <a:xfrm>
              <a:off x="4575723" y="2748317"/>
              <a:ext cx="169471" cy="44419"/>
            </a:xfrm>
            <a:custGeom>
              <a:avLst/>
              <a:gdLst/>
              <a:ahLst/>
              <a:cxnLst/>
              <a:rect l="l" t="t" r="r" b="b"/>
              <a:pathLst>
                <a:path w="3243" h="850" extrusionOk="0">
                  <a:moveTo>
                    <a:pt x="2185" y="0"/>
                  </a:moveTo>
                  <a:cubicBezTo>
                    <a:pt x="2060" y="0"/>
                    <a:pt x="1955" y="18"/>
                    <a:pt x="1900" y="70"/>
                  </a:cubicBezTo>
                  <a:cubicBezTo>
                    <a:pt x="1862" y="108"/>
                    <a:pt x="1823" y="160"/>
                    <a:pt x="1778" y="223"/>
                  </a:cubicBezTo>
                  <a:cubicBezTo>
                    <a:pt x="1650" y="404"/>
                    <a:pt x="1475" y="647"/>
                    <a:pt x="1162" y="703"/>
                  </a:cubicBezTo>
                  <a:cubicBezTo>
                    <a:pt x="995" y="734"/>
                    <a:pt x="815" y="752"/>
                    <a:pt x="648" y="752"/>
                  </a:cubicBezTo>
                  <a:cubicBezTo>
                    <a:pt x="494" y="752"/>
                    <a:pt x="352" y="738"/>
                    <a:pt x="237" y="710"/>
                  </a:cubicBezTo>
                  <a:cubicBezTo>
                    <a:pt x="147" y="721"/>
                    <a:pt x="66" y="727"/>
                    <a:pt x="0" y="731"/>
                  </a:cubicBezTo>
                  <a:cubicBezTo>
                    <a:pt x="153" y="818"/>
                    <a:pt x="394" y="849"/>
                    <a:pt x="644" y="849"/>
                  </a:cubicBezTo>
                  <a:cubicBezTo>
                    <a:pt x="828" y="849"/>
                    <a:pt x="1020" y="832"/>
                    <a:pt x="1179" y="801"/>
                  </a:cubicBezTo>
                  <a:cubicBezTo>
                    <a:pt x="1650" y="717"/>
                    <a:pt x="1837" y="265"/>
                    <a:pt x="1966" y="143"/>
                  </a:cubicBezTo>
                  <a:cubicBezTo>
                    <a:pt x="2001" y="108"/>
                    <a:pt x="2077" y="98"/>
                    <a:pt x="2171" y="98"/>
                  </a:cubicBezTo>
                  <a:cubicBezTo>
                    <a:pt x="2432" y="98"/>
                    <a:pt x="2849" y="196"/>
                    <a:pt x="3027" y="247"/>
                  </a:cubicBezTo>
                  <a:cubicBezTo>
                    <a:pt x="3052" y="254"/>
                    <a:pt x="3079" y="258"/>
                    <a:pt x="3111" y="258"/>
                  </a:cubicBezTo>
                  <a:cubicBezTo>
                    <a:pt x="3135" y="258"/>
                    <a:pt x="3166" y="254"/>
                    <a:pt x="3198" y="251"/>
                  </a:cubicBezTo>
                  <a:cubicBezTo>
                    <a:pt x="3215" y="216"/>
                    <a:pt x="3229" y="181"/>
                    <a:pt x="3243" y="146"/>
                  </a:cubicBezTo>
                  <a:lnTo>
                    <a:pt x="3243" y="146"/>
                  </a:lnTo>
                  <a:cubicBezTo>
                    <a:pt x="3201" y="157"/>
                    <a:pt x="3159" y="160"/>
                    <a:pt x="3124" y="160"/>
                  </a:cubicBezTo>
                  <a:cubicBezTo>
                    <a:pt x="3097" y="160"/>
                    <a:pt x="3076" y="157"/>
                    <a:pt x="3055" y="154"/>
                  </a:cubicBezTo>
                  <a:cubicBezTo>
                    <a:pt x="3048" y="150"/>
                    <a:pt x="2536" y="0"/>
                    <a:pt x="2185" y="0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6"/>
            <p:cNvSpPr/>
            <p:nvPr/>
          </p:nvSpPr>
          <p:spPr>
            <a:xfrm>
              <a:off x="4608279" y="2651014"/>
              <a:ext cx="13639" cy="18656"/>
            </a:xfrm>
            <a:custGeom>
              <a:avLst/>
              <a:gdLst/>
              <a:ahLst/>
              <a:cxnLst/>
              <a:rect l="l" t="t" r="r" b="b"/>
              <a:pathLst>
                <a:path w="261" h="357" extrusionOk="0">
                  <a:moveTo>
                    <a:pt x="189" y="0"/>
                  </a:moveTo>
                  <a:cubicBezTo>
                    <a:pt x="143" y="0"/>
                    <a:pt x="82" y="56"/>
                    <a:pt x="45" y="140"/>
                  </a:cubicBezTo>
                  <a:cubicBezTo>
                    <a:pt x="0" y="234"/>
                    <a:pt x="4" y="328"/>
                    <a:pt x="52" y="352"/>
                  </a:cubicBezTo>
                  <a:cubicBezTo>
                    <a:pt x="59" y="355"/>
                    <a:pt x="66" y="357"/>
                    <a:pt x="73" y="357"/>
                  </a:cubicBezTo>
                  <a:cubicBezTo>
                    <a:pt x="120" y="357"/>
                    <a:pt x="180" y="301"/>
                    <a:pt x="219" y="216"/>
                  </a:cubicBezTo>
                  <a:cubicBezTo>
                    <a:pt x="261" y="123"/>
                    <a:pt x="258" y="28"/>
                    <a:pt x="209" y="4"/>
                  </a:cubicBezTo>
                  <a:cubicBezTo>
                    <a:pt x="203" y="1"/>
                    <a:pt x="196" y="0"/>
                    <a:pt x="189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6"/>
            <p:cNvSpPr/>
            <p:nvPr/>
          </p:nvSpPr>
          <p:spPr>
            <a:xfrm>
              <a:off x="4614603" y="2626087"/>
              <a:ext cx="18238" cy="18290"/>
            </a:xfrm>
            <a:custGeom>
              <a:avLst/>
              <a:gdLst/>
              <a:ahLst/>
              <a:cxnLst/>
              <a:rect l="l" t="t" r="r" b="b"/>
              <a:pathLst>
                <a:path w="349" h="350" extrusionOk="0">
                  <a:moveTo>
                    <a:pt x="152" y="1"/>
                  </a:moveTo>
                  <a:cubicBezTo>
                    <a:pt x="99" y="1"/>
                    <a:pt x="49" y="28"/>
                    <a:pt x="26" y="50"/>
                  </a:cubicBezTo>
                  <a:cubicBezTo>
                    <a:pt x="5" y="67"/>
                    <a:pt x="0" y="99"/>
                    <a:pt x="21" y="120"/>
                  </a:cubicBezTo>
                  <a:cubicBezTo>
                    <a:pt x="30" y="131"/>
                    <a:pt x="43" y="136"/>
                    <a:pt x="57" y="136"/>
                  </a:cubicBezTo>
                  <a:cubicBezTo>
                    <a:pt x="69" y="136"/>
                    <a:pt x="81" y="131"/>
                    <a:pt x="91" y="123"/>
                  </a:cubicBezTo>
                  <a:cubicBezTo>
                    <a:pt x="91" y="123"/>
                    <a:pt x="120" y="99"/>
                    <a:pt x="148" y="99"/>
                  </a:cubicBezTo>
                  <a:cubicBezTo>
                    <a:pt x="153" y="99"/>
                    <a:pt x="159" y="100"/>
                    <a:pt x="164" y="102"/>
                  </a:cubicBezTo>
                  <a:cubicBezTo>
                    <a:pt x="182" y="109"/>
                    <a:pt x="227" y="144"/>
                    <a:pt x="244" y="304"/>
                  </a:cubicBezTo>
                  <a:cubicBezTo>
                    <a:pt x="248" y="332"/>
                    <a:pt x="268" y="349"/>
                    <a:pt x="297" y="349"/>
                  </a:cubicBezTo>
                  <a:lnTo>
                    <a:pt x="300" y="349"/>
                  </a:lnTo>
                  <a:cubicBezTo>
                    <a:pt x="328" y="346"/>
                    <a:pt x="349" y="322"/>
                    <a:pt x="345" y="293"/>
                  </a:cubicBezTo>
                  <a:cubicBezTo>
                    <a:pt x="324" y="134"/>
                    <a:pt x="276" y="40"/>
                    <a:pt x="199" y="9"/>
                  </a:cubicBezTo>
                  <a:cubicBezTo>
                    <a:pt x="183" y="3"/>
                    <a:pt x="167" y="1"/>
                    <a:pt x="15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6"/>
            <p:cNvSpPr/>
            <p:nvPr/>
          </p:nvSpPr>
          <p:spPr>
            <a:xfrm>
              <a:off x="4571543" y="2711058"/>
              <a:ext cx="23882" cy="15102"/>
            </a:xfrm>
            <a:custGeom>
              <a:avLst/>
              <a:gdLst/>
              <a:ahLst/>
              <a:cxnLst/>
              <a:rect l="l" t="t" r="r" b="b"/>
              <a:pathLst>
                <a:path w="457" h="289" extrusionOk="0">
                  <a:moveTo>
                    <a:pt x="52" y="0"/>
                  </a:moveTo>
                  <a:cubicBezTo>
                    <a:pt x="25" y="0"/>
                    <a:pt x="0" y="24"/>
                    <a:pt x="0" y="48"/>
                  </a:cubicBezTo>
                  <a:cubicBezTo>
                    <a:pt x="0" y="59"/>
                    <a:pt x="7" y="289"/>
                    <a:pt x="407" y="289"/>
                  </a:cubicBezTo>
                  <a:cubicBezTo>
                    <a:pt x="435" y="289"/>
                    <a:pt x="456" y="268"/>
                    <a:pt x="456" y="241"/>
                  </a:cubicBezTo>
                  <a:cubicBezTo>
                    <a:pt x="456" y="212"/>
                    <a:pt x="435" y="191"/>
                    <a:pt x="407" y="191"/>
                  </a:cubicBezTo>
                  <a:cubicBezTo>
                    <a:pt x="111" y="191"/>
                    <a:pt x="101" y="56"/>
                    <a:pt x="101" y="48"/>
                  </a:cubicBezTo>
                  <a:cubicBezTo>
                    <a:pt x="101" y="21"/>
                    <a:pt x="77" y="0"/>
                    <a:pt x="5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6"/>
            <p:cNvSpPr/>
            <p:nvPr/>
          </p:nvSpPr>
          <p:spPr>
            <a:xfrm>
              <a:off x="4484064" y="3391241"/>
              <a:ext cx="263900" cy="1085597"/>
            </a:xfrm>
            <a:custGeom>
              <a:avLst/>
              <a:gdLst/>
              <a:ahLst/>
              <a:cxnLst/>
              <a:rect l="l" t="t" r="r" b="b"/>
              <a:pathLst>
                <a:path w="5050" h="20774" extrusionOk="0">
                  <a:moveTo>
                    <a:pt x="1243" y="0"/>
                  </a:moveTo>
                  <a:lnTo>
                    <a:pt x="1086" y="1931"/>
                  </a:lnTo>
                  <a:cubicBezTo>
                    <a:pt x="1086" y="1931"/>
                    <a:pt x="1" y="9644"/>
                    <a:pt x="53" y="10531"/>
                  </a:cubicBezTo>
                  <a:cubicBezTo>
                    <a:pt x="105" y="11419"/>
                    <a:pt x="220" y="20565"/>
                    <a:pt x="220" y="20565"/>
                  </a:cubicBezTo>
                  <a:lnTo>
                    <a:pt x="1525" y="20774"/>
                  </a:lnTo>
                  <a:lnTo>
                    <a:pt x="2993" y="10625"/>
                  </a:lnTo>
                  <a:lnTo>
                    <a:pt x="5049" y="313"/>
                  </a:lnTo>
                  <a:lnTo>
                    <a:pt x="1243" y="0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6"/>
            <p:cNvSpPr/>
            <p:nvPr/>
          </p:nvSpPr>
          <p:spPr>
            <a:xfrm>
              <a:off x="4478786" y="3385545"/>
              <a:ext cx="275502" cy="1097303"/>
            </a:xfrm>
            <a:custGeom>
              <a:avLst/>
              <a:gdLst/>
              <a:ahLst/>
              <a:cxnLst/>
              <a:rect l="l" t="t" r="r" b="b"/>
              <a:pathLst>
                <a:path w="5272" h="20998" extrusionOk="0">
                  <a:moveTo>
                    <a:pt x="1435" y="217"/>
                  </a:moveTo>
                  <a:lnTo>
                    <a:pt x="5032" y="512"/>
                  </a:lnTo>
                  <a:lnTo>
                    <a:pt x="2996" y="10720"/>
                  </a:lnTo>
                  <a:lnTo>
                    <a:pt x="1542" y="20768"/>
                  </a:lnTo>
                  <a:lnTo>
                    <a:pt x="422" y="20591"/>
                  </a:lnTo>
                  <a:cubicBezTo>
                    <a:pt x="408" y="19669"/>
                    <a:pt x="300" y="11468"/>
                    <a:pt x="251" y="10633"/>
                  </a:cubicBezTo>
                  <a:cubicBezTo>
                    <a:pt x="203" y="9767"/>
                    <a:pt x="1274" y="2130"/>
                    <a:pt x="1284" y="2046"/>
                  </a:cubicBezTo>
                  <a:lnTo>
                    <a:pt x="1435" y="217"/>
                  </a:lnTo>
                  <a:close/>
                  <a:moveTo>
                    <a:pt x="1253" y="0"/>
                  </a:moveTo>
                  <a:lnTo>
                    <a:pt x="1086" y="2025"/>
                  </a:lnTo>
                  <a:cubicBezTo>
                    <a:pt x="1045" y="2338"/>
                    <a:pt x="1" y="9760"/>
                    <a:pt x="53" y="10643"/>
                  </a:cubicBezTo>
                  <a:cubicBezTo>
                    <a:pt x="105" y="11520"/>
                    <a:pt x="224" y="20583"/>
                    <a:pt x="224" y="20674"/>
                  </a:cubicBezTo>
                  <a:lnTo>
                    <a:pt x="224" y="20758"/>
                  </a:lnTo>
                  <a:lnTo>
                    <a:pt x="1709" y="20997"/>
                  </a:lnTo>
                  <a:lnTo>
                    <a:pt x="3191" y="10755"/>
                  </a:lnTo>
                  <a:lnTo>
                    <a:pt x="5247" y="439"/>
                  </a:lnTo>
                  <a:lnTo>
                    <a:pt x="5271" y="331"/>
                  </a:lnTo>
                  <a:lnTo>
                    <a:pt x="125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6"/>
            <p:cNvSpPr/>
            <p:nvPr/>
          </p:nvSpPr>
          <p:spPr>
            <a:xfrm>
              <a:off x="4536269" y="3758820"/>
              <a:ext cx="102947" cy="697167"/>
            </a:xfrm>
            <a:custGeom>
              <a:avLst/>
              <a:gdLst/>
              <a:ahLst/>
              <a:cxnLst/>
              <a:rect l="l" t="t" r="r" b="b"/>
              <a:pathLst>
                <a:path w="1970" h="13341" extrusionOk="0">
                  <a:moveTo>
                    <a:pt x="1823" y="1"/>
                  </a:moveTo>
                  <a:cubicBezTo>
                    <a:pt x="1817" y="28"/>
                    <a:pt x="1316" y="2965"/>
                    <a:pt x="943" y="4391"/>
                  </a:cubicBezTo>
                  <a:cubicBezTo>
                    <a:pt x="564" y="5842"/>
                    <a:pt x="564" y="7314"/>
                    <a:pt x="564" y="8869"/>
                  </a:cubicBezTo>
                  <a:cubicBezTo>
                    <a:pt x="564" y="10413"/>
                    <a:pt x="7" y="13284"/>
                    <a:pt x="1" y="13312"/>
                  </a:cubicBezTo>
                  <a:lnTo>
                    <a:pt x="147" y="13340"/>
                  </a:lnTo>
                  <a:cubicBezTo>
                    <a:pt x="153" y="13312"/>
                    <a:pt x="714" y="10428"/>
                    <a:pt x="714" y="8869"/>
                  </a:cubicBezTo>
                  <a:cubicBezTo>
                    <a:pt x="714" y="7321"/>
                    <a:pt x="714" y="5863"/>
                    <a:pt x="1089" y="4426"/>
                  </a:cubicBezTo>
                  <a:cubicBezTo>
                    <a:pt x="1462" y="2996"/>
                    <a:pt x="1963" y="53"/>
                    <a:pt x="1970" y="25"/>
                  </a:cubicBezTo>
                  <a:lnTo>
                    <a:pt x="18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6"/>
            <p:cNvSpPr/>
            <p:nvPr/>
          </p:nvSpPr>
          <p:spPr>
            <a:xfrm>
              <a:off x="4575880" y="3340865"/>
              <a:ext cx="283706" cy="1146164"/>
            </a:xfrm>
            <a:custGeom>
              <a:avLst/>
              <a:gdLst/>
              <a:ahLst/>
              <a:cxnLst/>
              <a:rect l="l" t="t" r="r" b="b"/>
              <a:pathLst>
                <a:path w="5429" h="21933" extrusionOk="0">
                  <a:moveTo>
                    <a:pt x="3594" y="1"/>
                  </a:moveTo>
                  <a:cubicBezTo>
                    <a:pt x="3189" y="1"/>
                    <a:pt x="2649" y="218"/>
                    <a:pt x="2133" y="487"/>
                  </a:cubicBezTo>
                  <a:lnTo>
                    <a:pt x="1" y="3869"/>
                  </a:lnTo>
                  <a:lnTo>
                    <a:pt x="999" y="4773"/>
                  </a:lnTo>
                  <a:cubicBezTo>
                    <a:pt x="999" y="4773"/>
                    <a:pt x="1490" y="12111"/>
                    <a:pt x="1803" y="12633"/>
                  </a:cubicBezTo>
                  <a:cubicBezTo>
                    <a:pt x="2116" y="13155"/>
                    <a:pt x="4123" y="21724"/>
                    <a:pt x="4123" y="21724"/>
                  </a:cubicBezTo>
                  <a:lnTo>
                    <a:pt x="5428" y="21933"/>
                  </a:lnTo>
                  <a:lnTo>
                    <a:pt x="4555" y="11781"/>
                  </a:lnTo>
                  <a:lnTo>
                    <a:pt x="4075" y="3365"/>
                  </a:lnTo>
                  <a:cubicBezTo>
                    <a:pt x="4075" y="3365"/>
                    <a:pt x="4701" y="1538"/>
                    <a:pt x="4179" y="338"/>
                  </a:cubicBezTo>
                  <a:cubicBezTo>
                    <a:pt x="4075" y="97"/>
                    <a:pt x="3864" y="1"/>
                    <a:pt x="3594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6"/>
            <p:cNvSpPr/>
            <p:nvPr/>
          </p:nvSpPr>
          <p:spPr>
            <a:xfrm>
              <a:off x="4572431" y="3335796"/>
              <a:ext cx="292799" cy="1157451"/>
            </a:xfrm>
            <a:custGeom>
              <a:avLst/>
              <a:gdLst/>
              <a:ahLst/>
              <a:cxnLst/>
              <a:rect l="l" t="t" r="r" b="b"/>
              <a:pathLst>
                <a:path w="5603" h="22149" extrusionOk="0">
                  <a:moveTo>
                    <a:pt x="3661" y="0"/>
                  </a:moveTo>
                  <a:cubicBezTo>
                    <a:pt x="3289" y="0"/>
                    <a:pt x="2784" y="167"/>
                    <a:pt x="2154" y="497"/>
                  </a:cubicBezTo>
                  <a:lnTo>
                    <a:pt x="2244" y="671"/>
                  </a:lnTo>
                  <a:cubicBezTo>
                    <a:pt x="2846" y="357"/>
                    <a:pt x="3327" y="197"/>
                    <a:pt x="3661" y="197"/>
                  </a:cubicBezTo>
                  <a:cubicBezTo>
                    <a:pt x="3752" y="197"/>
                    <a:pt x="3833" y="209"/>
                    <a:pt x="3901" y="233"/>
                  </a:cubicBezTo>
                  <a:cubicBezTo>
                    <a:pt x="4019" y="274"/>
                    <a:pt x="4102" y="355"/>
                    <a:pt x="4155" y="472"/>
                  </a:cubicBezTo>
                  <a:cubicBezTo>
                    <a:pt x="4656" y="1625"/>
                    <a:pt x="4054" y="3409"/>
                    <a:pt x="4047" y="3430"/>
                  </a:cubicBezTo>
                  <a:lnTo>
                    <a:pt x="4043" y="3447"/>
                  </a:lnTo>
                  <a:lnTo>
                    <a:pt x="4520" y="11884"/>
                  </a:lnTo>
                  <a:lnTo>
                    <a:pt x="5383" y="21911"/>
                  </a:lnTo>
                  <a:lnTo>
                    <a:pt x="4269" y="21734"/>
                  </a:lnTo>
                  <a:cubicBezTo>
                    <a:pt x="4071" y="20881"/>
                    <a:pt x="2262" y="13189"/>
                    <a:pt x="1956" y="12678"/>
                  </a:cubicBezTo>
                  <a:cubicBezTo>
                    <a:pt x="1733" y="12308"/>
                    <a:pt x="1361" y="7804"/>
                    <a:pt x="1162" y="4864"/>
                  </a:cubicBezTo>
                  <a:lnTo>
                    <a:pt x="1159" y="4822"/>
                  </a:lnTo>
                  <a:lnTo>
                    <a:pt x="136" y="3893"/>
                  </a:lnTo>
                  <a:lnTo>
                    <a:pt x="1" y="4039"/>
                  </a:lnTo>
                  <a:lnTo>
                    <a:pt x="968" y="4915"/>
                  </a:lnTo>
                  <a:cubicBezTo>
                    <a:pt x="1030" y="5837"/>
                    <a:pt x="1472" y="12260"/>
                    <a:pt x="1785" y="12779"/>
                  </a:cubicBezTo>
                  <a:cubicBezTo>
                    <a:pt x="2036" y="13196"/>
                    <a:pt x="3535" y="19465"/>
                    <a:pt x="4092" y="21845"/>
                  </a:cubicBezTo>
                  <a:lnTo>
                    <a:pt x="4106" y="21908"/>
                  </a:lnTo>
                  <a:lnTo>
                    <a:pt x="5602" y="22148"/>
                  </a:lnTo>
                  <a:lnTo>
                    <a:pt x="5602" y="22148"/>
                  </a:lnTo>
                  <a:lnTo>
                    <a:pt x="4719" y="11870"/>
                  </a:lnTo>
                  <a:lnTo>
                    <a:pt x="4242" y="3475"/>
                  </a:lnTo>
                  <a:cubicBezTo>
                    <a:pt x="4311" y="3266"/>
                    <a:pt x="4847" y="1565"/>
                    <a:pt x="4340" y="396"/>
                  </a:cubicBezTo>
                  <a:cubicBezTo>
                    <a:pt x="4263" y="226"/>
                    <a:pt x="4137" y="107"/>
                    <a:pt x="3967" y="48"/>
                  </a:cubicBezTo>
                  <a:cubicBezTo>
                    <a:pt x="3878" y="16"/>
                    <a:pt x="3776" y="0"/>
                    <a:pt x="366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6"/>
            <p:cNvSpPr/>
            <p:nvPr/>
          </p:nvSpPr>
          <p:spPr>
            <a:xfrm>
              <a:off x="4736100" y="3699560"/>
              <a:ext cx="100021" cy="752717"/>
            </a:xfrm>
            <a:custGeom>
              <a:avLst/>
              <a:gdLst/>
              <a:ahLst/>
              <a:cxnLst/>
              <a:rect l="l" t="t" r="r" b="b"/>
              <a:pathLst>
                <a:path w="1914" h="14404" extrusionOk="0">
                  <a:moveTo>
                    <a:pt x="150" y="0"/>
                  </a:moveTo>
                  <a:lnTo>
                    <a:pt x="0" y="3"/>
                  </a:lnTo>
                  <a:cubicBezTo>
                    <a:pt x="24" y="1524"/>
                    <a:pt x="150" y="2645"/>
                    <a:pt x="386" y="3427"/>
                  </a:cubicBezTo>
                  <a:cubicBezTo>
                    <a:pt x="540" y="3935"/>
                    <a:pt x="522" y="4840"/>
                    <a:pt x="511" y="5438"/>
                  </a:cubicBezTo>
                  <a:cubicBezTo>
                    <a:pt x="511" y="5570"/>
                    <a:pt x="508" y="5692"/>
                    <a:pt x="508" y="5793"/>
                  </a:cubicBezTo>
                  <a:cubicBezTo>
                    <a:pt x="508" y="5929"/>
                    <a:pt x="494" y="5985"/>
                    <a:pt x="480" y="6041"/>
                  </a:cubicBezTo>
                  <a:cubicBezTo>
                    <a:pt x="431" y="6214"/>
                    <a:pt x="400" y="6329"/>
                    <a:pt x="824" y="8260"/>
                  </a:cubicBezTo>
                  <a:cubicBezTo>
                    <a:pt x="1381" y="10800"/>
                    <a:pt x="1760" y="14370"/>
                    <a:pt x="1764" y="14404"/>
                  </a:cubicBezTo>
                  <a:lnTo>
                    <a:pt x="1913" y="14391"/>
                  </a:lnTo>
                  <a:cubicBezTo>
                    <a:pt x="1910" y="14355"/>
                    <a:pt x="1531" y="10775"/>
                    <a:pt x="970" y="8228"/>
                  </a:cubicBezTo>
                  <a:cubicBezTo>
                    <a:pt x="553" y="6333"/>
                    <a:pt x="585" y="6221"/>
                    <a:pt x="623" y="6078"/>
                  </a:cubicBezTo>
                  <a:cubicBezTo>
                    <a:pt x="640" y="6015"/>
                    <a:pt x="657" y="5950"/>
                    <a:pt x="657" y="5793"/>
                  </a:cubicBezTo>
                  <a:cubicBezTo>
                    <a:pt x="657" y="5692"/>
                    <a:pt x="661" y="5574"/>
                    <a:pt x="661" y="5438"/>
                  </a:cubicBezTo>
                  <a:cubicBezTo>
                    <a:pt x="671" y="4833"/>
                    <a:pt x="686" y="3915"/>
                    <a:pt x="529" y="3385"/>
                  </a:cubicBezTo>
                  <a:cubicBezTo>
                    <a:pt x="296" y="2613"/>
                    <a:pt x="174" y="1506"/>
                    <a:pt x="15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6"/>
            <p:cNvSpPr/>
            <p:nvPr/>
          </p:nvSpPr>
          <p:spPr>
            <a:xfrm>
              <a:off x="4736100" y="3473390"/>
              <a:ext cx="11288" cy="175690"/>
            </a:xfrm>
            <a:custGeom>
              <a:avLst/>
              <a:gdLst/>
              <a:ahLst/>
              <a:cxnLst/>
              <a:rect l="l" t="t" r="r" b="b"/>
              <a:pathLst>
                <a:path w="216" h="3362" extrusionOk="0">
                  <a:moveTo>
                    <a:pt x="101" y="0"/>
                  </a:moveTo>
                  <a:lnTo>
                    <a:pt x="13" y="42"/>
                  </a:lnTo>
                  <a:lnTo>
                    <a:pt x="84" y="73"/>
                  </a:lnTo>
                  <a:lnTo>
                    <a:pt x="13" y="101"/>
                  </a:lnTo>
                  <a:cubicBezTo>
                    <a:pt x="21" y="129"/>
                    <a:pt x="59" y="411"/>
                    <a:pt x="7" y="2899"/>
                  </a:cubicBezTo>
                  <a:cubicBezTo>
                    <a:pt x="3" y="3055"/>
                    <a:pt x="0" y="3212"/>
                    <a:pt x="0" y="3358"/>
                  </a:cubicBezTo>
                  <a:lnTo>
                    <a:pt x="146" y="3361"/>
                  </a:lnTo>
                  <a:cubicBezTo>
                    <a:pt x="150" y="3212"/>
                    <a:pt x="153" y="3058"/>
                    <a:pt x="156" y="2902"/>
                  </a:cubicBezTo>
                  <a:cubicBezTo>
                    <a:pt x="216" y="28"/>
                    <a:pt x="174" y="18"/>
                    <a:pt x="101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6"/>
            <p:cNvSpPr/>
            <p:nvPr/>
          </p:nvSpPr>
          <p:spPr>
            <a:xfrm>
              <a:off x="4572065" y="3444126"/>
              <a:ext cx="24613" cy="104567"/>
            </a:xfrm>
            <a:custGeom>
              <a:avLst/>
              <a:gdLst/>
              <a:ahLst/>
              <a:cxnLst/>
              <a:rect l="l" t="t" r="r" b="b"/>
              <a:pathLst>
                <a:path w="471" h="2001" extrusionOk="0">
                  <a:moveTo>
                    <a:pt x="328" y="0"/>
                  </a:moveTo>
                  <a:cubicBezTo>
                    <a:pt x="289" y="0"/>
                    <a:pt x="255" y="28"/>
                    <a:pt x="251" y="69"/>
                  </a:cubicBezTo>
                  <a:lnTo>
                    <a:pt x="209" y="943"/>
                  </a:lnTo>
                  <a:lnTo>
                    <a:pt x="8" y="1548"/>
                  </a:lnTo>
                  <a:cubicBezTo>
                    <a:pt x="0" y="1572"/>
                    <a:pt x="8" y="1601"/>
                    <a:pt x="21" y="1618"/>
                  </a:cubicBezTo>
                  <a:lnTo>
                    <a:pt x="328" y="1976"/>
                  </a:lnTo>
                  <a:cubicBezTo>
                    <a:pt x="345" y="1994"/>
                    <a:pt x="366" y="2001"/>
                    <a:pt x="387" y="2001"/>
                  </a:cubicBezTo>
                  <a:cubicBezTo>
                    <a:pt x="404" y="2001"/>
                    <a:pt x="422" y="1997"/>
                    <a:pt x="435" y="1983"/>
                  </a:cubicBezTo>
                  <a:cubicBezTo>
                    <a:pt x="467" y="1959"/>
                    <a:pt x="470" y="1911"/>
                    <a:pt x="443" y="1879"/>
                  </a:cubicBezTo>
                  <a:lnTo>
                    <a:pt x="164" y="1556"/>
                  </a:lnTo>
                  <a:lnTo>
                    <a:pt x="355" y="981"/>
                  </a:lnTo>
                  <a:cubicBezTo>
                    <a:pt x="355" y="974"/>
                    <a:pt x="359" y="967"/>
                    <a:pt x="359" y="960"/>
                  </a:cubicBezTo>
                  <a:lnTo>
                    <a:pt x="401" y="77"/>
                  </a:lnTo>
                  <a:cubicBezTo>
                    <a:pt x="401" y="35"/>
                    <a:pt x="369" y="0"/>
                    <a:pt x="32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6"/>
            <p:cNvSpPr/>
            <p:nvPr/>
          </p:nvSpPr>
          <p:spPr>
            <a:xfrm>
              <a:off x="4563913" y="3471561"/>
              <a:ext cx="104567" cy="28062"/>
            </a:xfrm>
            <a:custGeom>
              <a:avLst/>
              <a:gdLst/>
              <a:ahLst/>
              <a:cxnLst/>
              <a:rect l="l" t="t" r="r" b="b"/>
              <a:pathLst>
                <a:path w="2001" h="537" extrusionOk="0">
                  <a:moveTo>
                    <a:pt x="82" y="0"/>
                  </a:moveTo>
                  <a:cubicBezTo>
                    <a:pt x="63" y="0"/>
                    <a:pt x="44" y="7"/>
                    <a:pt x="28" y="21"/>
                  </a:cubicBezTo>
                  <a:cubicBezTo>
                    <a:pt x="0" y="53"/>
                    <a:pt x="0" y="98"/>
                    <a:pt x="28" y="129"/>
                  </a:cubicBezTo>
                  <a:cubicBezTo>
                    <a:pt x="49" y="146"/>
                    <a:pt x="453" y="536"/>
                    <a:pt x="1441" y="536"/>
                  </a:cubicBezTo>
                  <a:cubicBezTo>
                    <a:pt x="1590" y="536"/>
                    <a:pt x="1754" y="525"/>
                    <a:pt x="1931" y="505"/>
                  </a:cubicBezTo>
                  <a:cubicBezTo>
                    <a:pt x="1969" y="501"/>
                    <a:pt x="2001" y="467"/>
                    <a:pt x="1993" y="425"/>
                  </a:cubicBezTo>
                  <a:cubicBezTo>
                    <a:pt x="1990" y="387"/>
                    <a:pt x="1962" y="358"/>
                    <a:pt x="1925" y="358"/>
                  </a:cubicBezTo>
                  <a:cubicBezTo>
                    <a:pt x="1921" y="358"/>
                    <a:pt x="1918" y="358"/>
                    <a:pt x="1914" y="358"/>
                  </a:cubicBezTo>
                  <a:cubicBezTo>
                    <a:pt x="1745" y="378"/>
                    <a:pt x="1590" y="386"/>
                    <a:pt x="1447" y="386"/>
                  </a:cubicBezTo>
                  <a:cubicBezTo>
                    <a:pt x="519" y="386"/>
                    <a:pt x="139" y="28"/>
                    <a:pt x="135" y="21"/>
                  </a:cubicBezTo>
                  <a:cubicBezTo>
                    <a:pt x="120" y="7"/>
                    <a:pt x="101" y="0"/>
                    <a:pt x="82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6"/>
            <p:cNvSpPr/>
            <p:nvPr/>
          </p:nvSpPr>
          <p:spPr>
            <a:xfrm>
              <a:off x="4545153" y="3340865"/>
              <a:ext cx="259877" cy="117057"/>
            </a:xfrm>
            <a:custGeom>
              <a:avLst/>
              <a:gdLst/>
              <a:ahLst/>
              <a:cxnLst/>
              <a:rect l="l" t="t" r="r" b="b"/>
              <a:pathLst>
                <a:path w="4973" h="2240" extrusionOk="0">
                  <a:moveTo>
                    <a:pt x="4182" y="1"/>
                  </a:moveTo>
                  <a:cubicBezTo>
                    <a:pt x="3777" y="1"/>
                    <a:pt x="3237" y="218"/>
                    <a:pt x="2721" y="487"/>
                  </a:cubicBezTo>
                  <a:lnTo>
                    <a:pt x="2304" y="1148"/>
                  </a:lnTo>
                  <a:lnTo>
                    <a:pt x="74" y="964"/>
                  </a:lnTo>
                  <a:lnTo>
                    <a:pt x="1" y="1841"/>
                  </a:lnTo>
                  <a:cubicBezTo>
                    <a:pt x="363" y="2000"/>
                    <a:pt x="1354" y="2239"/>
                    <a:pt x="2431" y="2239"/>
                  </a:cubicBezTo>
                  <a:cubicBezTo>
                    <a:pt x="2810" y="2239"/>
                    <a:pt x="3200" y="2210"/>
                    <a:pt x="3577" y="2136"/>
                  </a:cubicBezTo>
                  <a:cubicBezTo>
                    <a:pt x="4573" y="1941"/>
                    <a:pt x="4632" y="1663"/>
                    <a:pt x="4973" y="1433"/>
                  </a:cubicBezTo>
                  <a:cubicBezTo>
                    <a:pt x="4969" y="1054"/>
                    <a:pt x="4913" y="672"/>
                    <a:pt x="4767" y="338"/>
                  </a:cubicBezTo>
                  <a:cubicBezTo>
                    <a:pt x="4663" y="97"/>
                    <a:pt x="4452" y="1"/>
                    <a:pt x="4182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6"/>
            <p:cNvSpPr/>
            <p:nvPr/>
          </p:nvSpPr>
          <p:spPr>
            <a:xfrm>
              <a:off x="4559367" y="3422857"/>
              <a:ext cx="32034" cy="25136"/>
            </a:xfrm>
            <a:custGeom>
              <a:avLst/>
              <a:gdLst/>
              <a:ahLst/>
              <a:cxnLst/>
              <a:rect l="l" t="t" r="r" b="b"/>
              <a:pathLst>
                <a:path w="613" h="481" extrusionOk="0">
                  <a:moveTo>
                    <a:pt x="25" y="0"/>
                  </a:moveTo>
                  <a:lnTo>
                    <a:pt x="0" y="351"/>
                  </a:lnTo>
                  <a:lnTo>
                    <a:pt x="567" y="481"/>
                  </a:lnTo>
                  <a:lnTo>
                    <a:pt x="612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6"/>
            <p:cNvSpPr/>
            <p:nvPr/>
          </p:nvSpPr>
          <p:spPr>
            <a:xfrm>
              <a:off x="4555343" y="3418833"/>
              <a:ext cx="40238" cy="34072"/>
            </a:xfrm>
            <a:custGeom>
              <a:avLst/>
              <a:gdLst/>
              <a:ahLst/>
              <a:cxnLst/>
              <a:rect l="l" t="t" r="r" b="b"/>
              <a:pathLst>
                <a:path w="770" h="652" extrusionOk="0">
                  <a:moveTo>
                    <a:pt x="171" y="153"/>
                  </a:moveTo>
                  <a:lnTo>
                    <a:pt x="606" y="171"/>
                  </a:lnTo>
                  <a:lnTo>
                    <a:pt x="578" y="467"/>
                  </a:lnTo>
                  <a:lnTo>
                    <a:pt x="158" y="370"/>
                  </a:lnTo>
                  <a:lnTo>
                    <a:pt x="171" y="153"/>
                  </a:lnTo>
                  <a:close/>
                  <a:moveTo>
                    <a:pt x="32" y="1"/>
                  </a:moveTo>
                  <a:lnTo>
                    <a:pt x="1" y="484"/>
                  </a:lnTo>
                  <a:lnTo>
                    <a:pt x="710" y="651"/>
                  </a:lnTo>
                  <a:lnTo>
                    <a:pt x="770" y="28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6"/>
            <p:cNvSpPr/>
            <p:nvPr/>
          </p:nvSpPr>
          <p:spPr>
            <a:xfrm>
              <a:off x="4762281" y="3399550"/>
              <a:ext cx="22784" cy="50428"/>
            </a:xfrm>
            <a:custGeom>
              <a:avLst/>
              <a:gdLst/>
              <a:ahLst/>
              <a:cxnLst/>
              <a:rect l="l" t="t" r="r" b="b"/>
              <a:pathLst>
                <a:path w="436" h="965" extrusionOk="0">
                  <a:moveTo>
                    <a:pt x="289" y="1"/>
                  </a:moveTo>
                  <a:lnTo>
                    <a:pt x="0" y="98"/>
                  </a:lnTo>
                  <a:lnTo>
                    <a:pt x="97" y="964"/>
                  </a:lnTo>
                  <a:lnTo>
                    <a:pt x="435" y="773"/>
                  </a:lnTo>
                  <a:lnTo>
                    <a:pt x="289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6"/>
            <p:cNvSpPr/>
            <p:nvPr/>
          </p:nvSpPr>
          <p:spPr>
            <a:xfrm>
              <a:off x="4756013" y="3392809"/>
              <a:ext cx="33445" cy="57692"/>
            </a:xfrm>
            <a:custGeom>
              <a:avLst/>
              <a:gdLst/>
              <a:ahLst/>
              <a:cxnLst/>
              <a:rect l="l" t="t" r="r" b="b"/>
              <a:pathLst>
                <a:path w="640" h="1104" extrusionOk="0">
                  <a:moveTo>
                    <a:pt x="473" y="1"/>
                  </a:moveTo>
                  <a:lnTo>
                    <a:pt x="0" y="158"/>
                  </a:lnTo>
                  <a:lnTo>
                    <a:pt x="105" y="1104"/>
                  </a:lnTo>
                  <a:lnTo>
                    <a:pt x="303" y="1083"/>
                  </a:lnTo>
                  <a:lnTo>
                    <a:pt x="216" y="293"/>
                  </a:lnTo>
                  <a:lnTo>
                    <a:pt x="320" y="258"/>
                  </a:lnTo>
                  <a:lnTo>
                    <a:pt x="445" y="919"/>
                  </a:lnTo>
                  <a:lnTo>
                    <a:pt x="640" y="881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6"/>
            <p:cNvSpPr/>
            <p:nvPr/>
          </p:nvSpPr>
          <p:spPr>
            <a:xfrm>
              <a:off x="4641358" y="3412092"/>
              <a:ext cx="35274" cy="52937"/>
            </a:xfrm>
            <a:custGeom>
              <a:avLst/>
              <a:gdLst/>
              <a:ahLst/>
              <a:cxnLst/>
              <a:rect l="l" t="t" r="r" b="b"/>
              <a:pathLst>
                <a:path w="675" h="1013" extrusionOk="0">
                  <a:moveTo>
                    <a:pt x="0" y="1"/>
                  </a:moveTo>
                  <a:lnTo>
                    <a:pt x="195" y="1013"/>
                  </a:lnTo>
                  <a:lnTo>
                    <a:pt x="675" y="867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6"/>
            <p:cNvSpPr/>
            <p:nvPr/>
          </p:nvSpPr>
          <p:spPr>
            <a:xfrm>
              <a:off x="4635140" y="3407023"/>
              <a:ext cx="46614" cy="58946"/>
            </a:xfrm>
            <a:custGeom>
              <a:avLst/>
              <a:gdLst/>
              <a:ahLst/>
              <a:cxnLst/>
              <a:rect l="l" t="t" r="r" b="b"/>
              <a:pathLst>
                <a:path w="892" h="1128" extrusionOk="0">
                  <a:moveTo>
                    <a:pt x="1" y="0"/>
                  </a:moveTo>
                  <a:lnTo>
                    <a:pt x="217" y="1128"/>
                  </a:lnTo>
                  <a:lnTo>
                    <a:pt x="412" y="1092"/>
                  </a:lnTo>
                  <a:lnTo>
                    <a:pt x="241" y="199"/>
                  </a:lnTo>
                  <a:lnTo>
                    <a:pt x="523" y="199"/>
                  </a:lnTo>
                  <a:lnTo>
                    <a:pt x="697" y="988"/>
                  </a:lnTo>
                  <a:lnTo>
                    <a:pt x="892" y="943"/>
                  </a:lnTo>
                  <a:lnTo>
                    <a:pt x="683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6"/>
            <p:cNvSpPr/>
            <p:nvPr/>
          </p:nvSpPr>
          <p:spPr>
            <a:xfrm>
              <a:off x="4449522" y="2989956"/>
              <a:ext cx="86068" cy="430393"/>
            </a:xfrm>
            <a:custGeom>
              <a:avLst/>
              <a:gdLst/>
              <a:ahLst/>
              <a:cxnLst/>
              <a:rect l="l" t="t" r="r" b="b"/>
              <a:pathLst>
                <a:path w="1647" h="8236" extrusionOk="0">
                  <a:moveTo>
                    <a:pt x="1646" y="0"/>
                  </a:moveTo>
                  <a:lnTo>
                    <a:pt x="1646" y="0"/>
                  </a:lnTo>
                  <a:cubicBezTo>
                    <a:pt x="1646" y="1"/>
                    <a:pt x="1483" y="1100"/>
                    <a:pt x="988" y="2965"/>
                  </a:cubicBezTo>
                  <a:cubicBezTo>
                    <a:pt x="495" y="4833"/>
                    <a:pt x="1" y="7084"/>
                    <a:pt x="1" y="7084"/>
                  </a:cubicBezTo>
                  <a:lnTo>
                    <a:pt x="275" y="8235"/>
                  </a:lnTo>
                  <a:lnTo>
                    <a:pt x="1097" y="7028"/>
                  </a:lnTo>
                  <a:lnTo>
                    <a:pt x="1646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6"/>
            <p:cNvSpPr/>
            <p:nvPr/>
          </p:nvSpPr>
          <p:spPr>
            <a:xfrm>
              <a:off x="4444244" y="2989224"/>
              <a:ext cx="96624" cy="443666"/>
            </a:xfrm>
            <a:custGeom>
              <a:avLst/>
              <a:gdLst/>
              <a:ahLst/>
              <a:cxnLst/>
              <a:rect l="l" t="t" r="r" b="b"/>
              <a:pathLst>
                <a:path w="1849" h="8490" extrusionOk="0">
                  <a:moveTo>
                    <a:pt x="1521" y="1646"/>
                  </a:moveTo>
                  <a:lnTo>
                    <a:pt x="1104" y="7007"/>
                  </a:lnTo>
                  <a:lnTo>
                    <a:pt x="421" y="8009"/>
                  </a:lnTo>
                  <a:lnTo>
                    <a:pt x="203" y="7094"/>
                  </a:lnTo>
                  <a:cubicBezTo>
                    <a:pt x="254" y="6858"/>
                    <a:pt x="725" y="4750"/>
                    <a:pt x="1184" y="3003"/>
                  </a:cubicBezTo>
                  <a:cubicBezTo>
                    <a:pt x="1319" y="2491"/>
                    <a:pt x="1431" y="2036"/>
                    <a:pt x="1521" y="1646"/>
                  </a:cubicBezTo>
                  <a:close/>
                  <a:moveTo>
                    <a:pt x="1650" y="0"/>
                  </a:moveTo>
                  <a:cubicBezTo>
                    <a:pt x="1650" y="11"/>
                    <a:pt x="1479" y="1113"/>
                    <a:pt x="993" y="2954"/>
                  </a:cubicBezTo>
                  <a:cubicBezTo>
                    <a:pt x="505" y="4801"/>
                    <a:pt x="8" y="7053"/>
                    <a:pt x="4" y="7073"/>
                  </a:cubicBezTo>
                  <a:lnTo>
                    <a:pt x="1" y="7098"/>
                  </a:lnTo>
                  <a:lnTo>
                    <a:pt x="331" y="8490"/>
                  </a:lnTo>
                  <a:lnTo>
                    <a:pt x="1295" y="7077"/>
                  </a:lnTo>
                  <a:lnTo>
                    <a:pt x="1848" y="21"/>
                  </a:lnTo>
                  <a:lnTo>
                    <a:pt x="165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6"/>
            <p:cNvSpPr/>
            <p:nvPr/>
          </p:nvSpPr>
          <p:spPr>
            <a:xfrm>
              <a:off x="4535537" y="2869398"/>
              <a:ext cx="206574" cy="120610"/>
            </a:xfrm>
            <a:custGeom>
              <a:avLst/>
              <a:gdLst/>
              <a:ahLst/>
              <a:cxnLst/>
              <a:rect l="l" t="t" r="r" b="b"/>
              <a:pathLst>
                <a:path w="3953" h="2308" extrusionOk="0">
                  <a:moveTo>
                    <a:pt x="3952" y="0"/>
                  </a:moveTo>
                  <a:lnTo>
                    <a:pt x="1375" y="713"/>
                  </a:lnTo>
                  <a:cubicBezTo>
                    <a:pt x="1375" y="713"/>
                    <a:pt x="219" y="989"/>
                    <a:pt x="111" y="1538"/>
                  </a:cubicBezTo>
                  <a:cubicBezTo>
                    <a:pt x="0" y="2088"/>
                    <a:pt x="0" y="2307"/>
                    <a:pt x="0" y="2307"/>
                  </a:cubicBezTo>
                  <a:lnTo>
                    <a:pt x="1757" y="880"/>
                  </a:lnTo>
                  <a:lnTo>
                    <a:pt x="395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6"/>
            <p:cNvSpPr/>
            <p:nvPr/>
          </p:nvSpPr>
          <p:spPr>
            <a:xfrm>
              <a:off x="4530416" y="2864486"/>
              <a:ext cx="213681" cy="136444"/>
            </a:xfrm>
            <a:custGeom>
              <a:avLst/>
              <a:gdLst/>
              <a:ahLst/>
              <a:cxnLst/>
              <a:rect l="l" t="t" r="r" b="b"/>
              <a:pathLst>
                <a:path w="4089" h="2611" extrusionOk="0">
                  <a:moveTo>
                    <a:pt x="2356" y="669"/>
                  </a:moveTo>
                  <a:lnTo>
                    <a:pt x="1820" y="881"/>
                  </a:lnTo>
                  <a:lnTo>
                    <a:pt x="217" y="2175"/>
                  </a:lnTo>
                  <a:cubicBezTo>
                    <a:pt x="234" y="2057"/>
                    <a:pt x="259" y="1883"/>
                    <a:pt x="307" y="1653"/>
                  </a:cubicBezTo>
                  <a:cubicBezTo>
                    <a:pt x="387" y="1253"/>
                    <a:pt x="1191" y="979"/>
                    <a:pt x="1494" y="905"/>
                  </a:cubicBezTo>
                  <a:lnTo>
                    <a:pt x="2356" y="669"/>
                  </a:lnTo>
                  <a:close/>
                  <a:moveTo>
                    <a:pt x="4026" y="1"/>
                  </a:moveTo>
                  <a:lnTo>
                    <a:pt x="1449" y="714"/>
                  </a:lnTo>
                  <a:cubicBezTo>
                    <a:pt x="1375" y="731"/>
                    <a:pt x="230" y="1013"/>
                    <a:pt x="113" y="1611"/>
                  </a:cubicBezTo>
                  <a:cubicBezTo>
                    <a:pt x="1" y="2164"/>
                    <a:pt x="1" y="2391"/>
                    <a:pt x="1" y="2401"/>
                  </a:cubicBezTo>
                  <a:lnTo>
                    <a:pt x="1" y="2610"/>
                  </a:lnTo>
                  <a:lnTo>
                    <a:pt x="1908" y="1058"/>
                  </a:lnTo>
                  <a:lnTo>
                    <a:pt x="4089" y="189"/>
                  </a:lnTo>
                  <a:lnTo>
                    <a:pt x="4026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6"/>
            <p:cNvSpPr/>
            <p:nvPr/>
          </p:nvSpPr>
          <p:spPr>
            <a:xfrm>
              <a:off x="4516255" y="2862761"/>
              <a:ext cx="316053" cy="567203"/>
            </a:xfrm>
            <a:custGeom>
              <a:avLst/>
              <a:gdLst/>
              <a:ahLst/>
              <a:cxnLst/>
              <a:rect l="l" t="t" r="r" b="b"/>
              <a:pathLst>
                <a:path w="6048" h="10854" extrusionOk="0">
                  <a:moveTo>
                    <a:pt x="4613" y="1"/>
                  </a:moveTo>
                  <a:cubicBezTo>
                    <a:pt x="3819" y="1"/>
                    <a:pt x="2057" y="416"/>
                    <a:pt x="2057" y="416"/>
                  </a:cubicBezTo>
                  <a:cubicBezTo>
                    <a:pt x="2057" y="416"/>
                    <a:pt x="1121" y="1477"/>
                    <a:pt x="749" y="1916"/>
                  </a:cubicBezTo>
                  <a:cubicBezTo>
                    <a:pt x="373" y="2351"/>
                    <a:pt x="373" y="7027"/>
                    <a:pt x="373" y="7716"/>
                  </a:cubicBezTo>
                  <a:cubicBezTo>
                    <a:pt x="373" y="8401"/>
                    <a:pt x="0" y="10269"/>
                    <a:pt x="623" y="10642"/>
                  </a:cubicBezTo>
                  <a:cubicBezTo>
                    <a:pt x="857" y="10783"/>
                    <a:pt x="1540" y="10853"/>
                    <a:pt x="2321" y="10853"/>
                  </a:cubicBezTo>
                  <a:cubicBezTo>
                    <a:pt x="3620" y="10853"/>
                    <a:pt x="5192" y="10658"/>
                    <a:pt x="5425" y="10269"/>
                  </a:cubicBezTo>
                  <a:cubicBezTo>
                    <a:pt x="5800" y="9646"/>
                    <a:pt x="6047" y="2163"/>
                    <a:pt x="5985" y="1477"/>
                  </a:cubicBezTo>
                  <a:cubicBezTo>
                    <a:pt x="5922" y="792"/>
                    <a:pt x="5362" y="242"/>
                    <a:pt x="4927" y="44"/>
                  </a:cubicBezTo>
                  <a:cubicBezTo>
                    <a:pt x="4862" y="14"/>
                    <a:pt x="4752" y="1"/>
                    <a:pt x="46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6"/>
            <p:cNvSpPr/>
            <p:nvPr/>
          </p:nvSpPr>
          <p:spPr>
            <a:xfrm>
              <a:off x="4518449" y="2857744"/>
              <a:ext cx="319137" cy="577341"/>
            </a:xfrm>
            <a:custGeom>
              <a:avLst/>
              <a:gdLst/>
              <a:ahLst/>
              <a:cxnLst/>
              <a:rect l="l" t="t" r="r" b="b"/>
              <a:pathLst>
                <a:path w="6107" h="11048" extrusionOk="0">
                  <a:moveTo>
                    <a:pt x="4576" y="196"/>
                  </a:moveTo>
                  <a:cubicBezTo>
                    <a:pt x="4698" y="196"/>
                    <a:pt x="4791" y="206"/>
                    <a:pt x="4843" y="231"/>
                  </a:cubicBezTo>
                  <a:cubicBezTo>
                    <a:pt x="5212" y="401"/>
                    <a:pt x="5782" y="902"/>
                    <a:pt x="5845" y="1583"/>
                  </a:cubicBezTo>
                  <a:cubicBezTo>
                    <a:pt x="5908" y="2259"/>
                    <a:pt x="5654" y="9718"/>
                    <a:pt x="5299" y="10313"/>
                  </a:cubicBezTo>
                  <a:cubicBezTo>
                    <a:pt x="5156" y="10553"/>
                    <a:pt x="4262" y="10758"/>
                    <a:pt x="3072" y="10828"/>
                  </a:cubicBezTo>
                  <a:cubicBezTo>
                    <a:pt x="2802" y="10843"/>
                    <a:pt x="2537" y="10850"/>
                    <a:pt x="2285" y="10850"/>
                  </a:cubicBezTo>
                  <a:cubicBezTo>
                    <a:pt x="1493" y="10850"/>
                    <a:pt x="840" y="10778"/>
                    <a:pt x="634" y="10654"/>
                  </a:cubicBezTo>
                  <a:cubicBezTo>
                    <a:pt x="209" y="10400"/>
                    <a:pt x="317" y="9235"/>
                    <a:pt x="387" y="8466"/>
                  </a:cubicBezTo>
                  <a:cubicBezTo>
                    <a:pt x="411" y="8205"/>
                    <a:pt x="432" y="7975"/>
                    <a:pt x="432" y="7812"/>
                  </a:cubicBezTo>
                  <a:cubicBezTo>
                    <a:pt x="432" y="4524"/>
                    <a:pt x="564" y="2328"/>
                    <a:pt x="780" y="2074"/>
                  </a:cubicBezTo>
                  <a:cubicBezTo>
                    <a:pt x="1117" y="1681"/>
                    <a:pt x="1928" y="763"/>
                    <a:pt x="2067" y="602"/>
                  </a:cubicBezTo>
                  <a:cubicBezTo>
                    <a:pt x="2833" y="423"/>
                    <a:pt x="4016" y="196"/>
                    <a:pt x="4576" y="196"/>
                  </a:cubicBezTo>
                  <a:close/>
                  <a:moveTo>
                    <a:pt x="4568" y="0"/>
                  </a:moveTo>
                  <a:cubicBezTo>
                    <a:pt x="3786" y="0"/>
                    <a:pt x="2202" y="369"/>
                    <a:pt x="1991" y="419"/>
                  </a:cubicBezTo>
                  <a:lnTo>
                    <a:pt x="1962" y="425"/>
                  </a:lnTo>
                  <a:lnTo>
                    <a:pt x="1941" y="450"/>
                  </a:lnTo>
                  <a:cubicBezTo>
                    <a:pt x="1931" y="460"/>
                    <a:pt x="999" y="1514"/>
                    <a:pt x="630" y="1946"/>
                  </a:cubicBezTo>
                  <a:cubicBezTo>
                    <a:pt x="282" y="2349"/>
                    <a:pt x="233" y="5794"/>
                    <a:pt x="233" y="7812"/>
                  </a:cubicBezTo>
                  <a:cubicBezTo>
                    <a:pt x="233" y="7968"/>
                    <a:pt x="212" y="8191"/>
                    <a:pt x="188" y="8448"/>
                  </a:cubicBezTo>
                  <a:cubicBezTo>
                    <a:pt x="108" y="9318"/>
                    <a:pt x="0" y="10505"/>
                    <a:pt x="533" y="10824"/>
                  </a:cubicBezTo>
                  <a:cubicBezTo>
                    <a:pt x="801" y="10985"/>
                    <a:pt x="1524" y="11047"/>
                    <a:pt x="2279" y="11047"/>
                  </a:cubicBezTo>
                  <a:cubicBezTo>
                    <a:pt x="2550" y="11047"/>
                    <a:pt x="2826" y="11040"/>
                    <a:pt x="3083" y="11026"/>
                  </a:cubicBezTo>
                  <a:cubicBezTo>
                    <a:pt x="3713" y="10988"/>
                    <a:pt x="5206" y="10856"/>
                    <a:pt x="5469" y="10414"/>
                  </a:cubicBezTo>
                  <a:cubicBezTo>
                    <a:pt x="5853" y="9777"/>
                    <a:pt x="6106" y="2269"/>
                    <a:pt x="6044" y="1567"/>
                  </a:cubicBezTo>
                  <a:cubicBezTo>
                    <a:pt x="5981" y="881"/>
                    <a:pt x="5431" y="283"/>
                    <a:pt x="4923" y="50"/>
                  </a:cubicBezTo>
                  <a:cubicBezTo>
                    <a:pt x="4848" y="15"/>
                    <a:pt x="4724" y="0"/>
                    <a:pt x="4568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>
              <a:off x="4569870" y="2867935"/>
              <a:ext cx="257316" cy="556751"/>
            </a:xfrm>
            <a:custGeom>
              <a:avLst/>
              <a:gdLst/>
              <a:ahLst/>
              <a:cxnLst/>
              <a:rect l="l" t="t" r="r" b="b"/>
              <a:pathLst>
                <a:path w="4924" h="10654" extrusionOk="0">
                  <a:moveTo>
                    <a:pt x="3560" y="1"/>
                  </a:moveTo>
                  <a:lnTo>
                    <a:pt x="3466" y="49"/>
                  </a:lnTo>
                  <a:cubicBezTo>
                    <a:pt x="3466" y="49"/>
                    <a:pt x="4214" y="627"/>
                    <a:pt x="4350" y="1510"/>
                  </a:cubicBezTo>
                  <a:cubicBezTo>
                    <a:pt x="4485" y="2395"/>
                    <a:pt x="4454" y="3108"/>
                    <a:pt x="4315" y="4026"/>
                  </a:cubicBezTo>
                  <a:cubicBezTo>
                    <a:pt x="4270" y="4353"/>
                    <a:pt x="3957" y="4447"/>
                    <a:pt x="3599" y="4447"/>
                  </a:cubicBezTo>
                  <a:cubicBezTo>
                    <a:pt x="3361" y="4447"/>
                    <a:pt x="3104" y="4409"/>
                    <a:pt x="2886" y="4367"/>
                  </a:cubicBezTo>
                  <a:cubicBezTo>
                    <a:pt x="2669" y="4325"/>
                    <a:pt x="2489" y="4287"/>
                    <a:pt x="2409" y="4287"/>
                  </a:cubicBezTo>
                  <a:cubicBezTo>
                    <a:pt x="2349" y="4287"/>
                    <a:pt x="2346" y="4308"/>
                    <a:pt x="2415" y="4367"/>
                  </a:cubicBezTo>
                  <a:cubicBezTo>
                    <a:pt x="2823" y="4704"/>
                    <a:pt x="4350" y="5282"/>
                    <a:pt x="4419" y="5589"/>
                  </a:cubicBezTo>
                  <a:cubicBezTo>
                    <a:pt x="4485" y="5894"/>
                    <a:pt x="3671" y="6406"/>
                    <a:pt x="3366" y="6437"/>
                  </a:cubicBezTo>
                  <a:cubicBezTo>
                    <a:pt x="3059" y="6472"/>
                    <a:pt x="3570" y="7154"/>
                    <a:pt x="3877" y="7731"/>
                  </a:cubicBezTo>
                  <a:cubicBezTo>
                    <a:pt x="4180" y="8309"/>
                    <a:pt x="4079" y="9123"/>
                    <a:pt x="3366" y="9666"/>
                  </a:cubicBezTo>
                  <a:cubicBezTo>
                    <a:pt x="2652" y="10212"/>
                    <a:pt x="1017" y="10487"/>
                    <a:pt x="307" y="10515"/>
                  </a:cubicBezTo>
                  <a:cubicBezTo>
                    <a:pt x="178" y="10522"/>
                    <a:pt x="74" y="10539"/>
                    <a:pt x="1" y="10567"/>
                  </a:cubicBezTo>
                  <a:cubicBezTo>
                    <a:pt x="314" y="10623"/>
                    <a:pt x="773" y="10654"/>
                    <a:pt x="1295" y="10654"/>
                  </a:cubicBezTo>
                  <a:cubicBezTo>
                    <a:pt x="1545" y="10654"/>
                    <a:pt x="1813" y="10647"/>
                    <a:pt x="2088" y="10633"/>
                  </a:cubicBezTo>
                  <a:cubicBezTo>
                    <a:pt x="3278" y="10563"/>
                    <a:pt x="4172" y="10358"/>
                    <a:pt x="4315" y="10118"/>
                  </a:cubicBezTo>
                  <a:cubicBezTo>
                    <a:pt x="4670" y="9523"/>
                    <a:pt x="4924" y="2064"/>
                    <a:pt x="4861" y="1388"/>
                  </a:cubicBezTo>
                  <a:cubicBezTo>
                    <a:pt x="4798" y="707"/>
                    <a:pt x="4228" y="206"/>
                    <a:pt x="3859" y="36"/>
                  </a:cubicBezTo>
                  <a:cubicBezTo>
                    <a:pt x="3807" y="11"/>
                    <a:pt x="3716" y="1"/>
                    <a:pt x="3595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>
              <a:off x="4625315" y="3070275"/>
              <a:ext cx="98662" cy="134615"/>
            </a:xfrm>
            <a:custGeom>
              <a:avLst/>
              <a:gdLst/>
              <a:ahLst/>
              <a:cxnLst/>
              <a:rect l="l" t="t" r="r" b="b"/>
              <a:pathLst>
                <a:path w="1888" h="2576" extrusionOk="0">
                  <a:moveTo>
                    <a:pt x="1" y="1"/>
                  </a:moveTo>
                  <a:cubicBezTo>
                    <a:pt x="1" y="1"/>
                    <a:pt x="255" y="1570"/>
                    <a:pt x="1699" y="2576"/>
                  </a:cubicBezTo>
                  <a:lnTo>
                    <a:pt x="1887" y="1195"/>
                  </a:lnTo>
                  <a:cubicBezTo>
                    <a:pt x="881" y="87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>
              <a:off x="4621344" y="3066408"/>
              <a:ext cx="106971" cy="142297"/>
            </a:xfrm>
            <a:custGeom>
              <a:avLst/>
              <a:gdLst/>
              <a:ahLst/>
              <a:cxnLst/>
              <a:rect l="l" t="t" r="r" b="b"/>
              <a:pathLst>
                <a:path w="2047" h="2723" extrusionOk="0">
                  <a:moveTo>
                    <a:pt x="80" y="1"/>
                  </a:moveTo>
                  <a:cubicBezTo>
                    <a:pt x="68" y="1"/>
                    <a:pt x="56" y="4"/>
                    <a:pt x="46" y="9"/>
                  </a:cubicBezTo>
                  <a:cubicBezTo>
                    <a:pt x="14" y="23"/>
                    <a:pt x="1" y="54"/>
                    <a:pt x="4" y="85"/>
                  </a:cubicBezTo>
                  <a:cubicBezTo>
                    <a:pt x="8" y="103"/>
                    <a:pt x="279" y="1700"/>
                    <a:pt x="1734" y="2709"/>
                  </a:cubicBezTo>
                  <a:cubicBezTo>
                    <a:pt x="1744" y="2719"/>
                    <a:pt x="1761" y="2722"/>
                    <a:pt x="1775" y="2722"/>
                  </a:cubicBezTo>
                  <a:cubicBezTo>
                    <a:pt x="1799" y="2722"/>
                    <a:pt x="1820" y="2712"/>
                    <a:pt x="1834" y="2691"/>
                  </a:cubicBezTo>
                  <a:cubicBezTo>
                    <a:pt x="1859" y="2656"/>
                    <a:pt x="1851" y="2611"/>
                    <a:pt x="1817" y="2587"/>
                  </a:cubicBezTo>
                  <a:cubicBezTo>
                    <a:pt x="742" y="1842"/>
                    <a:pt x="338" y="763"/>
                    <a:pt x="205" y="294"/>
                  </a:cubicBezTo>
                  <a:lnTo>
                    <a:pt x="205" y="294"/>
                  </a:lnTo>
                  <a:cubicBezTo>
                    <a:pt x="519" y="569"/>
                    <a:pt x="1191" y="1105"/>
                    <a:pt x="1942" y="1338"/>
                  </a:cubicBezTo>
                  <a:cubicBezTo>
                    <a:pt x="1949" y="1340"/>
                    <a:pt x="1955" y="1340"/>
                    <a:pt x="1961" y="1340"/>
                  </a:cubicBezTo>
                  <a:cubicBezTo>
                    <a:pt x="1993" y="1340"/>
                    <a:pt x="2023" y="1321"/>
                    <a:pt x="2032" y="1290"/>
                  </a:cubicBezTo>
                  <a:cubicBezTo>
                    <a:pt x="2047" y="1251"/>
                    <a:pt x="2026" y="1209"/>
                    <a:pt x="1984" y="1195"/>
                  </a:cubicBezTo>
                  <a:cubicBezTo>
                    <a:pt x="1010" y="893"/>
                    <a:pt x="139" y="30"/>
                    <a:pt x="133" y="23"/>
                  </a:cubicBezTo>
                  <a:cubicBezTo>
                    <a:pt x="118" y="8"/>
                    <a:pt x="99" y="1"/>
                    <a:pt x="80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>
              <a:off x="4597723" y="2829212"/>
              <a:ext cx="176003" cy="81522"/>
            </a:xfrm>
            <a:custGeom>
              <a:avLst/>
              <a:gdLst/>
              <a:ahLst/>
              <a:cxnLst/>
              <a:rect l="l" t="t" r="r" b="b"/>
              <a:pathLst>
                <a:path w="3368" h="1560" extrusionOk="0">
                  <a:moveTo>
                    <a:pt x="3180" y="0"/>
                  </a:moveTo>
                  <a:lnTo>
                    <a:pt x="185" y="686"/>
                  </a:lnTo>
                  <a:lnTo>
                    <a:pt x="0" y="1559"/>
                  </a:lnTo>
                  <a:lnTo>
                    <a:pt x="3368" y="686"/>
                  </a:lnTo>
                  <a:lnTo>
                    <a:pt x="3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>
              <a:off x="4590826" y="2823045"/>
              <a:ext cx="189277" cy="94795"/>
            </a:xfrm>
            <a:custGeom>
              <a:avLst/>
              <a:gdLst/>
              <a:ahLst/>
              <a:cxnLst/>
              <a:rect l="l" t="t" r="r" b="b"/>
              <a:pathLst>
                <a:path w="3622" h="1814" extrusionOk="0">
                  <a:moveTo>
                    <a:pt x="3239" y="237"/>
                  </a:moveTo>
                  <a:lnTo>
                    <a:pt x="3378" y="734"/>
                  </a:lnTo>
                  <a:lnTo>
                    <a:pt x="261" y="1542"/>
                  </a:lnTo>
                  <a:lnTo>
                    <a:pt x="261" y="1542"/>
                  </a:lnTo>
                  <a:lnTo>
                    <a:pt x="400" y="887"/>
                  </a:lnTo>
                  <a:lnTo>
                    <a:pt x="3239" y="237"/>
                  </a:lnTo>
                  <a:close/>
                  <a:moveTo>
                    <a:pt x="3382" y="0"/>
                  </a:moveTo>
                  <a:lnTo>
                    <a:pt x="233" y="720"/>
                  </a:lnTo>
                  <a:lnTo>
                    <a:pt x="0" y="1813"/>
                  </a:lnTo>
                  <a:lnTo>
                    <a:pt x="3622" y="874"/>
                  </a:lnTo>
                  <a:lnTo>
                    <a:pt x="3382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>
              <a:off x="4387702" y="4465916"/>
              <a:ext cx="185305" cy="79693"/>
            </a:xfrm>
            <a:custGeom>
              <a:avLst/>
              <a:gdLst/>
              <a:ahLst/>
              <a:cxnLst/>
              <a:rect l="l" t="t" r="r" b="b"/>
              <a:pathLst>
                <a:path w="3546" h="1525" extrusionOk="0">
                  <a:moveTo>
                    <a:pt x="2064" y="0"/>
                  </a:moveTo>
                  <a:lnTo>
                    <a:pt x="978" y="773"/>
                  </a:lnTo>
                  <a:lnTo>
                    <a:pt x="0" y="1312"/>
                  </a:lnTo>
                  <a:lnTo>
                    <a:pt x="0" y="1524"/>
                  </a:lnTo>
                  <a:lnTo>
                    <a:pt x="3546" y="1524"/>
                  </a:lnTo>
                  <a:lnTo>
                    <a:pt x="3369" y="209"/>
                  </a:lnTo>
                  <a:lnTo>
                    <a:pt x="2064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>
              <a:off x="4382633" y="4460429"/>
              <a:ext cx="196227" cy="90458"/>
            </a:xfrm>
            <a:custGeom>
              <a:avLst/>
              <a:gdLst/>
              <a:ahLst/>
              <a:cxnLst/>
              <a:rect l="l" t="t" r="r" b="b"/>
              <a:pathLst>
                <a:path w="3755" h="1731" extrusionOk="0">
                  <a:moveTo>
                    <a:pt x="2185" y="210"/>
                  </a:moveTo>
                  <a:lnTo>
                    <a:pt x="3379" y="401"/>
                  </a:lnTo>
                  <a:lnTo>
                    <a:pt x="3528" y="1531"/>
                  </a:lnTo>
                  <a:lnTo>
                    <a:pt x="198" y="1531"/>
                  </a:lnTo>
                  <a:lnTo>
                    <a:pt x="198" y="1475"/>
                  </a:lnTo>
                  <a:lnTo>
                    <a:pt x="1131" y="961"/>
                  </a:lnTo>
                  <a:lnTo>
                    <a:pt x="2185" y="210"/>
                  </a:lnTo>
                  <a:close/>
                  <a:moveTo>
                    <a:pt x="2137" y="1"/>
                  </a:moveTo>
                  <a:lnTo>
                    <a:pt x="1027" y="791"/>
                  </a:lnTo>
                  <a:lnTo>
                    <a:pt x="1" y="1358"/>
                  </a:lnTo>
                  <a:lnTo>
                    <a:pt x="1" y="1730"/>
                  </a:lnTo>
                  <a:lnTo>
                    <a:pt x="3755" y="1730"/>
                  </a:lnTo>
                  <a:lnTo>
                    <a:pt x="3556" y="227"/>
                  </a:lnTo>
                  <a:lnTo>
                    <a:pt x="2137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6"/>
            <p:cNvSpPr/>
            <p:nvPr/>
          </p:nvSpPr>
          <p:spPr>
            <a:xfrm>
              <a:off x="4683530" y="4476054"/>
              <a:ext cx="184573" cy="74990"/>
            </a:xfrm>
            <a:custGeom>
              <a:avLst/>
              <a:gdLst/>
              <a:ahLst/>
              <a:cxnLst/>
              <a:rect l="l" t="t" r="r" b="b"/>
              <a:pathLst>
                <a:path w="3532" h="1435" extrusionOk="0">
                  <a:moveTo>
                    <a:pt x="2063" y="1"/>
                  </a:moveTo>
                  <a:lnTo>
                    <a:pt x="974" y="777"/>
                  </a:lnTo>
                  <a:lnTo>
                    <a:pt x="1" y="1313"/>
                  </a:lnTo>
                  <a:lnTo>
                    <a:pt x="1" y="1435"/>
                  </a:lnTo>
                  <a:lnTo>
                    <a:pt x="3532" y="1435"/>
                  </a:lnTo>
                  <a:lnTo>
                    <a:pt x="3368" y="210"/>
                  </a:lnTo>
                  <a:lnTo>
                    <a:pt x="206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6"/>
            <p:cNvSpPr/>
            <p:nvPr/>
          </p:nvSpPr>
          <p:spPr>
            <a:xfrm>
              <a:off x="4678252" y="4470619"/>
              <a:ext cx="195704" cy="85493"/>
            </a:xfrm>
            <a:custGeom>
              <a:avLst/>
              <a:gdLst/>
              <a:ahLst/>
              <a:cxnLst/>
              <a:rect l="l" t="t" r="r" b="b"/>
              <a:pathLst>
                <a:path w="3745" h="1636" extrusionOk="0">
                  <a:moveTo>
                    <a:pt x="2189" y="209"/>
                  </a:moveTo>
                  <a:lnTo>
                    <a:pt x="3379" y="400"/>
                  </a:lnTo>
                  <a:lnTo>
                    <a:pt x="3518" y="1437"/>
                  </a:lnTo>
                  <a:lnTo>
                    <a:pt x="265" y="1437"/>
                  </a:lnTo>
                  <a:lnTo>
                    <a:pt x="1131" y="961"/>
                  </a:lnTo>
                  <a:lnTo>
                    <a:pt x="2189" y="209"/>
                  </a:lnTo>
                  <a:close/>
                  <a:moveTo>
                    <a:pt x="2140" y="0"/>
                  </a:moveTo>
                  <a:lnTo>
                    <a:pt x="1027" y="794"/>
                  </a:lnTo>
                  <a:lnTo>
                    <a:pt x="1" y="1357"/>
                  </a:lnTo>
                  <a:lnTo>
                    <a:pt x="1" y="1635"/>
                  </a:lnTo>
                  <a:lnTo>
                    <a:pt x="3744" y="1635"/>
                  </a:lnTo>
                  <a:lnTo>
                    <a:pt x="3556" y="227"/>
                  </a:lnTo>
                  <a:lnTo>
                    <a:pt x="2140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6"/>
            <p:cNvSpPr/>
            <p:nvPr/>
          </p:nvSpPr>
          <p:spPr>
            <a:xfrm>
              <a:off x="4221524" y="2505163"/>
              <a:ext cx="57117" cy="48861"/>
            </a:xfrm>
            <a:custGeom>
              <a:avLst/>
              <a:gdLst/>
              <a:ahLst/>
              <a:cxnLst/>
              <a:rect l="l" t="t" r="r" b="b"/>
              <a:pathLst>
                <a:path w="1093" h="935" extrusionOk="0">
                  <a:moveTo>
                    <a:pt x="264" y="0"/>
                  </a:moveTo>
                  <a:cubicBezTo>
                    <a:pt x="192" y="0"/>
                    <a:pt x="1" y="26"/>
                    <a:pt x="112" y="311"/>
                  </a:cubicBezTo>
                  <a:lnTo>
                    <a:pt x="916" y="934"/>
                  </a:lnTo>
                  <a:lnTo>
                    <a:pt x="1093" y="468"/>
                  </a:lnTo>
                  <a:lnTo>
                    <a:pt x="290" y="1"/>
                  </a:lnTo>
                  <a:cubicBezTo>
                    <a:pt x="290" y="1"/>
                    <a:pt x="280" y="0"/>
                    <a:pt x="2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6"/>
            <p:cNvSpPr/>
            <p:nvPr/>
          </p:nvSpPr>
          <p:spPr>
            <a:xfrm>
              <a:off x="4219538" y="2499990"/>
              <a:ext cx="65165" cy="59103"/>
            </a:xfrm>
            <a:custGeom>
              <a:avLst/>
              <a:gdLst/>
              <a:ahLst/>
              <a:cxnLst/>
              <a:rect l="l" t="t" r="r" b="b"/>
              <a:pathLst>
                <a:path w="1247" h="1131" extrusionOk="0">
                  <a:moveTo>
                    <a:pt x="297" y="1"/>
                  </a:moveTo>
                  <a:cubicBezTo>
                    <a:pt x="237" y="1"/>
                    <a:pt x="133" y="15"/>
                    <a:pt x="66" y="100"/>
                  </a:cubicBezTo>
                  <a:cubicBezTo>
                    <a:pt x="4" y="181"/>
                    <a:pt x="0" y="299"/>
                    <a:pt x="56" y="449"/>
                  </a:cubicBezTo>
                  <a:cubicBezTo>
                    <a:pt x="63" y="463"/>
                    <a:pt x="74" y="480"/>
                    <a:pt x="87" y="490"/>
                  </a:cubicBezTo>
                  <a:lnTo>
                    <a:pt x="891" y="1110"/>
                  </a:lnTo>
                  <a:cubicBezTo>
                    <a:pt x="912" y="1123"/>
                    <a:pt x="933" y="1131"/>
                    <a:pt x="954" y="1131"/>
                  </a:cubicBezTo>
                  <a:cubicBezTo>
                    <a:pt x="982" y="1131"/>
                    <a:pt x="1013" y="1120"/>
                    <a:pt x="1031" y="1092"/>
                  </a:cubicBezTo>
                  <a:cubicBezTo>
                    <a:pt x="1065" y="1051"/>
                    <a:pt x="1058" y="988"/>
                    <a:pt x="1013" y="953"/>
                  </a:cubicBezTo>
                  <a:lnTo>
                    <a:pt x="233" y="351"/>
                  </a:lnTo>
                  <a:cubicBezTo>
                    <a:pt x="209" y="278"/>
                    <a:pt x="212" y="236"/>
                    <a:pt x="223" y="222"/>
                  </a:cubicBezTo>
                  <a:cubicBezTo>
                    <a:pt x="238" y="205"/>
                    <a:pt x="272" y="198"/>
                    <a:pt x="300" y="198"/>
                  </a:cubicBezTo>
                  <a:lnTo>
                    <a:pt x="1083" y="654"/>
                  </a:lnTo>
                  <a:cubicBezTo>
                    <a:pt x="1097" y="663"/>
                    <a:pt x="1113" y="667"/>
                    <a:pt x="1130" y="667"/>
                  </a:cubicBezTo>
                  <a:cubicBezTo>
                    <a:pt x="1164" y="667"/>
                    <a:pt x="1199" y="648"/>
                    <a:pt x="1219" y="616"/>
                  </a:cubicBezTo>
                  <a:cubicBezTo>
                    <a:pt x="1246" y="570"/>
                    <a:pt x="1229" y="508"/>
                    <a:pt x="1184" y="480"/>
                  </a:cubicBezTo>
                  <a:lnTo>
                    <a:pt x="376" y="17"/>
                  </a:lnTo>
                  <a:cubicBezTo>
                    <a:pt x="366" y="10"/>
                    <a:pt x="352" y="3"/>
                    <a:pt x="342" y="3"/>
                  </a:cubicBezTo>
                  <a:cubicBezTo>
                    <a:pt x="336" y="3"/>
                    <a:pt x="320" y="1"/>
                    <a:pt x="297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6"/>
            <p:cNvSpPr/>
            <p:nvPr/>
          </p:nvSpPr>
          <p:spPr>
            <a:xfrm>
              <a:off x="4159024" y="2515510"/>
              <a:ext cx="132368" cy="145067"/>
            </a:xfrm>
            <a:custGeom>
              <a:avLst/>
              <a:gdLst/>
              <a:ahLst/>
              <a:cxnLst/>
              <a:rect l="l" t="t" r="r" b="b"/>
              <a:pathLst>
                <a:path w="2533" h="2776" extrusionOk="0">
                  <a:moveTo>
                    <a:pt x="930" y="1"/>
                  </a:moveTo>
                  <a:cubicBezTo>
                    <a:pt x="871" y="1"/>
                    <a:pt x="817" y="46"/>
                    <a:pt x="845" y="235"/>
                  </a:cubicBezTo>
                  <a:lnTo>
                    <a:pt x="1354" y="1223"/>
                  </a:lnTo>
                  <a:lnTo>
                    <a:pt x="1354" y="1223"/>
                  </a:lnTo>
                  <a:lnTo>
                    <a:pt x="452" y="378"/>
                  </a:lnTo>
                  <a:cubicBezTo>
                    <a:pt x="452" y="378"/>
                    <a:pt x="393" y="328"/>
                    <a:pt x="344" y="328"/>
                  </a:cubicBezTo>
                  <a:cubicBezTo>
                    <a:pt x="310" y="328"/>
                    <a:pt x="282" y="352"/>
                    <a:pt x="282" y="434"/>
                  </a:cubicBezTo>
                  <a:cubicBezTo>
                    <a:pt x="282" y="632"/>
                    <a:pt x="1099" y="1505"/>
                    <a:pt x="1099" y="1505"/>
                  </a:cubicBezTo>
                  <a:lnTo>
                    <a:pt x="198" y="1081"/>
                  </a:lnTo>
                  <a:cubicBezTo>
                    <a:pt x="198" y="1081"/>
                    <a:pt x="0" y="1223"/>
                    <a:pt x="139" y="1362"/>
                  </a:cubicBezTo>
                  <a:cubicBezTo>
                    <a:pt x="282" y="1505"/>
                    <a:pt x="1044" y="1786"/>
                    <a:pt x="1044" y="1786"/>
                  </a:cubicBezTo>
                  <a:lnTo>
                    <a:pt x="365" y="1759"/>
                  </a:lnTo>
                  <a:cubicBezTo>
                    <a:pt x="365" y="1759"/>
                    <a:pt x="167" y="1929"/>
                    <a:pt x="310" y="1985"/>
                  </a:cubicBezTo>
                  <a:cubicBezTo>
                    <a:pt x="452" y="2041"/>
                    <a:pt x="1239" y="2211"/>
                    <a:pt x="1239" y="2211"/>
                  </a:cubicBezTo>
                  <a:cubicBezTo>
                    <a:pt x="1298" y="2295"/>
                    <a:pt x="1579" y="2406"/>
                    <a:pt x="1579" y="2406"/>
                  </a:cubicBezTo>
                  <a:lnTo>
                    <a:pt x="1775" y="2775"/>
                  </a:lnTo>
                  <a:lnTo>
                    <a:pt x="2533" y="2392"/>
                  </a:lnTo>
                  <a:lnTo>
                    <a:pt x="2171" y="1481"/>
                  </a:lnTo>
                  <a:cubicBezTo>
                    <a:pt x="2133" y="1383"/>
                    <a:pt x="2077" y="1296"/>
                    <a:pt x="2008" y="1223"/>
                  </a:cubicBezTo>
                  <a:lnTo>
                    <a:pt x="1858" y="1060"/>
                  </a:lnTo>
                  <a:lnTo>
                    <a:pt x="1861" y="1053"/>
                  </a:lnTo>
                  <a:lnTo>
                    <a:pt x="1044" y="40"/>
                  </a:lnTo>
                  <a:cubicBezTo>
                    <a:pt x="1044" y="40"/>
                    <a:pt x="985" y="1"/>
                    <a:pt x="9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6"/>
            <p:cNvSpPr/>
            <p:nvPr/>
          </p:nvSpPr>
          <p:spPr>
            <a:xfrm>
              <a:off x="4158293" y="2510284"/>
              <a:ext cx="138900" cy="155309"/>
            </a:xfrm>
            <a:custGeom>
              <a:avLst/>
              <a:gdLst/>
              <a:ahLst/>
              <a:cxnLst/>
              <a:rect l="l" t="t" r="r" b="b"/>
              <a:pathLst>
                <a:path w="2658" h="2972" extrusionOk="0">
                  <a:moveTo>
                    <a:pt x="950" y="200"/>
                  </a:moveTo>
                  <a:cubicBezTo>
                    <a:pt x="960" y="200"/>
                    <a:pt x="978" y="206"/>
                    <a:pt x="992" y="213"/>
                  </a:cubicBezTo>
                  <a:lnTo>
                    <a:pt x="1778" y="1191"/>
                  </a:lnTo>
                  <a:cubicBezTo>
                    <a:pt x="1781" y="1205"/>
                    <a:pt x="1789" y="1215"/>
                    <a:pt x="1799" y="1229"/>
                  </a:cubicBezTo>
                  <a:lnTo>
                    <a:pt x="1948" y="1390"/>
                  </a:lnTo>
                  <a:cubicBezTo>
                    <a:pt x="2011" y="1456"/>
                    <a:pt x="2060" y="1532"/>
                    <a:pt x="2094" y="1619"/>
                  </a:cubicBezTo>
                  <a:lnTo>
                    <a:pt x="2422" y="2443"/>
                  </a:lnTo>
                  <a:lnTo>
                    <a:pt x="1830" y="2742"/>
                  </a:lnTo>
                  <a:lnTo>
                    <a:pt x="1681" y="2461"/>
                  </a:lnTo>
                  <a:cubicBezTo>
                    <a:pt x="1670" y="2440"/>
                    <a:pt x="1649" y="2423"/>
                    <a:pt x="1628" y="2416"/>
                  </a:cubicBezTo>
                  <a:cubicBezTo>
                    <a:pt x="1496" y="2363"/>
                    <a:pt x="1360" y="2287"/>
                    <a:pt x="1336" y="2256"/>
                  </a:cubicBezTo>
                  <a:cubicBezTo>
                    <a:pt x="1322" y="2235"/>
                    <a:pt x="1301" y="2217"/>
                    <a:pt x="1273" y="2214"/>
                  </a:cubicBezTo>
                  <a:cubicBezTo>
                    <a:pt x="985" y="2151"/>
                    <a:pt x="529" y="2047"/>
                    <a:pt x="382" y="2002"/>
                  </a:cubicBezTo>
                  <a:cubicBezTo>
                    <a:pt x="393" y="1988"/>
                    <a:pt x="403" y="1974"/>
                    <a:pt x="418" y="1960"/>
                  </a:cubicBezTo>
                  <a:lnTo>
                    <a:pt x="1055" y="1984"/>
                  </a:lnTo>
                  <a:cubicBezTo>
                    <a:pt x="1057" y="1984"/>
                    <a:pt x="1059" y="1984"/>
                    <a:pt x="1061" y="1984"/>
                  </a:cubicBezTo>
                  <a:cubicBezTo>
                    <a:pt x="1104" y="1984"/>
                    <a:pt x="1145" y="1951"/>
                    <a:pt x="1155" y="1907"/>
                  </a:cubicBezTo>
                  <a:cubicBezTo>
                    <a:pt x="1162" y="1859"/>
                    <a:pt x="1138" y="1810"/>
                    <a:pt x="1092" y="1793"/>
                  </a:cubicBezTo>
                  <a:cubicBezTo>
                    <a:pt x="804" y="1689"/>
                    <a:pt x="317" y="1487"/>
                    <a:pt x="226" y="1393"/>
                  </a:cubicBezTo>
                  <a:cubicBezTo>
                    <a:pt x="202" y="1372"/>
                    <a:pt x="202" y="1358"/>
                    <a:pt x="202" y="1351"/>
                  </a:cubicBezTo>
                  <a:cubicBezTo>
                    <a:pt x="205" y="1337"/>
                    <a:pt x="215" y="1316"/>
                    <a:pt x="230" y="1299"/>
                  </a:cubicBezTo>
                  <a:lnTo>
                    <a:pt x="1071" y="1695"/>
                  </a:lnTo>
                  <a:cubicBezTo>
                    <a:pt x="1085" y="1702"/>
                    <a:pt x="1099" y="1705"/>
                    <a:pt x="1113" y="1705"/>
                  </a:cubicBezTo>
                  <a:cubicBezTo>
                    <a:pt x="1144" y="1705"/>
                    <a:pt x="1174" y="1691"/>
                    <a:pt x="1193" y="1664"/>
                  </a:cubicBezTo>
                  <a:cubicBezTo>
                    <a:pt x="1222" y="1626"/>
                    <a:pt x="1217" y="1573"/>
                    <a:pt x="1187" y="1539"/>
                  </a:cubicBezTo>
                  <a:cubicBezTo>
                    <a:pt x="832" y="1160"/>
                    <a:pt x="442" y="690"/>
                    <a:pt x="400" y="550"/>
                  </a:cubicBezTo>
                  <a:lnTo>
                    <a:pt x="400" y="550"/>
                  </a:lnTo>
                  <a:lnTo>
                    <a:pt x="1298" y="1396"/>
                  </a:lnTo>
                  <a:cubicBezTo>
                    <a:pt x="1317" y="1413"/>
                    <a:pt x="1342" y="1422"/>
                    <a:pt x="1367" y="1422"/>
                  </a:cubicBezTo>
                  <a:cubicBezTo>
                    <a:pt x="1388" y="1422"/>
                    <a:pt x="1409" y="1416"/>
                    <a:pt x="1426" y="1403"/>
                  </a:cubicBezTo>
                  <a:cubicBezTo>
                    <a:pt x="1465" y="1372"/>
                    <a:pt x="1475" y="1320"/>
                    <a:pt x="1455" y="1278"/>
                  </a:cubicBezTo>
                  <a:lnTo>
                    <a:pt x="957" y="304"/>
                  </a:lnTo>
                  <a:cubicBezTo>
                    <a:pt x="946" y="237"/>
                    <a:pt x="950" y="206"/>
                    <a:pt x="950" y="200"/>
                  </a:cubicBezTo>
                  <a:close/>
                  <a:moveTo>
                    <a:pt x="943" y="1"/>
                  </a:moveTo>
                  <a:cubicBezTo>
                    <a:pt x="911" y="1"/>
                    <a:pt x="877" y="8"/>
                    <a:pt x="846" y="29"/>
                  </a:cubicBezTo>
                  <a:cubicBezTo>
                    <a:pt x="724" y="105"/>
                    <a:pt x="752" y="290"/>
                    <a:pt x="762" y="353"/>
                  </a:cubicBezTo>
                  <a:cubicBezTo>
                    <a:pt x="762" y="363"/>
                    <a:pt x="766" y="373"/>
                    <a:pt x="772" y="380"/>
                  </a:cubicBezTo>
                  <a:lnTo>
                    <a:pt x="1016" y="860"/>
                  </a:lnTo>
                  <a:lnTo>
                    <a:pt x="529" y="401"/>
                  </a:lnTo>
                  <a:cubicBezTo>
                    <a:pt x="504" y="382"/>
                    <a:pt x="432" y="328"/>
                    <a:pt x="355" y="328"/>
                  </a:cubicBezTo>
                  <a:cubicBezTo>
                    <a:pt x="334" y="328"/>
                    <a:pt x="313" y="332"/>
                    <a:pt x="292" y="342"/>
                  </a:cubicBezTo>
                  <a:cubicBezTo>
                    <a:pt x="247" y="363"/>
                    <a:pt x="195" y="415"/>
                    <a:pt x="195" y="534"/>
                  </a:cubicBezTo>
                  <a:cubicBezTo>
                    <a:pt x="195" y="676"/>
                    <a:pt x="459" y="1017"/>
                    <a:pt x="713" y="1306"/>
                  </a:cubicBezTo>
                  <a:lnTo>
                    <a:pt x="254" y="1093"/>
                  </a:lnTo>
                  <a:cubicBezTo>
                    <a:pt x="239" y="1086"/>
                    <a:pt x="224" y="1083"/>
                    <a:pt x="209" y="1083"/>
                  </a:cubicBezTo>
                  <a:cubicBezTo>
                    <a:pt x="189" y="1083"/>
                    <a:pt x="169" y="1089"/>
                    <a:pt x="153" y="1101"/>
                  </a:cubicBezTo>
                  <a:cubicBezTo>
                    <a:pt x="139" y="1111"/>
                    <a:pt x="18" y="1202"/>
                    <a:pt x="7" y="1337"/>
                  </a:cubicBezTo>
                  <a:cubicBezTo>
                    <a:pt x="0" y="1385"/>
                    <a:pt x="11" y="1462"/>
                    <a:pt x="84" y="1536"/>
                  </a:cubicBezTo>
                  <a:cubicBezTo>
                    <a:pt x="150" y="1602"/>
                    <a:pt x="317" y="1685"/>
                    <a:pt x="491" y="1765"/>
                  </a:cubicBezTo>
                  <a:lnTo>
                    <a:pt x="382" y="1758"/>
                  </a:lnTo>
                  <a:cubicBezTo>
                    <a:pt x="358" y="1758"/>
                    <a:pt x="334" y="1769"/>
                    <a:pt x="317" y="1782"/>
                  </a:cubicBezTo>
                  <a:cubicBezTo>
                    <a:pt x="268" y="1824"/>
                    <a:pt x="157" y="1932"/>
                    <a:pt x="178" y="2047"/>
                  </a:cubicBezTo>
                  <a:cubicBezTo>
                    <a:pt x="181" y="2082"/>
                    <a:pt x="202" y="2144"/>
                    <a:pt x="286" y="2175"/>
                  </a:cubicBezTo>
                  <a:cubicBezTo>
                    <a:pt x="421" y="2228"/>
                    <a:pt x="1037" y="2363"/>
                    <a:pt x="1201" y="2398"/>
                  </a:cubicBezTo>
                  <a:cubicBezTo>
                    <a:pt x="1277" y="2475"/>
                    <a:pt x="1430" y="2548"/>
                    <a:pt x="1521" y="2586"/>
                  </a:cubicBezTo>
                  <a:lnTo>
                    <a:pt x="1702" y="2920"/>
                  </a:lnTo>
                  <a:cubicBezTo>
                    <a:pt x="1718" y="2955"/>
                    <a:pt x="1754" y="2972"/>
                    <a:pt x="1789" y="2972"/>
                  </a:cubicBezTo>
                  <a:cubicBezTo>
                    <a:pt x="1806" y="2972"/>
                    <a:pt x="1820" y="2969"/>
                    <a:pt x="1834" y="2962"/>
                  </a:cubicBezTo>
                  <a:lnTo>
                    <a:pt x="2592" y="2580"/>
                  </a:lnTo>
                  <a:cubicBezTo>
                    <a:pt x="2637" y="2559"/>
                    <a:pt x="2658" y="2503"/>
                    <a:pt x="2641" y="2454"/>
                  </a:cubicBezTo>
                  <a:lnTo>
                    <a:pt x="2279" y="1546"/>
                  </a:lnTo>
                  <a:cubicBezTo>
                    <a:pt x="2234" y="1438"/>
                    <a:pt x="2174" y="1337"/>
                    <a:pt x="2094" y="1254"/>
                  </a:cubicBezTo>
                  <a:lnTo>
                    <a:pt x="1966" y="1118"/>
                  </a:lnTo>
                  <a:cubicBezTo>
                    <a:pt x="1962" y="1107"/>
                    <a:pt x="1959" y="1101"/>
                    <a:pt x="1952" y="1090"/>
                  </a:cubicBezTo>
                  <a:lnTo>
                    <a:pt x="1134" y="78"/>
                  </a:lnTo>
                  <a:cubicBezTo>
                    <a:pt x="1127" y="67"/>
                    <a:pt x="1121" y="60"/>
                    <a:pt x="1110" y="57"/>
                  </a:cubicBezTo>
                  <a:cubicBezTo>
                    <a:pt x="1093" y="45"/>
                    <a:pt x="1022" y="1"/>
                    <a:pt x="943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6"/>
            <p:cNvSpPr/>
            <p:nvPr/>
          </p:nvSpPr>
          <p:spPr>
            <a:xfrm>
              <a:off x="4251729" y="2640458"/>
              <a:ext cx="444241" cy="468279"/>
            </a:xfrm>
            <a:custGeom>
              <a:avLst/>
              <a:gdLst/>
              <a:ahLst/>
              <a:cxnLst/>
              <a:rect l="l" t="t" r="r" b="b"/>
              <a:pathLst>
                <a:path w="8501" h="8961" extrusionOk="0">
                  <a:moveTo>
                    <a:pt x="759" y="1"/>
                  </a:moveTo>
                  <a:lnTo>
                    <a:pt x="1" y="384"/>
                  </a:lnTo>
                  <a:lnTo>
                    <a:pt x="2853" y="8313"/>
                  </a:lnTo>
                  <a:cubicBezTo>
                    <a:pt x="3010" y="8708"/>
                    <a:pt x="3392" y="8960"/>
                    <a:pt x="3807" y="8960"/>
                  </a:cubicBezTo>
                  <a:cubicBezTo>
                    <a:pt x="3863" y="8960"/>
                    <a:pt x="3920" y="8956"/>
                    <a:pt x="3977" y="8946"/>
                  </a:cubicBezTo>
                  <a:lnTo>
                    <a:pt x="8500" y="7885"/>
                  </a:lnTo>
                  <a:lnTo>
                    <a:pt x="8131" y="5220"/>
                  </a:lnTo>
                  <a:lnTo>
                    <a:pt x="4673" y="6197"/>
                  </a:lnTo>
                  <a:cubicBezTo>
                    <a:pt x="4626" y="6207"/>
                    <a:pt x="4579" y="6212"/>
                    <a:pt x="4533" y="6212"/>
                  </a:cubicBezTo>
                  <a:cubicBezTo>
                    <a:pt x="4278" y="6212"/>
                    <a:pt x="4037" y="6071"/>
                    <a:pt x="3911" y="5839"/>
                  </a:cubicBezTo>
                  <a:lnTo>
                    <a:pt x="7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6"/>
            <p:cNvSpPr/>
            <p:nvPr/>
          </p:nvSpPr>
          <p:spPr>
            <a:xfrm>
              <a:off x="4245353" y="2633560"/>
              <a:ext cx="451662" cy="480246"/>
            </a:xfrm>
            <a:custGeom>
              <a:avLst/>
              <a:gdLst/>
              <a:ahLst/>
              <a:cxnLst/>
              <a:rect l="l" t="t" r="r" b="b"/>
              <a:pathLst>
                <a:path w="8643" h="9190" extrusionOk="0">
                  <a:moveTo>
                    <a:pt x="923" y="1"/>
                  </a:moveTo>
                  <a:lnTo>
                    <a:pt x="1" y="467"/>
                  </a:lnTo>
                  <a:lnTo>
                    <a:pt x="2885" y="8480"/>
                  </a:lnTo>
                  <a:cubicBezTo>
                    <a:pt x="3052" y="8911"/>
                    <a:pt x="3473" y="9189"/>
                    <a:pt x="3929" y="9189"/>
                  </a:cubicBezTo>
                  <a:cubicBezTo>
                    <a:pt x="3991" y="9189"/>
                    <a:pt x="4057" y="9186"/>
                    <a:pt x="4123" y="9172"/>
                  </a:cubicBezTo>
                  <a:lnTo>
                    <a:pt x="8643" y="8111"/>
                  </a:lnTo>
                  <a:lnTo>
                    <a:pt x="8598" y="7919"/>
                  </a:lnTo>
                  <a:lnTo>
                    <a:pt x="4081" y="8981"/>
                  </a:lnTo>
                  <a:cubicBezTo>
                    <a:pt x="4030" y="8989"/>
                    <a:pt x="3978" y="8994"/>
                    <a:pt x="3927" y="8994"/>
                  </a:cubicBezTo>
                  <a:cubicBezTo>
                    <a:pt x="3555" y="8994"/>
                    <a:pt x="3207" y="8765"/>
                    <a:pt x="3069" y="8410"/>
                  </a:cubicBezTo>
                  <a:lnTo>
                    <a:pt x="248" y="565"/>
                  </a:lnTo>
                  <a:lnTo>
                    <a:pt x="839" y="266"/>
                  </a:lnTo>
                  <a:lnTo>
                    <a:pt x="3946" y="6020"/>
                  </a:lnTo>
                  <a:cubicBezTo>
                    <a:pt x="4090" y="6285"/>
                    <a:pt x="4362" y="6443"/>
                    <a:pt x="4660" y="6443"/>
                  </a:cubicBezTo>
                  <a:cubicBezTo>
                    <a:pt x="4713" y="6443"/>
                    <a:pt x="4768" y="6438"/>
                    <a:pt x="4823" y="6427"/>
                  </a:cubicBezTo>
                  <a:lnTo>
                    <a:pt x="8277" y="5449"/>
                  </a:lnTo>
                  <a:lnTo>
                    <a:pt x="8225" y="5258"/>
                  </a:lnTo>
                  <a:lnTo>
                    <a:pt x="4778" y="6233"/>
                  </a:lnTo>
                  <a:cubicBezTo>
                    <a:pt x="4737" y="6240"/>
                    <a:pt x="4697" y="6244"/>
                    <a:pt x="4657" y="6244"/>
                  </a:cubicBezTo>
                  <a:cubicBezTo>
                    <a:pt x="4435" y="6244"/>
                    <a:pt x="4229" y="6126"/>
                    <a:pt x="4120" y="5926"/>
                  </a:cubicBezTo>
                  <a:lnTo>
                    <a:pt x="923" y="1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6"/>
            <p:cNvSpPr/>
            <p:nvPr/>
          </p:nvSpPr>
          <p:spPr>
            <a:xfrm>
              <a:off x="4691159" y="3005058"/>
              <a:ext cx="42956" cy="37155"/>
            </a:xfrm>
            <a:custGeom>
              <a:avLst/>
              <a:gdLst/>
              <a:ahLst/>
              <a:cxnLst/>
              <a:rect l="l" t="t" r="r" b="b"/>
              <a:pathLst>
                <a:path w="822" h="711" extrusionOk="0">
                  <a:moveTo>
                    <a:pt x="748" y="0"/>
                  </a:moveTo>
                  <a:cubicBezTo>
                    <a:pt x="648" y="0"/>
                    <a:pt x="390" y="129"/>
                    <a:pt x="1" y="275"/>
                  </a:cubicBezTo>
                  <a:lnTo>
                    <a:pt x="64" y="710"/>
                  </a:lnTo>
                  <a:cubicBezTo>
                    <a:pt x="366" y="571"/>
                    <a:pt x="602" y="418"/>
                    <a:pt x="703" y="247"/>
                  </a:cubicBezTo>
                  <a:cubicBezTo>
                    <a:pt x="811" y="70"/>
                    <a:pt x="822" y="0"/>
                    <a:pt x="748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6"/>
            <p:cNvSpPr/>
            <p:nvPr/>
          </p:nvSpPr>
          <p:spPr>
            <a:xfrm>
              <a:off x="4352272" y="2924477"/>
              <a:ext cx="342234" cy="178982"/>
            </a:xfrm>
            <a:custGeom>
              <a:avLst/>
              <a:gdLst/>
              <a:ahLst/>
              <a:cxnLst/>
              <a:rect l="l" t="t" r="r" b="b"/>
              <a:pathLst>
                <a:path w="6549" h="3425" extrusionOk="0">
                  <a:moveTo>
                    <a:pt x="0" y="1"/>
                  </a:moveTo>
                  <a:lnTo>
                    <a:pt x="1023" y="2843"/>
                  </a:lnTo>
                  <a:cubicBezTo>
                    <a:pt x="1163" y="3198"/>
                    <a:pt x="1507" y="3424"/>
                    <a:pt x="1879" y="3424"/>
                  </a:cubicBezTo>
                  <a:cubicBezTo>
                    <a:pt x="1931" y="3424"/>
                    <a:pt x="1984" y="3421"/>
                    <a:pt x="2035" y="3414"/>
                  </a:cubicBezTo>
                  <a:lnTo>
                    <a:pt x="5804" y="2527"/>
                  </a:lnTo>
                  <a:cubicBezTo>
                    <a:pt x="6068" y="2443"/>
                    <a:pt x="6326" y="2352"/>
                    <a:pt x="6549" y="2252"/>
                  </a:cubicBezTo>
                  <a:lnTo>
                    <a:pt x="6486" y="1817"/>
                  </a:lnTo>
                  <a:cubicBezTo>
                    <a:pt x="6239" y="1911"/>
                    <a:pt x="5939" y="2012"/>
                    <a:pt x="5592" y="2095"/>
                  </a:cubicBezTo>
                  <a:cubicBezTo>
                    <a:pt x="4895" y="2259"/>
                    <a:pt x="4346" y="2286"/>
                    <a:pt x="3880" y="2286"/>
                  </a:cubicBezTo>
                  <a:cubicBezTo>
                    <a:pt x="3772" y="2286"/>
                    <a:pt x="3668" y="2286"/>
                    <a:pt x="3570" y="2283"/>
                  </a:cubicBezTo>
                  <a:cubicBezTo>
                    <a:pt x="3469" y="2283"/>
                    <a:pt x="3371" y="2280"/>
                    <a:pt x="3281" y="2280"/>
                  </a:cubicBezTo>
                  <a:cubicBezTo>
                    <a:pt x="3128" y="2280"/>
                    <a:pt x="2982" y="2283"/>
                    <a:pt x="2839" y="2297"/>
                  </a:cubicBezTo>
                  <a:cubicBezTo>
                    <a:pt x="2161" y="2366"/>
                    <a:pt x="4130" y="2537"/>
                    <a:pt x="4130" y="2537"/>
                  </a:cubicBezTo>
                  <a:cubicBezTo>
                    <a:pt x="4130" y="2537"/>
                    <a:pt x="3194" y="2871"/>
                    <a:pt x="2478" y="2871"/>
                  </a:cubicBezTo>
                  <a:cubicBezTo>
                    <a:pt x="2311" y="2871"/>
                    <a:pt x="2154" y="2853"/>
                    <a:pt x="2025" y="2808"/>
                  </a:cubicBezTo>
                  <a:cubicBezTo>
                    <a:pt x="1563" y="2644"/>
                    <a:pt x="582" y="1024"/>
                    <a:pt x="0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6"/>
            <p:cNvSpPr/>
            <p:nvPr/>
          </p:nvSpPr>
          <p:spPr>
            <a:xfrm>
              <a:off x="4328442" y="2881208"/>
              <a:ext cx="327132" cy="227686"/>
            </a:xfrm>
            <a:custGeom>
              <a:avLst/>
              <a:gdLst/>
              <a:ahLst/>
              <a:cxnLst/>
              <a:rect l="l" t="t" r="r" b="b"/>
              <a:pathLst>
                <a:path w="6260" h="4357" extrusionOk="0">
                  <a:moveTo>
                    <a:pt x="1" y="1"/>
                  </a:moveTo>
                  <a:lnTo>
                    <a:pt x="1462" y="3842"/>
                  </a:lnTo>
                  <a:cubicBezTo>
                    <a:pt x="1462" y="3842"/>
                    <a:pt x="1664" y="4283"/>
                    <a:pt x="2106" y="4349"/>
                  </a:cubicBezTo>
                  <a:cubicBezTo>
                    <a:pt x="2144" y="4357"/>
                    <a:pt x="2186" y="4357"/>
                    <a:pt x="2234" y="4357"/>
                  </a:cubicBezTo>
                  <a:cubicBezTo>
                    <a:pt x="2788" y="4357"/>
                    <a:pt x="4099" y="4026"/>
                    <a:pt x="4722" y="3806"/>
                  </a:cubicBezTo>
                  <a:cubicBezTo>
                    <a:pt x="5052" y="3692"/>
                    <a:pt x="5672" y="3543"/>
                    <a:pt x="6260" y="3355"/>
                  </a:cubicBezTo>
                  <a:lnTo>
                    <a:pt x="6260" y="3355"/>
                  </a:lnTo>
                  <a:lnTo>
                    <a:pt x="2491" y="4242"/>
                  </a:lnTo>
                  <a:cubicBezTo>
                    <a:pt x="2440" y="4249"/>
                    <a:pt x="2387" y="4252"/>
                    <a:pt x="2335" y="4252"/>
                  </a:cubicBezTo>
                  <a:cubicBezTo>
                    <a:pt x="1963" y="4252"/>
                    <a:pt x="1619" y="4026"/>
                    <a:pt x="1479" y="3671"/>
                  </a:cubicBezTo>
                  <a:lnTo>
                    <a:pt x="456" y="829"/>
                  </a:lnTo>
                  <a:cubicBezTo>
                    <a:pt x="185" y="34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2B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6"/>
            <p:cNvSpPr/>
            <p:nvPr/>
          </p:nvSpPr>
          <p:spPr>
            <a:xfrm>
              <a:off x="4265890" y="2676306"/>
              <a:ext cx="49540" cy="29891"/>
            </a:xfrm>
            <a:custGeom>
              <a:avLst/>
              <a:gdLst/>
              <a:ahLst/>
              <a:cxnLst/>
              <a:rect l="l" t="t" r="r" b="b"/>
              <a:pathLst>
                <a:path w="948" h="572" extrusionOk="0">
                  <a:moveTo>
                    <a:pt x="881" y="0"/>
                  </a:moveTo>
                  <a:lnTo>
                    <a:pt x="1" y="439"/>
                  </a:lnTo>
                  <a:lnTo>
                    <a:pt x="67" y="572"/>
                  </a:lnTo>
                  <a:lnTo>
                    <a:pt x="947" y="133"/>
                  </a:lnTo>
                  <a:lnTo>
                    <a:pt x="881" y="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6"/>
            <p:cNvSpPr/>
            <p:nvPr/>
          </p:nvSpPr>
          <p:spPr>
            <a:xfrm>
              <a:off x="4563704" y="2482170"/>
              <a:ext cx="295307" cy="295830"/>
            </a:xfrm>
            <a:custGeom>
              <a:avLst/>
              <a:gdLst/>
              <a:ahLst/>
              <a:cxnLst/>
              <a:rect l="l" t="t" r="r" b="b"/>
              <a:pathLst>
                <a:path w="5651" h="5661" extrusionOk="0">
                  <a:moveTo>
                    <a:pt x="2500" y="0"/>
                  </a:moveTo>
                  <a:cubicBezTo>
                    <a:pt x="2306" y="0"/>
                    <a:pt x="2177" y="45"/>
                    <a:pt x="2164" y="128"/>
                  </a:cubicBezTo>
                  <a:cubicBezTo>
                    <a:pt x="2127" y="410"/>
                    <a:pt x="2325" y="529"/>
                    <a:pt x="2325" y="529"/>
                  </a:cubicBezTo>
                  <a:cubicBezTo>
                    <a:pt x="2325" y="529"/>
                    <a:pt x="1819" y="310"/>
                    <a:pt x="1310" y="310"/>
                  </a:cubicBezTo>
                  <a:cubicBezTo>
                    <a:pt x="1035" y="310"/>
                    <a:pt x="759" y="374"/>
                    <a:pt x="561" y="571"/>
                  </a:cubicBezTo>
                  <a:cubicBezTo>
                    <a:pt x="1" y="1130"/>
                    <a:pt x="1966" y="2414"/>
                    <a:pt x="1966" y="2414"/>
                  </a:cubicBezTo>
                  <a:cubicBezTo>
                    <a:pt x="1966" y="2414"/>
                    <a:pt x="1483" y="2895"/>
                    <a:pt x="1726" y="3253"/>
                  </a:cubicBezTo>
                  <a:cubicBezTo>
                    <a:pt x="1966" y="3614"/>
                    <a:pt x="2047" y="3935"/>
                    <a:pt x="2047" y="3935"/>
                  </a:cubicBezTo>
                  <a:cubicBezTo>
                    <a:pt x="2047" y="3935"/>
                    <a:pt x="1845" y="4415"/>
                    <a:pt x="2005" y="4415"/>
                  </a:cubicBezTo>
                  <a:cubicBezTo>
                    <a:pt x="2148" y="4415"/>
                    <a:pt x="2098" y="4125"/>
                    <a:pt x="2292" y="4125"/>
                  </a:cubicBezTo>
                  <a:cubicBezTo>
                    <a:pt x="2314" y="4125"/>
                    <a:pt x="2338" y="4128"/>
                    <a:pt x="2366" y="4136"/>
                  </a:cubicBezTo>
                  <a:cubicBezTo>
                    <a:pt x="2644" y="4216"/>
                    <a:pt x="2927" y="4697"/>
                    <a:pt x="2686" y="4857"/>
                  </a:cubicBezTo>
                  <a:cubicBezTo>
                    <a:pt x="2554" y="4947"/>
                    <a:pt x="2310" y="5034"/>
                    <a:pt x="2119" y="5096"/>
                  </a:cubicBezTo>
                  <a:cubicBezTo>
                    <a:pt x="2008" y="5132"/>
                    <a:pt x="1994" y="5281"/>
                    <a:pt x="2092" y="5340"/>
                  </a:cubicBezTo>
                  <a:cubicBezTo>
                    <a:pt x="2325" y="5483"/>
                    <a:pt x="2676" y="5660"/>
                    <a:pt x="2968" y="5660"/>
                  </a:cubicBezTo>
                  <a:cubicBezTo>
                    <a:pt x="3449" y="5660"/>
                    <a:pt x="3727" y="5577"/>
                    <a:pt x="3727" y="5577"/>
                  </a:cubicBezTo>
                  <a:cubicBezTo>
                    <a:pt x="3727" y="5577"/>
                    <a:pt x="4531" y="4499"/>
                    <a:pt x="5091" y="4216"/>
                  </a:cubicBezTo>
                  <a:cubicBezTo>
                    <a:pt x="5650" y="3935"/>
                    <a:pt x="5411" y="2654"/>
                    <a:pt x="5411" y="2495"/>
                  </a:cubicBezTo>
                  <a:cubicBezTo>
                    <a:pt x="5411" y="2334"/>
                    <a:pt x="4851" y="1973"/>
                    <a:pt x="4851" y="1973"/>
                  </a:cubicBezTo>
                  <a:cubicBezTo>
                    <a:pt x="4851" y="1973"/>
                    <a:pt x="5011" y="1610"/>
                    <a:pt x="4290" y="810"/>
                  </a:cubicBezTo>
                  <a:cubicBezTo>
                    <a:pt x="3782" y="248"/>
                    <a:pt x="2959" y="0"/>
                    <a:pt x="2500" y="0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6"/>
            <p:cNvSpPr/>
            <p:nvPr/>
          </p:nvSpPr>
          <p:spPr>
            <a:xfrm>
              <a:off x="4582099" y="2476996"/>
              <a:ext cx="278219" cy="306072"/>
            </a:xfrm>
            <a:custGeom>
              <a:avLst/>
              <a:gdLst/>
              <a:ahLst/>
              <a:cxnLst/>
              <a:rect l="l" t="t" r="r" b="b"/>
              <a:pathLst>
                <a:path w="5324" h="5857" extrusionOk="0">
                  <a:moveTo>
                    <a:pt x="2156" y="197"/>
                  </a:moveTo>
                  <a:cubicBezTo>
                    <a:pt x="2589" y="197"/>
                    <a:pt x="3377" y="435"/>
                    <a:pt x="3862" y="975"/>
                  </a:cubicBezTo>
                  <a:cubicBezTo>
                    <a:pt x="4516" y="1699"/>
                    <a:pt x="4408" y="2030"/>
                    <a:pt x="4408" y="2030"/>
                  </a:cubicBezTo>
                  <a:lnTo>
                    <a:pt x="4373" y="2110"/>
                  </a:lnTo>
                  <a:lnTo>
                    <a:pt x="4447" y="2155"/>
                  </a:lnTo>
                  <a:cubicBezTo>
                    <a:pt x="4704" y="2322"/>
                    <a:pt x="4948" y="2528"/>
                    <a:pt x="4961" y="2594"/>
                  </a:cubicBezTo>
                  <a:cubicBezTo>
                    <a:pt x="4961" y="2618"/>
                    <a:pt x="4964" y="2670"/>
                    <a:pt x="4972" y="2740"/>
                  </a:cubicBezTo>
                  <a:cubicBezTo>
                    <a:pt x="5010" y="3087"/>
                    <a:pt x="5111" y="4016"/>
                    <a:pt x="4693" y="4225"/>
                  </a:cubicBezTo>
                  <a:cubicBezTo>
                    <a:pt x="4165" y="4493"/>
                    <a:pt x="3451" y="5412"/>
                    <a:pt x="3320" y="5589"/>
                  </a:cubicBezTo>
                  <a:cubicBezTo>
                    <a:pt x="3236" y="5610"/>
                    <a:pt x="2986" y="5659"/>
                    <a:pt x="2616" y="5659"/>
                  </a:cubicBezTo>
                  <a:cubicBezTo>
                    <a:pt x="2408" y="5659"/>
                    <a:pt x="2115" y="5550"/>
                    <a:pt x="1791" y="5356"/>
                  </a:cubicBezTo>
                  <a:cubicBezTo>
                    <a:pt x="1771" y="5346"/>
                    <a:pt x="1771" y="5328"/>
                    <a:pt x="1775" y="5317"/>
                  </a:cubicBezTo>
                  <a:cubicBezTo>
                    <a:pt x="1775" y="5307"/>
                    <a:pt x="1781" y="5297"/>
                    <a:pt x="1799" y="5290"/>
                  </a:cubicBezTo>
                  <a:cubicBezTo>
                    <a:pt x="2074" y="5200"/>
                    <a:pt x="2272" y="5116"/>
                    <a:pt x="2390" y="5039"/>
                  </a:cubicBezTo>
                  <a:cubicBezTo>
                    <a:pt x="2495" y="4970"/>
                    <a:pt x="2543" y="4848"/>
                    <a:pt x="2519" y="4705"/>
                  </a:cubicBezTo>
                  <a:cubicBezTo>
                    <a:pt x="2480" y="4462"/>
                    <a:pt x="2262" y="4204"/>
                    <a:pt x="2042" y="4138"/>
                  </a:cubicBezTo>
                  <a:cubicBezTo>
                    <a:pt x="2004" y="4128"/>
                    <a:pt x="1969" y="4124"/>
                    <a:pt x="1938" y="4124"/>
                  </a:cubicBezTo>
                  <a:cubicBezTo>
                    <a:pt x="1823" y="4124"/>
                    <a:pt x="1757" y="4193"/>
                    <a:pt x="1719" y="4264"/>
                  </a:cubicBezTo>
                  <a:cubicBezTo>
                    <a:pt x="1736" y="4204"/>
                    <a:pt x="1757" y="4135"/>
                    <a:pt x="1785" y="4072"/>
                  </a:cubicBezTo>
                  <a:lnTo>
                    <a:pt x="1799" y="4041"/>
                  </a:lnTo>
                  <a:lnTo>
                    <a:pt x="1788" y="4010"/>
                  </a:lnTo>
                  <a:cubicBezTo>
                    <a:pt x="1785" y="3996"/>
                    <a:pt x="1701" y="3668"/>
                    <a:pt x="1454" y="3300"/>
                  </a:cubicBezTo>
                  <a:cubicBezTo>
                    <a:pt x="1263" y="3011"/>
                    <a:pt x="1680" y="2586"/>
                    <a:pt x="1684" y="2583"/>
                  </a:cubicBezTo>
                  <a:lnTo>
                    <a:pt x="1767" y="2496"/>
                  </a:lnTo>
                  <a:lnTo>
                    <a:pt x="1666" y="2430"/>
                  </a:lnTo>
                  <a:cubicBezTo>
                    <a:pt x="1280" y="2176"/>
                    <a:pt x="261" y="1414"/>
                    <a:pt x="209" y="941"/>
                  </a:cubicBezTo>
                  <a:cubicBezTo>
                    <a:pt x="202" y="861"/>
                    <a:pt x="222" y="795"/>
                    <a:pt x="282" y="739"/>
                  </a:cubicBezTo>
                  <a:cubicBezTo>
                    <a:pt x="455" y="564"/>
                    <a:pt x="704" y="507"/>
                    <a:pt x="955" y="507"/>
                  </a:cubicBezTo>
                  <a:cubicBezTo>
                    <a:pt x="1435" y="507"/>
                    <a:pt x="1928" y="716"/>
                    <a:pt x="1934" y="718"/>
                  </a:cubicBezTo>
                  <a:lnTo>
                    <a:pt x="2025" y="545"/>
                  </a:lnTo>
                  <a:cubicBezTo>
                    <a:pt x="2021" y="540"/>
                    <a:pt x="1882" y="450"/>
                    <a:pt x="1910" y="245"/>
                  </a:cubicBezTo>
                  <a:cubicBezTo>
                    <a:pt x="1917" y="238"/>
                    <a:pt x="1963" y="206"/>
                    <a:pt x="2088" y="200"/>
                  </a:cubicBezTo>
                  <a:cubicBezTo>
                    <a:pt x="2110" y="198"/>
                    <a:pt x="2132" y="197"/>
                    <a:pt x="2156" y="197"/>
                  </a:cubicBezTo>
                  <a:close/>
                  <a:moveTo>
                    <a:pt x="2144" y="1"/>
                  </a:moveTo>
                  <a:cubicBezTo>
                    <a:pt x="2048" y="1"/>
                    <a:pt x="1966" y="10"/>
                    <a:pt x="1903" y="29"/>
                  </a:cubicBezTo>
                  <a:cubicBezTo>
                    <a:pt x="1757" y="74"/>
                    <a:pt x="1722" y="165"/>
                    <a:pt x="1715" y="214"/>
                  </a:cubicBezTo>
                  <a:cubicBezTo>
                    <a:pt x="1701" y="301"/>
                    <a:pt x="1708" y="373"/>
                    <a:pt x="1725" y="436"/>
                  </a:cubicBezTo>
                  <a:cubicBezTo>
                    <a:pt x="1525" y="375"/>
                    <a:pt x="1243" y="309"/>
                    <a:pt x="958" y="309"/>
                  </a:cubicBezTo>
                  <a:cubicBezTo>
                    <a:pt x="661" y="309"/>
                    <a:pt x="359" y="380"/>
                    <a:pt x="139" y="600"/>
                  </a:cubicBezTo>
                  <a:cubicBezTo>
                    <a:pt x="42" y="697"/>
                    <a:pt x="0" y="823"/>
                    <a:pt x="14" y="962"/>
                  </a:cubicBezTo>
                  <a:cubicBezTo>
                    <a:pt x="73" y="1536"/>
                    <a:pt x="1120" y="2294"/>
                    <a:pt x="1465" y="2531"/>
                  </a:cubicBezTo>
                  <a:cubicBezTo>
                    <a:pt x="1326" y="2701"/>
                    <a:pt x="1075" y="3084"/>
                    <a:pt x="1290" y="3408"/>
                  </a:cubicBezTo>
                  <a:cubicBezTo>
                    <a:pt x="1475" y="3686"/>
                    <a:pt x="1562" y="3943"/>
                    <a:pt x="1590" y="4031"/>
                  </a:cubicBezTo>
                  <a:cubicBezTo>
                    <a:pt x="1528" y="4187"/>
                    <a:pt x="1447" y="4434"/>
                    <a:pt x="1524" y="4548"/>
                  </a:cubicBezTo>
                  <a:cubicBezTo>
                    <a:pt x="1552" y="4590"/>
                    <a:pt x="1600" y="4615"/>
                    <a:pt x="1653" y="4615"/>
                  </a:cubicBezTo>
                  <a:cubicBezTo>
                    <a:pt x="1788" y="4615"/>
                    <a:pt x="1833" y="4493"/>
                    <a:pt x="1865" y="4423"/>
                  </a:cubicBezTo>
                  <a:cubicBezTo>
                    <a:pt x="1895" y="4345"/>
                    <a:pt x="1907" y="4320"/>
                    <a:pt x="1939" y="4320"/>
                  </a:cubicBezTo>
                  <a:cubicBezTo>
                    <a:pt x="1951" y="4320"/>
                    <a:pt x="1967" y="4324"/>
                    <a:pt x="1987" y="4330"/>
                  </a:cubicBezTo>
                  <a:cubicBezTo>
                    <a:pt x="2130" y="4371"/>
                    <a:pt x="2297" y="4573"/>
                    <a:pt x="2324" y="4736"/>
                  </a:cubicBezTo>
                  <a:cubicBezTo>
                    <a:pt x="2338" y="4834"/>
                    <a:pt x="2292" y="4866"/>
                    <a:pt x="2279" y="4872"/>
                  </a:cubicBezTo>
                  <a:cubicBezTo>
                    <a:pt x="2181" y="4938"/>
                    <a:pt x="1994" y="5018"/>
                    <a:pt x="1736" y="5102"/>
                  </a:cubicBezTo>
                  <a:cubicBezTo>
                    <a:pt x="1650" y="5130"/>
                    <a:pt x="1587" y="5203"/>
                    <a:pt x="1576" y="5297"/>
                  </a:cubicBezTo>
                  <a:cubicBezTo>
                    <a:pt x="1566" y="5391"/>
                    <a:pt x="1608" y="5478"/>
                    <a:pt x="1691" y="5526"/>
                  </a:cubicBezTo>
                  <a:cubicBezTo>
                    <a:pt x="1938" y="5676"/>
                    <a:pt x="2303" y="5857"/>
                    <a:pt x="2616" y="5857"/>
                  </a:cubicBezTo>
                  <a:cubicBezTo>
                    <a:pt x="3103" y="5857"/>
                    <a:pt x="3392" y="5777"/>
                    <a:pt x="3403" y="5773"/>
                  </a:cubicBezTo>
                  <a:lnTo>
                    <a:pt x="3437" y="5763"/>
                  </a:lnTo>
                  <a:lnTo>
                    <a:pt x="3455" y="5735"/>
                  </a:lnTo>
                  <a:cubicBezTo>
                    <a:pt x="3466" y="5725"/>
                    <a:pt x="4248" y="4670"/>
                    <a:pt x="4784" y="4402"/>
                  </a:cubicBezTo>
                  <a:cubicBezTo>
                    <a:pt x="5324" y="4135"/>
                    <a:pt x="5215" y="3140"/>
                    <a:pt x="5170" y="2719"/>
                  </a:cubicBezTo>
                  <a:cubicBezTo>
                    <a:pt x="5163" y="2656"/>
                    <a:pt x="5160" y="2614"/>
                    <a:pt x="5160" y="2594"/>
                  </a:cubicBezTo>
                  <a:cubicBezTo>
                    <a:pt x="5160" y="2419"/>
                    <a:pt x="4836" y="2176"/>
                    <a:pt x="4610" y="2027"/>
                  </a:cubicBezTo>
                  <a:cubicBezTo>
                    <a:pt x="4627" y="1863"/>
                    <a:pt x="4585" y="1480"/>
                    <a:pt x="4012" y="843"/>
                  </a:cubicBezTo>
                  <a:cubicBezTo>
                    <a:pt x="3479" y="253"/>
                    <a:pt x="2632" y="1"/>
                    <a:pt x="2144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6"/>
            <p:cNvSpPr/>
            <p:nvPr/>
          </p:nvSpPr>
          <p:spPr>
            <a:xfrm>
              <a:off x="4663515" y="2605654"/>
              <a:ext cx="132055" cy="73422"/>
            </a:xfrm>
            <a:custGeom>
              <a:avLst/>
              <a:gdLst/>
              <a:ahLst/>
              <a:cxnLst/>
              <a:rect l="l" t="t" r="r" b="b"/>
              <a:pathLst>
                <a:path w="2527" h="1405" extrusionOk="0">
                  <a:moveTo>
                    <a:pt x="59" y="0"/>
                  </a:moveTo>
                  <a:cubicBezTo>
                    <a:pt x="47" y="0"/>
                    <a:pt x="35" y="5"/>
                    <a:pt x="25" y="13"/>
                  </a:cubicBezTo>
                  <a:cubicBezTo>
                    <a:pt x="0" y="31"/>
                    <a:pt x="0" y="61"/>
                    <a:pt x="18" y="82"/>
                  </a:cubicBezTo>
                  <a:cubicBezTo>
                    <a:pt x="29" y="93"/>
                    <a:pt x="1023" y="1280"/>
                    <a:pt x="2471" y="1405"/>
                  </a:cubicBezTo>
                  <a:lnTo>
                    <a:pt x="2475" y="1405"/>
                  </a:lnTo>
                  <a:cubicBezTo>
                    <a:pt x="2499" y="1405"/>
                    <a:pt x="2523" y="1384"/>
                    <a:pt x="2523" y="1360"/>
                  </a:cubicBezTo>
                  <a:cubicBezTo>
                    <a:pt x="2526" y="1332"/>
                    <a:pt x="2505" y="1307"/>
                    <a:pt x="2478" y="1304"/>
                  </a:cubicBezTo>
                  <a:cubicBezTo>
                    <a:pt x="1073" y="1182"/>
                    <a:pt x="102" y="31"/>
                    <a:pt x="95" y="16"/>
                  </a:cubicBezTo>
                  <a:cubicBezTo>
                    <a:pt x="86" y="5"/>
                    <a:pt x="73" y="0"/>
                    <a:pt x="5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6"/>
            <p:cNvSpPr/>
            <p:nvPr/>
          </p:nvSpPr>
          <p:spPr>
            <a:xfrm>
              <a:off x="4645539" y="2624571"/>
              <a:ext cx="127508" cy="93959"/>
            </a:xfrm>
            <a:custGeom>
              <a:avLst/>
              <a:gdLst/>
              <a:ahLst/>
              <a:cxnLst/>
              <a:rect l="l" t="t" r="r" b="b"/>
              <a:pathLst>
                <a:path w="2440" h="1798" extrusionOk="0">
                  <a:moveTo>
                    <a:pt x="52" y="1"/>
                  </a:moveTo>
                  <a:cubicBezTo>
                    <a:pt x="47" y="1"/>
                    <a:pt x="43" y="1"/>
                    <a:pt x="39" y="3"/>
                  </a:cubicBezTo>
                  <a:cubicBezTo>
                    <a:pt x="14" y="13"/>
                    <a:pt x="0" y="41"/>
                    <a:pt x="7" y="65"/>
                  </a:cubicBezTo>
                  <a:cubicBezTo>
                    <a:pt x="14" y="79"/>
                    <a:pt x="491" y="1419"/>
                    <a:pt x="2377" y="1794"/>
                  </a:cubicBezTo>
                  <a:cubicBezTo>
                    <a:pt x="2380" y="1798"/>
                    <a:pt x="2384" y="1798"/>
                    <a:pt x="2387" y="1798"/>
                  </a:cubicBezTo>
                  <a:cubicBezTo>
                    <a:pt x="2408" y="1798"/>
                    <a:pt x="2429" y="1780"/>
                    <a:pt x="2435" y="1756"/>
                  </a:cubicBezTo>
                  <a:cubicBezTo>
                    <a:pt x="2440" y="1732"/>
                    <a:pt x="2422" y="1703"/>
                    <a:pt x="2394" y="1697"/>
                  </a:cubicBezTo>
                  <a:cubicBezTo>
                    <a:pt x="571" y="1332"/>
                    <a:pt x="108" y="48"/>
                    <a:pt x="102" y="33"/>
                  </a:cubicBezTo>
                  <a:cubicBezTo>
                    <a:pt x="95" y="13"/>
                    <a:pt x="73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6"/>
            <p:cNvSpPr/>
            <p:nvPr/>
          </p:nvSpPr>
          <p:spPr>
            <a:xfrm>
              <a:off x="2413050" y="3407588"/>
              <a:ext cx="925500" cy="156000"/>
            </a:xfrm>
            <a:prstGeom prst="roundRect">
              <a:avLst>
                <a:gd name="adj" fmla="val 16667"/>
              </a:avLst>
            </a:prstGeom>
            <a:solidFill>
              <a:srgbClr val="434343"/>
            </a:soli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2289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48"/>
          <p:cNvSpPr txBox="1">
            <a:spLocks noGrp="1"/>
          </p:cNvSpPr>
          <p:nvPr>
            <p:ph type="subTitle" idx="1"/>
          </p:nvPr>
        </p:nvSpPr>
        <p:spPr>
          <a:xfrm>
            <a:off x="1708420" y="233479"/>
            <a:ext cx="5486100" cy="74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rgbClr val="FFC39F"/>
                </a:solidFill>
              </a:rPr>
              <a:t>Big numbers catch your audience’s attention</a:t>
            </a:r>
            <a:br>
              <a:rPr lang="en-US" dirty="0">
                <a:solidFill>
                  <a:srgbClr val="FFC39F"/>
                </a:solidFill>
              </a:rPr>
            </a:br>
            <a:endParaRPr dirty="0">
              <a:solidFill>
                <a:srgbClr val="FFC39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C39F"/>
              </a:solidFill>
            </a:endParaRPr>
          </a:p>
        </p:txBody>
      </p:sp>
      <p:grpSp>
        <p:nvGrpSpPr>
          <p:cNvPr id="1764" name="Google Shape;1764;p48"/>
          <p:cNvGrpSpPr/>
          <p:nvPr/>
        </p:nvGrpSpPr>
        <p:grpSpPr>
          <a:xfrm>
            <a:off x="1133044" y="2663625"/>
            <a:ext cx="7456207" cy="2479869"/>
            <a:chOff x="1133044" y="2663625"/>
            <a:chExt cx="7456207" cy="2479869"/>
          </a:xfrm>
        </p:grpSpPr>
        <p:sp>
          <p:nvSpPr>
            <p:cNvPr id="1765" name="Google Shape;1765;p48"/>
            <p:cNvSpPr/>
            <p:nvPr/>
          </p:nvSpPr>
          <p:spPr>
            <a:xfrm>
              <a:off x="7282338" y="3537185"/>
              <a:ext cx="1306913" cy="1601899"/>
            </a:xfrm>
            <a:custGeom>
              <a:avLst/>
              <a:gdLst/>
              <a:ahLst/>
              <a:cxnLst/>
              <a:rect l="l" t="t" r="r" b="b"/>
              <a:pathLst>
                <a:path w="8595" h="10535" extrusionOk="0">
                  <a:moveTo>
                    <a:pt x="8401" y="0"/>
                  </a:moveTo>
                  <a:cubicBezTo>
                    <a:pt x="6031" y="490"/>
                    <a:pt x="3849" y="1826"/>
                    <a:pt x="2336" y="3713"/>
                  </a:cubicBezTo>
                  <a:cubicBezTo>
                    <a:pt x="826" y="5599"/>
                    <a:pt x="0" y="8118"/>
                    <a:pt x="40" y="10534"/>
                  </a:cubicBezTo>
                  <a:lnTo>
                    <a:pt x="2389" y="10534"/>
                  </a:lnTo>
                  <a:cubicBezTo>
                    <a:pt x="4069" y="9651"/>
                    <a:pt x="6018" y="7788"/>
                    <a:pt x="7011" y="6092"/>
                  </a:cubicBezTo>
                  <a:lnTo>
                    <a:pt x="5442" y="5945"/>
                  </a:lnTo>
                  <a:lnTo>
                    <a:pt x="7464" y="5209"/>
                  </a:lnTo>
                  <a:cubicBezTo>
                    <a:pt x="8207" y="3589"/>
                    <a:pt x="8594" y="1763"/>
                    <a:pt x="8401" y="0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6826176" y="2663625"/>
              <a:ext cx="1013142" cy="2475455"/>
            </a:xfrm>
            <a:custGeom>
              <a:avLst/>
              <a:gdLst/>
              <a:ahLst/>
              <a:cxnLst/>
              <a:rect l="l" t="t" r="r" b="b"/>
              <a:pathLst>
                <a:path w="6663" h="16280" extrusionOk="0">
                  <a:moveTo>
                    <a:pt x="5786" y="1"/>
                  </a:moveTo>
                  <a:cubicBezTo>
                    <a:pt x="4009" y="1240"/>
                    <a:pt x="2567" y="2940"/>
                    <a:pt x="1607" y="4875"/>
                  </a:cubicBezTo>
                  <a:lnTo>
                    <a:pt x="2400" y="7838"/>
                  </a:lnTo>
                  <a:lnTo>
                    <a:pt x="1033" y="6222"/>
                  </a:lnTo>
                  <a:cubicBezTo>
                    <a:pt x="961" y="6425"/>
                    <a:pt x="894" y="6632"/>
                    <a:pt x="830" y="6842"/>
                  </a:cubicBezTo>
                  <a:cubicBezTo>
                    <a:pt x="1" y="9588"/>
                    <a:pt x="127" y="13610"/>
                    <a:pt x="1177" y="16279"/>
                  </a:cubicBezTo>
                  <a:lnTo>
                    <a:pt x="3740" y="16279"/>
                  </a:lnTo>
                  <a:cubicBezTo>
                    <a:pt x="5703" y="13190"/>
                    <a:pt x="6662" y="9211"/>
                    <a:pt x="6596" y="5355"/>
                  </a:cubicBezTo>
                  <a:lnTo>
                    <a:pt x="6596" y="5355"/>
                  </a:lnTo>
                  <a:lnTo>
                    <a:pt x="5063" y="5832"/>
                  </a:lnTo>
                  <a:lnTo>
                    <a:pt x="6559" y="4455"/>
                  </a:lnTo>
                  <a:cubicBezTo>
                    <a:pt x="6469" y="2916"/>
                    <a:pt x="6212" y="1410"/>
                    <a:pt x="5786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7080107" y="3299522"/>
              <a:ext cx="449627" cy="1840930"/>
            </a:xfrm>
            <a:custGeom>
              <a:avLst/>
              <a:gdLst/>
              <a:ahLst/>
              <a:cxnLst/>
              <a:rect l="l" t="t" r="r" b="b"/>
              <a:pathLst>
                <a:path w="2957" h="12107" extrusionOk="0">
                  <a:moveTo>
                    <a:pt x="2746" y="1"/>
                  </a:moveTo>
                  <a:lnTo>
                    <a:pt x="0" y="12060"/>
                  </a:lnTo>
                  <a:lnTo>
                    <a:pt x="210" y="12107"/>
                  </a:lnTo>
                  <a:lnTo>
                    <a:pt x="2956" y="47"/>
                  </a:lnTo>
                  <a:lnTo>
                    <a:pt x="27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1133044" y="3020804"/>
              <a:ext cx="1150752" cy="2118278"/>
            </a:xfrm>
            <a:custGeom>
              <a:avLst/>
              <a:gdLst/>
              <a:ahLst/>
              <a:cxnLst/>
              <a:rect l="l" t="t" r="r" b="b"/>
              <a:pathLst>
                <a:path w="7568" h="13931" extrusionOk="0">
                  <a:moveTo>
                    <a:pt x="1116" y="1"/>
                  </a:moveTo>
                  <a:cubicBezTo>
                    <a:pt x="167" y="2383"/>
                    <a:pt x="0" y="5076"/>
                    <a:pt x="653" y="7555"/>
                  </a:cubicBezTo>
                  <a:cubicBezTo>
                    <a:pt x="690" y="7698"/>
                    <a:pt x="730" y="7838"/>
                    <a:pt x="770" y="7978"/>
                  </a:cubicBezTo>
                  <a:lnTo>
                    <a:pt x="3006" y="9268"/>
                  </a:lnTo>
                  <a:lnTo>
                    <a:pt x="1180" y="9118"/>
                  </a:lnTo>
                  <a:lnTo>
                    <a:pt x="1180" y="9118"/>
                  </a:lnTo>
                  <a:cubicBezTo>
                    <a:pt x="1956" y="10984"/>
                    <a:pt x="3195" y="12667"/>
                    <a:pt x="4768" y="13930"/>
                  </a:cubicBezTo>
                  <a:lnTo>
                    <a:pt x="7568" y="13930"/>
                  </a:lnTo>
                  <a:cubicBezTo>
                    <a:pt x="7301" y="9041"/>
                    <a:pt x="4842" y="3183"/>
                    <a:pt x="1116" y="1"/>
                  </a:cubicBezTo>
                  <a:close/>
                </a:path>
              </a:pathLst>
            </a:custGeom>
            <a:solidFill>
              <a:srgbClr val="FFC3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1440497" y="3558472"/>
              <a:ext cx="718156" cy="1585021"/>
            </a:xfrm>
            <a:custGeom>
              <a:avLst/>
              <a:gdLst/>
              <a:ahLst/>
              <a:cxnLst/>
              <a:rect l="l" t="t" r="r" b="b"/>
              <a:pathLst>
                <a:path w="4723" h="10424" extrusionOk="0">
                  <a:moveTo>
                    <a:pt x="201" y="0"/>
                  </a:moveTo>
                  <a:lnTo>
                    <a:pt x="1" y="87"/>
                  </a:lnTo>
                  <a:lnTo>
                    <a:pt x="4523" y="10424"/>
                  </a:lnTo>
                  <a:lnTo>
                    <a:pt x="4723" y="10337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B07714-9525-471A-B8CE-8C66CF6DF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0629"/>
            <a:ext cx="9144000" cy="5008451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2FF36BB-569D-4E27-AB62-1F4EF1FD9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7FE064EA-3ACF-4D07-B704-CE0E890BB2A0}"/>
              </a:ext>
            </a:extLst>
          </p:cNvPr>
          <p:cNvSpPr/>
          <p:nvPr/>
        </p:nvSpPr>
        <p:spPr>
          <a:xfrm>
            <a:off x="1323767" y="2992580"/>
            <a:ext cx="1024578" cy="4433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ระดับสูง</a:t>
            </a:r>
            <a:endParaRPr lang="en-US" dirty="0"/>
          </a:p>
        </p:txBody>
      </p:sp>
      <p:sp>
        <p:nvSpPr>
          <p:cNvPr id="11" name="Flowchart: Magnetic Disk 10">
            <a:extLst>
              <a:ext uri="{FF2B5EF4-FFF2-40B4-BE49-F238E27FC236}">
                <a16:creationId xmlns:a16="http://schemas.microsoft.com/office/drawing/2014/main" id="{47DEE461-77A4-4A8D-9F5A-539412ABADA3}"/>
              </a:ext>
            </a:extLst>
          </p:cNvPr>
          <p:cNvSpPr/>
          <p:nvPr/>
        </p:nvSpPr>
        <p:spPr>
          <a:xfrm>
            <a:off x="1323767" y="3448045"/>
            <a:ext cx="1024578" cy="443345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ระดับต้น</a:t>
            </a:r>
            <a:endParaRPr lang="en-US" dirty="0"/>
          </a:p>
        </p:txBody>
      </p:sp>
      <p:sp>
        <p:nvSpPr>
          <p:cNvPr id="12" name="Flowchart: Magnetic Disk 11">
            <a:extLst>
              <a:ext uri="{FF2B5EF4-FFF2-40B4-BE49-F238E27FC236}">
                <a16:creationId xmlns:a16="http://schemas.microsoft.com/office/drawing/2014/main" id="{B5105FD9-6B79-427A-9A3D-4C34677B6A6D}"/>
              </a:ext>
            </a:extLst>
          </p:cNvPr>
          <p:cNvSpPr/>
          <p:nvPr/>
        </p:nvSpPr>
        <p:spPr>
          <a:xfrm>
            <a:off x="3055584" y="3004700"/>
            <a:ext cx="1024578" cy="443345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ระดับสูง</a:t>
            </a:r>
            <a:endParaRPr lang="en-US" dirty="0"/>
          </a:p>
        </p:txBody>
      </p:sp>
      <p:sp>
        <p:nvSpPr>
          <p:cNvPr id="13" name="Flowchart: Magnetic Disk 12">
            <a:extLst>
              <a:ext uri="{FF2B5EF4-FFF2-40B4-BE49-F238E27FC236}">
                <a16:creationId xmlns:a16="http://schemas.microsoft.com/office/drawing/2014/main" id="{9F47B285-46AA-436F-A73A-F341E3294AEB}"/>
              </a:ext>
            </a:extLst>
          </p:cNvPr>
          <p:cNvSpPr/>
          <p:nvPr/>
        </p:nvSpPr>
        <p:spPr>
          <a:xfrm>
            <a:off x="3055584" y="3448046"/>
            <a:ext cx="1024578" cy="443345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ระดับต้น</a:t>
            </a:r>
            <a:endParaRPr lang="en-US" dirty="0"/>
          </a:p>
        </p:txBody>
      </p:sp>
      <p:sp>
        <p:nvSpPr>
          <p:cNvPr id="14" name="Flowchart: Magnetic Disk 13">
            <a:extLst>
              <a:ext uri="{FF2B5EF4-FFF2-40B4-BE49-F238E27FC236}">
                <a16:creationId xmlns:a16="http://schemas.microsoft.com/office/drawing/2014/main" id="{4B26A3D9-D7CA-40A2-A101-050581F64D84}"/>
              </a:ext>
            </a:extLst>
          </p:cNvPr>
          <p:cNvSpPr/>
          <p:nvPr/>
        </p:nvSpPr>
        <p:spPr>
          <a:xfrm>
            <a:off x="4974114" y="3448045"/>
            <a:ext cx="1024578" cy="44334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ระดับปฏิบัติการ</a:t>
            </a:r>
            <a:endParaRPr lang="en-US" dirty="0"/>
          </a:p>
        </p:txBody>
      </p: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84B5620B-4F8D-4F80-B47E-7E3D27939852}"/>
              </a:ext>
            </a:extLst>
          </p:cNvPr>
          <p:cNvSpPr/>
          <p:nvPr/>
        </p:nvSpPr>
        <p:spPr>
          <a:xfrm>
            <a:off x="4974114" y="2997774"/>
            <a:ext cx="1024578" cy="44334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ระดับชำนาญการ</a:t>
            </a:r>
            <a:endParaRPr lang="en-US" dirty="0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BEA05ED9-5C93-4AFF-86EB-C271A7CF9B7D}"/>
              </a:ext>
            </a:extLst>
          </p:cNvPr>
          <p:cNvSpPr/>
          <p:nvPr/>
        </p:nvSpPr>
        <p:spPr>
          <a:xfrm>
            <a:off x="4974114" y="2542308"/>
            <a:ext cx="1024578" cy="44334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ระดับชำนาญการพิเศษ</a:t>
            </a:r>
            <a:endParaRPr lang="en-US" dirty="0"/>
          </a:p>
        </p:txBody>
      </p:sp>
      <p:sp>
        <p:nvSpPr>
          <p:cNvPr id="17" name="Flowchart: Magnetic Disk 16">
            <a:extLst>
              <a:ext uri="{FF2B5EF4-FFF2-40B4-BE49-F238E27FC236}">
                <a16:creationId xmlns:a16="http://schemas.microsoft.com/office/drawing/2014/main" id="{B1EB9186-7A7D-40DE-826C-370A42CC182B}"/>
              </a:ext>
            </a:extLst>
          </p:cNvPr>
          <p:cNvSpPr/>
          <p:nvPr/>
        </p:nvSpPr>
        <p:spPr>
          <a:xfrm>
            <a:off x="4974114" y="2086842"/>
            <a:ext cx="1024578" cy="44334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ระดับเชี่ยวชาญ</a:t>
            </a:r>
            <a:endParaRPr lang="en-US" dirty="0"/>
          </a:p>
        </p:txBody>
      </p:sp>
      <p:sp>
        <p:nvSpPr>
          <p:cNvPr id="18" name="Flowchart: Magnetic Disk 17">
            <a:extLst>
              <a:ext uri="{FF2B5EF4-FFF2-40B4-BE49-F238E27FC236}">
                <a16:creationId xmlns:a16="http://schemas.microsoft.com/office/drawing/2014/main" id="{3186375D-A544-4D1A-A0ED-C1FE38031828}"/>
              </a:ext>
            </a:extLst>
          </p:cNvPr>
          <p:cNvSpPr/>
          <p:nvPr/>
        </p:nvSpPr>
        <p:spPr>
          <a:xfrm>
            <a:off x="4974114" y="1643497"/>
            <a:ext cx="1024578" cy="443345"/>
          </a:xfrm>
          <a:prstGeom prst="flowChartMagneticDisk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ระดับทรงคุณวุฒิ</a:t>
            </a:r>
            <a:endParaRPr lang="en-US" dirty="0"/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43AD32E8-DFF3-49C0-A091-500A95E97778}"/>
              </a:ext>
            </a:extLst>
          </p:cNvPr>
          <p:cNvSpPr/>
          <p:nvPr/>
        </p:nvSpPr>
        <p:spPr>
          <a:xfrm>
            <a:off x="6817752" y="2093769"/>
            <a:ext cx="1024578" cy="443345"/>
          </a:xfrm>
          <a:prstGeom prst="flowChartMagneticDisk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ระดับทักษะพิเศษ</a:t>
            </a:r>
            <a:endParaRPr lang="en-US" dirty="0"/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659FA469-F729-498C-B1F3-47B12710A32E}"/>
              </a:ext>
            </a:extLst>
          </p:cNvPr>
          <p:cNvSpPr/>
          <p:nvPr/>
        </p:nvSpPr>
        <p:spPr>
          <a:xfrm>
            <a:off x="6817752" y="2526726"/>
            <a:ext cx="1024578" cy="443345"/>
          </a:xfrm>
          <a:prstGeom prst="flowChartMagneticDisk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ระดับอาวุโส</a:t>
            </a:r>
            <a:endParaRPr lang="en-US" dirty="0"/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FE772699-33D3-43ED-B2A4-A32574680469}"/>
              </a:ext>
            </a:extLst>
          </p:cNvPr>
          <p:cNvSpPr/>
          <p:nvPr/>
        </p:nvSpPr>
        <p:spPr>
          <a:xfrm>
            <a:off x="6817752" y="2959683"/>
            <a:ext cx="1024578" cy="443345"/>
          </a:xfrm>
          <a:prstGeom prst="flowChartMagneticDisk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ระดับชำนาญงาน</a:t>
            </a:r>
            <a:endParaRPr lang="en-US" dirty="0"/>
          </a:p>
        </p:txBody>
      </p:sp>
      <p:sp>
        <p:nvSpPr>
          <p:cNvPr id="22" name="Flowchart: Magnetic Disk 21">
            <a:extLst>
              <a:ext uri="{FF2B5EF4-FFF2-40B4-BE49-F238E27FC236}">
                <a16:creationId xmlns:a16="http://schemas.microsoft.com/office/drawing/2014/main" id="{39111CA5-A57A-4548-A346-4AC1650AE173}"/>
              </a:ext>
            </a:extLst>
          </p:cNvPr>
          <p:cNvSpPr/>
          <p:nvPr/>
        </p:nvSpPr>
        <p:spPr>
          <a:xfrm>
            <a:off x="6817752" y="3392640"/>
            <a:ext cx="1024578" cy="443345"/>
          </a:xfrm>
          <a:prstGeom prst="flowChartMagneticDisk">
            <a:avLst/>
          </a:prstGeom>
          <a:solidFill>
            <a:schemeClr val="accent3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/>
              <a:t>ระดับปฏิบัติงาน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0A8EB1D-90D2-4C7C-8828-367C5A2B2174}"/>
              </a:ext>
            </a:extLst>
          </p:cNvPr>
          <p:cNvSpPr txBox="1"/>
          <p:nvPr/>
        </p:nvSpPr>
        <p:spPr>
          <a:xfrm>
            <a:off x="1034635" y="4013069"/>
            <a:ext cx="160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1.ประเภทบริหาร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590B9F5-D493-42F1-AD78-4D210C142074}"/>
              </a:ext>
            </a:extLst>
          </p:cNvPr>
          <p:cNvSpPr txBox="1"/>
          <p:nvPr/>
        </p:nvSpPr>
        <p:spPr>
          <a:xfrm>
            <a:off x="2609766" y="4006592"/>
            <a:ext cx="211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2.ประเภทอำนวยการ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BD112A-5C80-4CE2-8948-6B1CB2F7F0B4}"/>
              </a:ext>
            </a:extLst>
          </p:cNvPr>
          <p:cNvSpPr txBox="1"/>
          <p:nvPr/>
        </p:nvSpPr>
        <p:spPr>
          <a:xfrm>
            <a:off x="4502730" y="4025197"/>
            <a:ext cx="211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3.ประเภทวิชาการ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FD1DC7-9A2D-4D41-98E2-72F2EE809BDC}"/>
              </a:ext>
            </a:extLst>
          </p:cNvPr>
          <p:cNvSpPr txBox="1"/>
          <p:nvPr/>
        </p:nvSpPr>
        <p:spPr>
          <a:xfrm>
            <a:off x="6270169" y="4021744"/>
            <a:ext cx="2119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3.ประเภททั่วไป</a:t>
            </a:r>
          </a:p>
        </p:txBody>
      </p:sp>
      <p:sp>
        <p:nvSpPr>
          <p:cNvPr id="27" name="Google Shape;777;p36">
            <a:extLst>
              <a:ext uri="{FF2B5EF4-FFF2-40B4-BE49-F238E27FC236}">
                <a16:creationId xmlns:a16="http://schemas.microsoft.com/office/drawing/2014/main" id="{E3D02401-9EEC-40C7-A884-DA8E7BB6B056}"/>
              </a:ext>
            </a:extLst>
          </p:cNvPr>
          <p:cNvSpPr/>
          <p:nvPr/>
        </p:nvSpPr>
        <p:spPr>
          <a:xfrm rot="2385711">
            <a:off x="849940" y="-22329"/>
            <a:ext cx="2448719" cy="2548875"/>
          </a:xfrm>
          <a:custGeom>
            <a:avLst/>
            <a:gdLst/>
            <a:ahLst/>
            <a:cxnLst/>
            <a:rect l="l" t="t" r="r" b="b"/>
            <a:pathLst>
              <a:path w="18146" h="17963" extrusionOk="0">
                <a:moveTo>
                  <a:pt x="13608" y="0"/>
                </a:moveTo>
                <a:cubicBezTo>
                  <a:pt x="12036" y="0"/>
                  <a:pt x="10506" y="1008"/>
                  <a:pt x="8894" y="1008"/>
                </a:cubicBezTo>
                <a:cubicBezTo>
                  <a:pt x="8786" y="1008"/>
                  <a:pt x="8677" y="1004"/>
                  <a:pt x="8567" y="994"/>
                </a:cubicBezTo>
                <a:cubicBezTo>
                  <a:pt x="7830" y="950"/>
                  <a:pt x="7149" y="620"/>
                  <a:pt x="6412" y="576"/>
                </a:cubicBezTo>
                <a:cubicBezTo>
                  <a:pt x="6340" y="571"/>
                  <a:pt x="6268" y="568"/>
                  <a:pt x="6197" y="568"/>
                </a:cubicBezTo>
                <a:cubicBezTo>
                  <a:pt x="5037" y="568"/>
                  <a:pt x="3895" y="1226"/>
                  <a:pt x="3212" y="2137"/>
                </a:cubicBezTo>
                <a:cubicBezTo>
                  <a:pt x="2431" y="3149"/>
                  <a:pt x="2112" y="4425"/>
                  <a:pt x="2112" y="5668"/>
                </a:cubicBezTo>
                <a:cubicBezTo>
                  <a:pt x="2112" y="6580"/>
                  <a:pt x="2244" y="7548"/>
                  <a:pt x="1925" y="8417"/>
                </a:cubicBezTo>
                <a:cubicBezTo>
                  <a:pt x="1562" y="9374"/>
                  <a:pt x="682" y="10066"/>
                  <a:pt x="363" y="11067"/>
                </a:cubicBezTo>
                <a:cubicBezTo>
                  <a:pt x="0" y="12398"/>
                  <a:pt x="869" y="13816"/>
                  <a:pt x="1881" y="14784"/>
                </a:cubicBezTo>
                <a:cubicBezTo>
                  <a:pt x="3157" y="15972"/>
                  <a:pt x="4487" y="16434"/>
                  <a:pt x="6181" y="16709"/>
                </a:cubicBezTo>
                <a:cubicBezTo>
                  <a:pt x="7311" y="16911"/>
                  <a:pt x="8016" y="17962"/>
                  <a:pt x="9132" y="17962"/>
                </a:cubicBezTo>
                <a:cubicBezTo>
                  <a:pt x="9287" y="17962"/>
                  <a:pt x="9450" y="17942"/>
                  <a:pt x="9623" y="17896"/>
                </a:cubicBezTo>
                <a:cubicBezTo>
                  <a:pt x="10723" y="17621"/>
                  <a:pt x="11547" y="16621"/>
                  <a:pt x="11822" y="15521"/>
                </a:cubicBezTo>
                <a:cubicBezTo>
                  <a:pt x="11910" y="15191"/>
                  <a:pt x="12009" y="14872"/>
                  <a:pt x="12141" y="14553"/>
                </a:cubicBezTo>
                <a:cubicBezTo>
                  <a:pt x="12372" y="14146"/>
                  <a:pt x="12691" y="13871"/>
                  <a:pt x="13054" y="13596"/>
                </a:cubicBezTo>
                <a:cubicBezTo>
                  <a:pt x="14297" y="12541"/>
                  <a:pt x="15583" y="11485"/>
                  <a:pt x="16540" y="10154"/>
                </a:cubicBezTo>
                <a:cubicBezTo>
                  <a:pt x="17508" y="8824"/>
                  <a:pt x="18146" y="7218"/>
                  <a:pt x="18058" y="5624"/>
                </a:cubicBezTo>
                <a:cubicBezTo>
                  <a:pt x="18003" y="4524"/>
                  <a:pt x="17596" y="3424"/>
                  <a:pt x="17046" y="2456"/>
                </a:cubicBezTo>
                <a:cubicBezTo>
                  <a:pt x="16452" y="1357"/>
                  <a:pt x="15528" y="345"/>
                  <a:pt x="14297" y="70"/>
                </a:cubicBezTo>
                <a:cubicBezTo>
                  <a:pt x="14066" y="21"/>
                  <a:pt x="13837" y="0"/>
                  <a:pt x="13608" y="0"/>
                </a:cubicBezTo>
                <a:close/>
              </a:path>
            </a:pathLst>
          </a:custGeom>
          <a:solidFill>
            <a:schemeClr val="tx2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778;p36">
            <a:extLst>
              <a:ext uri="{FF2B5EF4-FFF2-40B4-BE49-F238E27FC236}">
                <a16:creationId xmlns:a16="http://schemas.microsoft.com/office/drawing/2014/main" id="{FA2A3565-B545-43DE-BB00-FC01B4655718}"/>
              </a:ext>
            </a:extLst>
          </p:cNvPr>
          <p:cNvGrpSpPr/>
          <p:nvPr/>
        </p:nvGrpSpPr>
        <p:grpSpPr>
          <a:xfrm>
            <a:off x="85838" y="297817"/>
            <a:ext cx="3230443" cy="1871194"/>
            <a:chOff x="237975" y="877025"/>
            <a:chExt cx="7143175" cy="3960200"/>
          </a:xfrm>
        </p:grpSpPr>
        <p:sp>
          <p:nvSpPr>
            <p:cNvPr id="29" name="Google Shape;779;p36">
              <a:extLst>
                <a:ext uri="{FF2B5EF4-FFF2-40B4-BE49-F238E27FC236}">
                  <a16:creationId xmlns:a16="http://schemas.microsoft.com/office/drawing/2014/main" id="{C1F75018-1857-455F-8729-720956287939}"/>
                </a:ext>
              </a:extLst>
            </p:cNvPr>
            <p:cNvSpPr/>
            <p:nvPr/>
          </p:nvSpPr>
          <p:spPr>
            <a:xfrm>
              <a:off x="1940025" y="1676025"/>
              <a:ext cx="5441125" cy="3161200"/>
            </a:xfrm>
            <a:custGeom>
              <a:avLst/>
              <a:gdLst/>
              <a:ahLst/>
              <a:cxnLst/>
              <a:rect l="l" t="t" r="r" b="b"/>
              <a:pathLst>
                <a:path w="217645" h="126448" extrusionOk="0">
                  <a:moveTo>
                    <a:pt x="217645" y="0"/>
                  </a:moveTo>
                  <a:lnTo>
                    <a:pt x="203566" y="8378"/>
                  </a:lnTo>
                  <a:lnTo>
                    <a:pt x="208262" y="10053"/>
                  </a:lnTo>
                  <a:lnTo>
                    <a:pt x="180774" y="53631"/>
                  </a:lnTo>
                  <a:lnTo>
                    <a:pt x="160998" y="49275"/>
                  </a:lnTo>
                  <a:lnTo>
                    <a:pt x="146249" y="68716"/>
                  </a:lnTo>
                  <a:lnTo>
                    <a:pt x="119101" y="61003"/>
                  </a:lnTo>
                  <a:lnTo>
                    <a:pt x="105506" y="91380"/>
                  </a:lnTo>
                  <a:lnTo>
                    <a:pt x="88263" y="84130"/>
                  </a:lnTo>
                  <a:lnTo>
                    <a:pt x="66812" y="107261"/>
                  </a:lnTo>
                  <a:lnTo>
                    <a:pt x="35308" y="104575"/>
                  </a:lnTo>
                  <a:lnTo>
                    <a:pt x="0" y="126447"/>
                  </a:lnTo>
                  <a:lnTo>
                    <a:pt x="34420" y="126447"/>
                  </a:lnTo>
                  <a:lnTo>
                    <a:pt x="40334" y="120330"/>
                  </a:lnTo>
                  <a:lnTo>
                    <a:pt x="70497" y="124351"/>
                  </a:lnTo>
                  <a:lnTo>
                    <a:pt x="93295" y="101895"/>
                  </a:lnTo>
                  <a:lnTo>
                    <a:pt x="112399" y="110612"/>
                  </a:lnTo>
                  <a:lnTo>
                    <a:pt x="125803" y="78433"/>
                  </a:lnTo>
                  <a:lnTo>
                    <a:pt x="147930" y="86141"/>
                  </a:lnTo>
                  <a:lnTo>
                    <a:pt x="165019" y="60668"/>
                  </a:lnTo>
                  <a:lnTo>
                    <a:pt x="182115" y="66699"/>
                  </a:lnTo>
                  <a:lnTo>
                    <a:pt x="212953" y="12740"/>
                  </a:lnTo>
                  <a:lnTo>
                    <a:pt x="217310" y="15755"/>
                  </a:lnTo>
                  <a:lnTo>
                    <a:pt x="217645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80;p36">
              <a:extLst>
                <a:ext uri="{FF2B5EF4-FFF2-40B4-BE49-F238E27FC236}">
                  <a16:creationId xmlns:a16="http://schemas.microsoft.com/office/drawing/2014/main" id="{66DC6F5E-E47D-417E-AEF8-EBE420D03CEB}"/>
                </a:ext>
              </a:extLst>
            </p:cNvPr>
            <p:cNvSpPr/>
            <p:nvPr/>
          </p:nvSpPr>
          <p:spPr>
            <a:xfrm>
              <a:off x="6502175" y="882825"/>
              <a:ext cx="155875" cy="121800"/>
            </a:xfrm>
            <a:custGeom>
              <a:avLst/>
              <a:gdLst/>
              <a:ahLst/>
              <a:cxnLst/>
              <a:rect l="l" t="t" r="r" b="b"/>
              <a:pathLst>
                <a:path w="6235" h="4872" extrusionOk="0">
                  <a:moveTo>
                    <a:pt x="5945" y="0"/>
                  </a:moveTo>
                  <a:cubicBezTo>
                    <a:pt x="5527" y="0"/>
                    <a:pt x="3797" y="976"/>
                    <a:pt x="3638" y="1055"/>
                  </a:cubicBezTo>
                  <a:cubicBezTo>
                    <a:pt x="3464" y="1145"/>
                    <a:pt x="0" y="3050"/>
                    <a:pt x="0" y="3050"/>
                  </a:cubicBezTo>
                  <a:lnTo>
                    <a:pt x="650" y="4347"/>
                  </a:lnTo>
                  <a:lnTo>
                    <a:pt x="1085" y="4172"/>
                  </a:lnTo>
                  <a:cubicBezTo>
                    <a:pt x="1085" y="4172"/>
                    <a:pt x="1735" y="4778"/>
                    <a:pt x="2165" y="4864"/>
                  </a:cubicBezTo>
                  <a:cubicBezTo>
                    <a:pt x="2191" y="4869"/>
                    <a:pt x="2218" y="4871"/>
                    <a:pt x="2246" y="4871"/>
                  </a:cubicBezTo>
                  <a:cubicBezTo>
                    <a:pt x="2669" y="4871"/>
                    <a:pt x="3221" y="4292"/>
                    <a:pt x="3506" y="4172"/>
                  </a:cubicBezTo>
                  <a:cubicBezTo>
                    <a:pt x="3607" y="4129"/>
                    <a:pt x="3761" y="4115"/>
                    <a:pt x="3938" y="4115"/>
                  </a:cubicBezTo>
                  <a:cubicBezTo>
                    <a:pt x="4291" y="4115"/>
                    <a:pt x="4735" y="4172"/>
                    <a:pt x="5022" y="4172"/>
                  </a:cubicBezTo>
                  <a:cubicBezTo>
                    <a:pt x="5452" y="4172"/>
                    <a:pt x="5538" y="3826"/>
                    <a:pt x="5452" y="3651"/>
                  </a:cubicBezTo>
                  <a:cubicBezTo>
                    <a:pt x="5382" y="3508"/>
                    <a:pt x="5217" y="3331"/>
                    <a:pt x="4962" y="3331"/>
                  </a:cubicBezTo>
                  <a:cubicBezTo>
                    <a:pt x="4913" y="3331"/>
                    <a:pt x="4860" y="3338"/>
                    <a:pt x="4804" y="3352"/>
                  </a:cubicBezTo>
                  <a:cubicBezTo>
                    <a:pt x="4747" y="3366"/>
                    <a:pt x="4675" y="3373"/>
                    <a:pt x="4595" y="3373"/>
                  </a:cubicBezTo>
                  <a:cubicBezTo>
                    <a:pt x="4185" y="3373"/>
                    <a:pt x="3549" y="3191"/>
                    <a:pt x="3549" y="2832"/>
                  </a:cubicBezTo>
                  <a:cubicBezTo>
                    <a:pt x="3549" y="2400"/>
                    <a:pt x="3894" y="1794"/>
                    <a:pt x="4372" y="1406"/>
                  </a:cubicBezTo>
                  <a:cubicBezTo>
                    <a:pt x="4846" y="1013"/>
                    <a:pt x="6235" y="193"/>
                    <a:pt x="6017" y="18"/>
                  </a:cubicBezTo>
                  <a:cubicBezTo>
                    <a:pt x="6001" y="6"/>
                    <a:pt x="5977" y="0"/>
                    <a:pt x="59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81;p36">
              <a:extLst>
                <a:ext uri="{FF2B5EF4-FFF2-40B4-BE49-F238E27FC236}">
                  <a16:creationId xmlns:a16="http://schemas.microsoft.com/office/drawing/2014/main" id="{C73F7798-0E07-477E-99E0-0EDAAEE850FE}"/>
                </a:ext>
              </a:extLst>
            </p:cNvPr>
            <p:cNvSpPr/>
            <p:nvPr/>
          </p:nvSpPr>
          <p:spPr>
            <a:xfrm>
              <a:off x="6497000" y="878175"/>
              <a:ext cx="160775" cy="131050"/>
            </a:xfrm>
            <a:custGeom>
              <a:avLst/>
              <a:gdLst/>
              <a:ahLst/>
              <a:cxnLst/>
              <a:rect l="l" t="t" r="r" b="b"/>
              <a:pathLst>
                <a:path w="6431" h="5242" extrusionOk="0">
                  <a:moveTo>
                    <a:pt x="6162" y="1"/>
                  </a:moveTo>
                  <a:cubicBezTo>
                    <a:pt x="5917" y="1"/>
                    <a:pt x="5381" y="202"/>
                    <a:pt x="3921" y="990"/>
                  </a:cubicBezTo>
                  <a:cubicBezTo>
                    <a:pt x="3840" y="1034"/>
                    <a:pt x="3782" y="1066"/>
                    <a:pt x="3761" y="1076"/>
                  </a:cubicBezTo>
                  <a:cubicBezTo>
                    <a:pt x="3585" y="1167"/>
                    <a:pt x="261" y="2991"/>
                    <a:pt x="123" y="3071"/>
                  </a:cubicBezTo>
                  <a:cubicBezTo>
                    <a:pt x="32" y="3118"/>
                    <a:pt x="0" y="3231"/>
                    <a:pt x="48" y="3320"/>
                  </a:cubicBezTo>
                  <a:cubicBezTo>
                    <a:pt x="81" y="3383"/>
                    <a:pt x="144" y="3417"/>
                    <a:pt x="210" y="3417"/>
                  </a:cubicBezTo>
                  <a:cubicBezTo>
                    <a:pt x="240" y="3417"/>
                    <a:pt x="270" y="3410"/>
                    <a:pt x="298" y="3395"/>
                  </a:cubicBezTo>
                  <a:cubicBezTo>
                    <a:pt x="1495" y="2735"/>
                    <a:pt x="3793" y="1476"/>
                    <a:pt x="3926" y="1412"/>
                  </a:cubicBezTo>
                  <a:cubicBezTo>
                    <a:pt x="3953" y="1395"/>
                    <a:pt x="4011" y="1363"/>
                    <a:pt x="4096" y="1321"/>
                  </a:cubicBezTo>
                  <a:cubicBezTo>
                    <a:pt x="5011" y="821"/>
                    <a:pt x="5527" y="582"/>
                    <a:pt x="5814" y="465"/>
                  </a:cubicBezTo>
                  <a:lnTo>
                    <a:pt x="5814" y="465"/>
                  </a:lnTo>
                  <a:cubicBezTo>
                    <a:pt x="5601" y="639"/>
                    <a:pt x="5293" y="847"/>
                    <a:pt x="5080" y="1002"/>
                  </a:cubicBezTo>
                  <a:cubicBezTo>
                    <a:pt x="4835" y="1167"/>
                    <a:pt x="4606" y="1326"/>
                    <a:pt x="4463" y="1449"/>
                  </a:cubicBezTo>
                  <a:cubicBezTo>
                    <a:pt x="3948" y="1869"/>
                    <a:pt x="3575" y="2529"/>
                    <a:pt x="3575" y="3018"/>
                  </a:cubicBezTo>
                  <a:cubicBezTo>
                    <a:pt x="3575" y="3129"/>
                    <a:pt x="3612" y="3300"/>
                    <a:pt x="3808" y="3454"/>
                  </a:cubicBezTo>
                  <a:cubicBezTo>
                    <a:pt x="4050" y="3642"/>
                    <a:pt x="4471" y="3742"/>
                    <a:pt x="4798" y="3742"/>
                  </a:cubicBezTo>
                  <a:cubicBezTo>
                    <a:pt x="4895" y="3742"/>
                    <a:pt x="4985" y="3733"/>
                    <a:pt x="5058" y="3715"/>
                  </a:cubicBezTo>
                  <a:cubicBezTo>
                    <a:pt x="5096" y="3705"/>
                    <a:pt x="5131" y="3701"/>
                    <a:pt x="5164" y="3701"/>
                  </a:cubicBezTo>
                  <a:cubicBezTo>
                    <a:pt x="5368" y="3701"/>
                    <a:pt x="5467" y="3866"/>
                    <a:pt x="5495" y="3921"/>
                  </a:cubicBezTo>
                  <a:cubicBezTo>
                    <a:pt x="5511" y="3948"/>
                    <a:pt x="5516" y="4012"/>
                    <a:pt x="5479" y="4071"/>
                  </a:cubicBezTo>
                  <a:cubicBezTo>
                    <a:pt x="5426" y="4156"/>
                    <a:pt x="5313" y="4172"/>
                    <a:pt x="5229" y="4172"/>
                  </a:cubicBezTo>
                  <a:cubicBezTo>
                    <a:pt x="5096" y="4172"/>
                    <a:pt x="4925" y="4161"/>
                    <a:pt x="4750" y="4145"/>
                  </a:cubicBezTo>
                  <a:cubicBezTo>
                    <a:pt x="4549" y="4129"/>
                    <a:pt x="4343" y="4114"/>
                    <a:pt x="4156" y="4114"/>
                  </a:cubicBezTo>
                  <a:cubicBezTo>
                    <a:pt x="3951" y="4114"/>
                    <a:pt x="3769" y="4132"/>
                    <a:pt x="3639" y="4188"/>
                  </a:cubicBezTo>
                  <a:cubicBezTo>
                    <a:pt x="3521" y="4240"/>
                    <a:pt x="3383" y="4341"/>
                    <a:pt x="3229" y="4459"/>
                  </a:cubicBezTo>
                  <a:cubicBezTo>
                    <a:pt x="2987" y="4636"/>
                    <a:pt x="2672" y="4873"/>
                    <a:pt x="2458" y="4873"/>
                  </a:cubicBezTo>
                  <a:cubicBezTo>
                    <a:pt x="2441" y="4873"/>
                    <a:pt x="2425" y="4872"/>
                    <a:pt x="2409" y="4869"/>
                  </a:cubicBezTo>
                  <a:cubicBezTo>
                    <a:pt x="2097" y="4805"/>
                    <a:pt x="1586" y="4380"/>
                    <a:pt x="1420" y="4225"/>
                  </a:cubicBezTo>
                  <a:cubicBezTo>
                    <a:pt x="1386" y="4190"/>
                    <a:pt x="1342" y="4174"/>
                    <a:pt x="1297" y="4174"/>
                  </a:cubicBezTo>
                  <a:cubicBezTo>
                    <a:pt x="1273" y="4174"/>
                    <a:pt x="1248" y="4179"/>
                    <a:pt x="1223" y="4188"/>
                  </a:cubicBezTo>
                  <a:lnTo>
                    <a:pt x="788" y="4358"/>
                  </a:lnTo>
                  <a:cubicBezTo>
                    <a:pt x="697" y="4395"/>
                    <a:pt x="649" y="4507"/>
                    <a:pt x="686" y="4597"/>
                  </a:cubicBezTo>
                  <a:cubicBezTo>
                    <a:pt x="716" y="4671"/>
                    <a:pt x="788" y="4716"/>
                    <a:pt x="862" y="4716"/>
                  </a:cubicBezTo>
                  <a:cubicBezTo>
                    <a:pt x="884" y="4716"/>
                    <a:pt x="905" y="4712"/>
                    <a:pt x="926" y="4704"/>
                  </a:cubicBezTo>
                  <a:lnTo>
                    <a:pt x="1255" y="4571"/>
                  </a:lnTo>
                  <a:cubicBezTo>
                    <a:pt x="1458" y="4751"/>
                    <a:pt x="1952" y="5156"/>
                    <a:pt x="2335" y="5230"/>
                  </a:cubicBezTo>
                  <a:cubicBezTo>
                    <a:pt x="2377" y="5241"/>
                    <a:pt x="2416" y="5241"/>
                    <a:pt x="2453" y="5241"/>
                  </a:cubicBezTo>
                  <a:cubicBezTo>
                    <a:pt x="2792" y="5241"/>
                    <a:pt x="3155" y="4975"/>
                    <a:pt x="3447" y="4756"/>
                  </a:cubicBezTo>
                  <a:cubicBezTo>
                    <a:pt x="3580" y="4655"/>
                    <a:pt x="3708" y="4560"/>
                    <a:pt x="3788" y="4528"/>
                  </a:cubicBezTo>
                  <a:cubicBezTo>
                    <a:pt x="3862" y="4497"/>
                    <a:pt x="3987" y="4486"/>
                    <a:pt x="4134" y="4486"/>
                  </a:cubicBezTo>
                  <a:cubicBezTo>
                    <a:pt x="4316" y="4486"/>
                    <a:pt x="4532" y="4503"/>
                    <a:pt x="4724" y="4518"/>
                  </a:cubicBezTo>
                  <a:cubicBezTo>
                    <a:pt x="4910" y="4528"/>
                    <a:pt x="5085" y="4544"/>
                    <a:pt x="5229" y="4544"/>
                  </a:cubicBezTo>
                  <a:cubicBezTo>
                    <a:pt x="5569" y="4544"/>
                    <a:pt x="5728" y="4368"/>
                    <a:pt x="5792" y="4262"/>
                  </a:cubicBezTo>
                  <a:cubicBezTo>
                    <a:pt x="5888" y="4108"/>
                    <a:pt x="5904" y="3911"/>
                    <a:pt x="5824" y="3757"/>
                  </a:cubicBezTo>
                  <a:cubicBezTo>
                    <a:pt x="5723" y="3548"/>
                    <a:pt x="5494" y="3332"/>
                    <a:pt x="5171" y="3332"/>
                  </a:cubicBezTo>
                  <a:cubicBezTo>
                    <a:pt x="5107" y="3332"/>
                    <a:pt x="5040" y="3340"/>
                    <a:pt x="4969" y="3358"/>
                  </a:cubicBezTo>
                  <a:cubicBezTo>
                    <a:pt x="4925" y="3368"/>
                    <a:pt x="4868" y="3373"/>
                    <a:pt x="4804" y="3373"/>
                  </a:cubicBezTo>
                  <a:cubicBezTo>
                    <a:pt x="4564" y="3373"/>
                    <a:pt x="4218" y="3304"/>
                    <a:pt x="4037" y="3161"/>
                  </a:cubicBezTo>
                  <a:cubicBezTo>
                    <a:pt x="3941" y="3087"/>
                    <a:pt x="3941" y="3033"/>
                    <a:pt x="3941" y="3018"/>
                  </a:cubicBezTo>
                  <a:cubicBezTo>
                    <a:pt x="3941" y="2635"/>
                    <a:pt x="4267" y="2087"/>
                    <a:pt x="4697" y="1731"/>
                  </a:cubicBezTo>
                  <a:cubicBezTo>
                    <a:pt x="4835" y="1618"/>
                    <a:pt x="5058" y="1464"/>
                    <a:pt x="5293" y="1304"/>
                  </a:cubicBezTo>
                  <a:cubicBezTo>
                    <a:pt x="6096" y="747"/>
                    <a:pt x="6425" y="496"/>
                    <a:pt x="6430" y="263"/>
                  </a:cubicBezTo>
                  <a:cubicBezTo>
                    <a:pt x="6430" y="182"/>
                    <a:pt x="6399" y="108"/>
                    <a:pt x="6341" y="60"/>
                  </a:cubicBezTo>
                  <a:cubicBezTo>
                    <a:pt x="6299" y="26"/>
                    <a:pt x="6249" y="1"/>
                    <a:pt x="616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82;p36">
              <a:extLst>
                <a:ext uri="{FF2B5EF4-FFF2-40B4-BE49-F238E27FC236}">
                  <a16:creationId xmlns:a16="http://schemas.microsoft.com/office/drawing/2014/main" id="{19A24C13-5002-4C4C-A43D-BFE3161CB07F}"/>
                </a:ext>
              </a:extLst>
            </p:cNvPr>
            <p:cNvSpPr/>
            <p:nvPr/>
          </p:nvSpPr>
          <p:spPr>
            <a:xfrm>
              <a:off x="6463625" y="959050"/>
              <a:ext cx="62375" cy="81125"/>
            </a:xfrm>
            <a:custGeom>
              <a:avLst/>
              <a:gdLst/>
              <a:ahLst/>
              <a:cxnLst/>
              <a:rect l="l" t="t" r="r" b="b"/>
              <a:pathLst>
                <a:path w="2495" h="3245" extrusionOk="0">
                  <a:moveTo>
                    <a:pt x="1542" y="1"/>
                  </a:moveTo>
                  <a:lnTo>
                    <a:pt x="0" y="826"/>
                  </a:lnTo>
                  <a:lnTo>
                    <a:pt x="1112" y="3245"/>
                  </a:lnTo>
                  <a:lnTo>
                    <a:pt x="2495" y="2159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83;p36">
              <a:extLst>
                <a:ext uri="{FF2B5EF4-FFF2-40B4-BE49-F238E27FC236}">
                  <a16:creationId xmlns:a16="http://schemas.microsoft.com/office/drawing/2014/main" id="{59C2416C-FAD5-4C21-9C77-7B3DAE9282EF}"/>
                </a:ext>
              </a:extLst>
            </p:cNvPr>
            <p:cNvSpPr/>
            <p:nvPr/>
          </p:nvSpPr>
          <p:spPr>
            <a:xfrm>
              <a:off x="6456700" y="952875"/>
              <a:ext cx="76100" cy="93425"/>
            </a:xfrm>
            <a:custGeom>
              <a:avLst/>
              <a:gdLst/>
              <a:ahLst/>
              <a:cxnLst/>
              <a:rect l="l" t="t" r="r" b="b"/>
              <a:pathLst>
                <a:path w="3044" h="3737" extrusionOk="0">
                  <a:moveTo>
                    <a:pt x="1703" y="587"/>
                  </a:moveTo>
                  <a:lnTo>
                    <a:pt x="2469" y="2332"/>
                  </a:lnTo>
                  <a:lnTo>
                    <a:pt x="1485" y="3103"/>
                  </a:lnTo>
                  <a:lnTo>
                    <a:pt x="601" y="1178"/>
                  </a:lnTo>
                  <a:lnTo>
                    <a:pt x="1703" y="587"/>
                  </a:lnTo>
                  <a:close/>
                  <a:moveTo>
                    <a:pt x="1823" y="1"/>
                  </a:moveTo>
                  <a:cubicBezTo>
                    <a:pt x="1782" y="1"/>
                    <a:pt x="1742" y="10"/>
                    <a:pt x="1703" y="30"/>
                  </a:cubicBezTo>
                  <a:lnTo>
                    <a:pt x="160" y="854"/>
                  </a:lnTo>
                  <a:cubicBezTo>
                    <a:pt x="49" y="918"/>
                    <a:pt x="0" y="1056"/>
                    <a:pt x="54" y="1173"/>
                  </a:cubicBezTo>
                  <a:lnTo>
                    <a:pt x="1166" y="3594"/>
                  </a:lnTo>
                  <a:cubicBezTo>
                    <a:pt x="1198" y="3663"/>
                    <a:pt x="1256" y="3710"/>
                    <a:pt x="1330" y="3732"/>
                  </a:cubicBezTo>
                  <a:cubicBezTo>
                    <a:pt x="1352" y="3737"/>
                    <a:pt x="1367" y="3737"/>
                    <a:pt x="1389" y="3737"/>
                  </a:cubicBezTo>
                  <a:cubicBezTo>
                    <a:pt x="1443" y="3737"/>
                    <a:pt x="1495" y="3721"/>
                    <a:pt x="1544" y="3683"/>
                  </a:cubicBezTo>
                  <a:lnTo>
                    <a:pt x="2926" y="2604"/>
                  </a:lnTo>
                  <a:cubicBezTo>
                    <a:pt x="3017" y="2534"/>
                    <a:pt x="3043" y="2413"/>
                    <a:pt x="3000" y="2311"/>
                  </a:cubicBezTo>
                  <a:lnTo>
                    <a:pt x="2049" y="147"/>
                  </a:lnTo>
                  <a:cubicBezTo>
                    <a:pt x="2022" y="83"/>
                    <a:pt x="1969" y="35"/>
                    <a:pt x="1905" y="13"/>
                  </a:cubicBezTo>
                  <a:cubicBezTo>
                    <a:pt x="1878" y="5"/>
                    <a:pt x="1850" y="1"/>
                    <a:pt x="182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84;p36">
              <a:extLst>
                <a:ext uri="{FF2B5EF4-FFF2-40B4-BE49-F238E27FC236}">
                  <a16:creationId xmlns:a16="http://schemas.microsoft.com/office/drawing/2014/main" id="{5987EC3A-5623-4394-BBF4-674A8ADE8E81}"/>
                </a:ext>
              </a:extLst>
            </p:cNvPr>
            <p:cNvSpPr/>
            <p:nvPr/>
          </p:nvSpPr>
          <p:spPr>
            <a:xfrm>
              <a:off x="5737325" y="979675"/>
              <a:ext cx="780700" cy="456775"/>
            </a:xfrm>
            <a:custGeom>
              <a:avLst/>
              <a:gdLst/>
              <a:ahLst/>
              <a:cxnLst/>
              <a:rect l="l" t="t" r="r" b="b"/>
              <a:pathLst>
                <a:path w="31228" h="18271" extrusionOk="0">
                  <a:moveTo>
                    <a:pt x="29052" y="1"/>
                  </a:moveTo>
                  <a:lnTo>
                    <a:pt x="16505" y="6090"/>
                  </a:lnTo>
                  <a:cubicBezTo>
                    <a:pt x="16505" y="6090"/>
                    <a:pt x="5370" y="7902"/>
                    <a:pt x="3587" y="7902"/>
                  </a:cubicBezTo>
                  <a:cubicBezTo>
                    <a:pt x="3516" y="7902"/>
                    <a:pt x="3461" y="7899"/>
                    <a:pt x="3421" y="7893"/>
                  </a:cubicBezTo>
                  <a:cubicBezTo>
                    <a:pt x="3241" y="7868"/>
                    <a:pt x="3023" y="7857"/>
                    <a:pt x="2784" y="7857"/>
                  </a:cubicBezTo>
                  <a:cubicBezTo>
                    <a:pt x="1628" y="7857"/>
                    <a:pt x="1" y="8106"/>
                    <a:pt x="1" y="8106"/>
                  </a:cubicBezTo>
                  <a:lnTo>
                    <a:pt x="4022" y="18270"/>
                  </a:lnTo>
                  <a:lnTo>
                    <a:pt x="17708" y="13611"/>
                  </a:lnTo>
                  <a:lnTo>
                    <a:pt x="31227" y="4729"/>
                  </a:lnTo>
                  <a:lnTo>
                    <a:pt x="290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85;p36">
              <a:extLst>
                <a:ext uri="{FF2B5EF4-FFF2-40B4-BE49-F238E27FC236}">
                  <a16:creationId xmlns:a16="http://schemas.microsoft.com/office/drawing/2014/main" id="{E023D6B2-D117-472F-B82A-9C82A02D27D2}"/>
                </a:ext>
              </a:extLst>
            </p:cNvPr>
            <p:cNvSpPr/>
            <p:nvPr/>
          </p:nvSpPr>
          <p:spPr>
            <a:xfrm>
              <a:off x="5730825" y="973500"/>
              <a:ext cx="794000" cy="469200"/>
            </a:xfrm>
            <a:custGeom>
              <a:avLst/>
              <a:gdLst/>
              <a:ahLst/>
              <a:cxnLst/>
              <a:rect l="l" t="t" r="r" b="b"/>
              <a:pathLst>
                <a:path w="31760" h="18768" extrusionOk="0">
                  <a:moveTo>
                    <a:pt x="29195" y="577"/>
                  </a:moveTo>
                  <a:lnTo>
                    <a:pt x="31173" y="4885"/>
                  </a:lnTo>
                  <a:lnTo>
                    <a:pt x="17855" y="13635"/>
                  </a:lnTo>
                  <a:lnTo>
                    <a:pt x="4425" y="18208"/>
                  </a:lnTo>
                  <a:lnTo>
                    <a:pt x="607" y="8555"/>
                  </a:lnTo>
                  <a:cubicBezTo>
                    <a:pt x="1127" y="8484"/>
                    <a:pt x="2214" y="8351"/>
                    <a:pt x="3039" y="8351"/>
                  </a:cubicBezTo>
                  <a:cubicBezTo>
                    <a:pt x="3266" y="8351"/>
                    <a:pt x="3474" y="8361"/>
                    <a:pt x="3644" y="8385"/>
                  </a:cubicBezTo>
                  <a:cubicBezTo>
                    <a:pt x="3686" y="8391"/>
                    <a:pt x="3745" y="8394"/>
                    <a:pt x="3818" y="8394"/>
                  </a:cubicBezTo>
                  <a:cubicBezTo>
                    <a:pt x="5557" y="8394"/>
                    <a:pt x="15618" y="6775"/>
                    <a:pt x="16802" y="6582"/>
                  </a:cubicBezTo>
                  <a:cubicBezTo>
                    <a:pt x="16829" y="6577"/>
                    <a:pt x="16851" y="6571"/>
                    <a:pt x="16871" y="6560"/>
                  </a:cubicBezTo>
                  <a:lnTo>
                    <a:pt x="29195" y="577"/>
                  </a:lnTo>
                  <a:close/>
                  <a:moveTo>
                    <a:pt x="29317" y="0"/>
                  </a:moveTo>
                  <a:cubicBezTo>
                    <a:pt x="29279" y="0"/>
                    <a:pt x="29241" y="8"/>
                    <a:pt x="29206" y="24"/>
                  </a:cubicBezTo>
                  <a:lnTo>
                    <a:pt x="16691" y="6098"/>
                  </a:lnTo>
                  <a:cubicBezTo>
                    <a:pt x="12082" y="6844"/>
                    <a:pt x="5127" y="7902"/>
                    <a:pt x="3854" y="7902"/>
                  </a:cubicBezTo>
                  <a:cubicBezTo>
                    <a:pt x="3794" y="7902"/>
                    <a:pt x="3746" y="7900"/>
                    <a:pt x="3713" y="7895"/>
                  </a:cubicBezTo>
                  <a:cubicBezTo>
                    <a:pt x="3522" y="7868"/>
                    <a:pt x="3293" y="7857"/>
                    <a:pt x="3044" y="7857"/>
                  </a:cubicBezTo>
                  <a:cubicBezTo>
                    <a:pt x="1887" y="7857"/>
                    <a:pt x="303" y="8101"/>
                    <a:pt x="224" y="8114"/>
                  </a:cubicBezTo>
                  <a:cubicBezTo>
                    <a:pt x="149" y="8124"/>
                    <a:pt x="80" y="8167"/>
                    <a:pt x="43" y="8231"/>
                  </a:cubicBezTo>
                  <a:cubicBezTo>
                    <a:pt x="6" y="8300"/>
                    <a:pt x="0" y="8374"/>
                    <a:pt x="32" y="8449"/>
                  </a:cubicBezTo>
                  <a:lnTo>
                    <a:pt x="4053" y="18608"/>
                  </a:lnTo>
                  <a:cubicBezTo>
                    <a:pt x="4090" y="18704"/>
                    <a:pt x="4181" y="18767"/>
                    <a:pt x="4282" y="18767"/>
                  </a:cubicBezTo>
                  <a:cubicBezTo>
                    <a:pt x="4309" y="18767"/>
                    <a:pt x="4334" y="18762"/>
                    <a:pt x="4361" y="18751"/>
                  </a:cubicBezTo>
                  <a:lnTo>
                    <a:pt x="18047" y="14092"/>
                  </a:lnTo>
                  <a:cubicBezTo>
                    <a:pt x="18069" y="14081"/>
                    <a:pt x="18084" y="14076"/>
                    <a:pt x="18100" y="14066"/>
                  </a:cubicBezTo>
                  <a:lnTo>
                    <a:pt x="31620" y="5183"/>
                  </a:lnTo>
                  <a:cubicBezTo>
                    <a:pt x="31722" y="5114"/>
                    <a:pt x="31759" y="4986"/>
                    <a:pt x="31711" y="4875"/>
                  </a:cubicBezTo>
                  <a:lnTo>
                    <a:pt x="29536" y="145"/>
                  </a:lnTo>
                  <a:cubicBezTo>
                    <a:pt x="29509" y="82"/>
                    <a:pt x="29456" y="34"/>
                    <a:pt x="29398" y="13"/>
                  </a:cubicBezTo>
                  <a:cubicBezTo>
                    <a:pt x="29371" y="4"/>
                    <a:pt x="29344" y="0"/>
                    <a:pt x="2931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86;p36">
              <a:extLst>
                <a:ext uri="{FF2B5EF4-FFF2-40B4-BE49-F238E27FC236}">
                  <a16:creationId xmlns:a16="http://schemas.microsoft.com/office/drawing/2014/main" id="{0258B089-4E10-4C29-B44D-356171A20834}"/>
                </a:ext>
              </a:extLst>
            </p:cNvPr>
            <p:cNvSpPr/>
            <p:nvPr/>
          </p:nvSpPr>
          <p:spPr>
            <a:xfrm>
              <a:off x="5308600" y="1913400"/>
              <a:ext cx="1146800" cy="1355400"/>
            </a:xfrm>
            <a:custGeom>
              <a:avLst/>
              <a:gdLst/>
              <a:ahLst/>
              <a:cxnLst/>
              <a:rect l="l" t="t" r="r" b="b"/>
              <a:pathLst>
                <a:path w="45872" h="54216" extrusionOk="0">
                  <a:moveTo>
                    <a:pt x="25931" y="0"/>
                  </a:moveTo>
                  <a:lnTo>
                    <a:pt x="5639" y="7345"/>
                  </a:lnTo>
                  <a:lnTo>
                    <a:pt x="6597" y="29957"/>
                  </a:lnTo>
                  <a:lnTo>
                    <a:pt x="1" y="52625"/>
                  </a:lnTo>
                  <a:lnTo>
                    <a:pt x="4363" y="54216"/>
                  </a:lnTo>
                  <a:cubicBezTo>
                    <a:pt x="4363" y="54216"/>
                    <a:pt x="15517" y="34504"/>
                    <a:pt x="16570" y="32930"/>
                  </a:cubicBezTo>
                  <a:cubicBezTo>
                    <a:pt x="17617" y="31355"/>
                    <a:pt x="19283" y="14867"/>
                    <a:pt x="20857" y="14867"/>
                  </a:cubicBezTo>
                  <a:cubicBezTo>
                    <a:pt x="22431" y="14867"/>
                    <a:pt x="29756" y="15473"/>
                    <a:pt x="29756" y="15473"/>
                  </a:cubicBezTo>
                  <a:lnTo>
                    <a:pt x="26883" y="33993"/>
                  </a:lnTo>
                  <a:lnTo>
                    <a:pt x="30053" y="35977"/>
                  </a:lnTo>
                  <a:cubicBezTo>
                    <a:pt x="30053" y="35977"/>
                    <a:pt x="45872" y="9622"/>
                    <a:pt x="42899" y="7171"/>
                  </a:cubicBezTo>
                  <a:cubicBezTo>
                    <a:pt x="39925" y="4723"/>
                    <a:pt x="28027" y="2447"/>
                    <a:pt x="28027" y="2447"/>
                  </a:cubicBezTo>
                  <a:lnTo>
                    <a:pt x="259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87;p36">
              <a:extLst>
                <a:ext uri="{FF2B5EF4-FFF2-40B4-BE49-F238E27FC236}">
                  <a16:creationId xmlns:a16="http://schemas.microsoft.com/office/drawing/2014/main" id="{C2AA8BF2-5506-4295-8962-314D50F07034}"/>
                </a:ext>
              </a:extLst>
            </p:cNvPr>
            <p:cNvSpPr/>
            <p:nvPr/>
          </p:nvSpPr>
          <p:spPr>
            <a:xfrm>
              <a:off x="5301050" y="1906075"/>
              <a:ext cx="1160200" cy="1370300"/>
            </a:xfrm>
            <a:custGeom>
              <a:avLst/>
              <a:gdLst/>
              <a:ahLst/>
              <a:cxnLst/>
              <a:rect l="l" t="t" r="r" b="b"/>
              <a:pathLst>
                <a:path w="46408" h="54812" extrusionOk="0">
                  <a:moveTo>
                    <a:pt x="26153" y="586"/>
                  </a:moveTo>
                  <a:lnTo>
                    <a:pt x="28202" y="2969"/>
                  </a:lnTo>
                  <a:lnTo>
                    <a:pt x="28286" y="2984"/>
                  </a:lnTo>
                  <a:cubicBezTo>
                    <a:pt x="28403" y="3006"/>
                    <a:pt x="40152" y="5277"/>
                    <a:pt x="43041" y="7655"/>
                  </a:cubicBezTo>
                  <a:cubicBezTo>
                    <a:pt x="45089" y="9340"/>
                    <a:pt x="36573" y="25404"/>
                    <a:pt x="30276" y="35924"/>
                  </a:cubicBezTo>
                  <a:lnTo>
                    <a:pt x="27451" y="34164"/>
                  </a:lnTo>
                  <a:lnTo>
                    <a:pt x="30345" y="15543"/>
                  </a:lnTo>
                  <a:lnTo>
                    <a:pt x="30078" y="15521"/>
                  </a:lnTo>
                  <a:cubicBezTo>
                    <a:pt x="29781" y="15494"/>
                    <a:pt x="22723" y="14915"/>
                    <a:pt x="21159" y="14915"/>
                  </a:cubicBezTo>
                  <a:cubicBezTo>
                    <a:pt x="20138" y="14915"/>
                    <a:pt x="19441" y="18398"/>
                    <a:pt x="18196" y="25792"/>
                  </a:cubicBezTo>
                  <a:cubicBezTo>
                    <a:pt x="17643" y="29079"/>
                    <a:pt x="17069" y="32477"/>
                    <a:pt x="16664" y="33084"/>
                  </a:cubicBezTo>
                  <a:cubicBezTo>
                    <a:pt x="15665" y="34590"/>
                    <a:pt x="5750" y="52089"/>
                    <a:pt x="4554" y="54205"/>
                  </a:cubicBezTo>
                  <a:lnTo>
                    <a:pt x="607" y="52769"/>
                  </a:lnTo>
                  <a:lnTo>
                    <a:pt x="7139" y="30319"/>
                  </a:lnTo>
                  <a:lnTo>
                    <a:pt x="7149" y="30282"/>
                  </a:lnTo>
                  <a:lnTo>
                    <a:pt x="6192" y="7808"/>
                  </a:lnTo>
                  <a:lnTo>
                    <a:pt x="26153" y="586"/>
                  </a:lnTo>
                  <a:close/>
                  <a:moveTo>
                    <a:pt x="26307" y="1"/>
                  </a:moveTo>
                  <a:lnTo>
                    <a:pt x="5686" y="7469"/>
                  </a:lnTo>
                  <a:lnTo>
                    <a:pt x="6649" y="30218"/>
                  </a:lnTo>
                  <a:lnTo>
                    <a:pt x="0" y="53073"/>
                  </a:lnTo>
                  <a:lnTo>
                    <a:pt x="4777" y="54812"/>
                  </a:lnTo>
                  <a:lnTo>
                    <a:pt x="4883" y="54625"/>
                  </a:lnTo>
                  <a:cubicBezTo>
                    <a:pt x="4994" y="54429"/>
                    <a:pt x="16043" y="34909"/>
                    <a:pt x="17074" y="33361"/>
                  </a:cubicBezTo>
                  <a:cubicBezTo>
                    <a:pt x="17536" y="32664"/>
                    <a:pt x="18068" y="29521"/>
                    <a:pt x="18680" y="25871"/>
                  </a:cubicBezTo>
                  <a:cubicBezTo>
                    <a:pt x="19330" y="22021"/>
                    <a:pt x="20420" y="15570"/>
                    <a:pt x="21159" y="15410"/>
                  </a:cubicBezTo>
                  <a:cubicBezTo>
                    <a:pt x="22536" y="15410"/>
                    <a:pt x="28445" y="15882"/>
                    <a:pt x="29776" y="15990"/>
                  </a:cubicBezTo>
                  <a:lnTo>
                    <a:pt x="26914" y="34409"/>
                  </a:lnTo>
                  <a:lnTo>
                    <a:pt x="30441" y="36611"/>
                  </a:lnTo>
                  <a:lnTo>
                    <a:pt x="30568" y="36398"/>
                  </a:lnTo>
                  <a:cubicBezTo>
                    <a:pt x="32201" y="33680"/>
                    <a:pt x="46408" y="9787"/>
                    <a:pt x="43354" y="7277"/>
                  </a:cubicBezTo>
                  <a:cubicBezTo>
                    <a:pt x="40467" y="4894"/>
                    <a:pt x="29621" y="2740"/>
                    <a:pt x="28462" y="2517"/>
                  </a:cubicBezTo>
                  <a:lnTo>
                    <a:pt x="26307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88;p36">
              <a:extLst>
                <a:ext uri="{FF2B5EF4-FFF2-40B4-BE49-F238E27FC236}">
                  <a16:creationId xmlns:a16="http://schemas.microsoft.com/office/drawing/2014/main" id="{9559E332-4612-46FD-AD8C-8BF2664A6C96}"/>
                </a:ext>
              </a:extLst>
            </p:cNvPr>
            <p:cNvSpPr/>
            <p:nvPr/>
          </p:nvSpPr>
          <p:spPr>
            <a:xfrm>
              <a:off x="5202500" y="1182275"/>
              <a:ext cx="879775" cy="1071225"/>
            </a:xfrm>
            <a:custGeom>
              <a:avLst/>
              <a:gdLst/>
              <a:ahLst/>
              <a:cxnLst/>
              <a:rect l="l" t="t" r="r" b="b"/>
              <a:pathLst>
                <a:path w="35191" h="42849" extrusionOk="0">
                  <a:moveTo>
                    <a:pt x="21454" y="0"/>
                  </a:moveTo>
                  <a:cubicBezTo>
                    <a:pt x="21433" y="0"/>
                    <a:pt x="21414" y="1"/>
                    <a:pt x="21394" y="2"/>
                  </a:cubicBezTo>
                  <a:cubicBezTo>
                    <a:pt x="19862" y="124"/>
                    <a:pt x="11266" y="4832"/>
                    <a:pt x="11266" y="4832"/>
                  </a:cubicBezTo>
                  <a:lnTo>
                    <a:pt x="9149" y="5661"/>
                  </a:lnTo>
                  <a:cubicBezTo>
                    <a:pt x="9149" y="5661"/>
                    <a:pt x="0" y="12353"/>
                    <a:pt x="0" y="13176"/>
                  </a:cubicBezTo>
                  <a:cubicBezTo>
                    <a:pt x="0" y="14001"/>
                    <a:pt x="9729" y="42383"/>
                    <a:pt x="10197" y="42734"/>
                  </a:cubicBezTo>
                  <a:cubicBezTo>
                    <a:pt x="10308" y="42817"/>
                    <a:pt x="11208" y="42848"/>
                    <a:pt x="12522" y="42848"/>
                  </a:cubicBezTo>
                  <a:cubicBezTo>
                    <a:pt x="16822" y="42848"/>
                    <a:pt x="25553" y="42511"/>
                    <a:pt x="25553" y="42511"/>
                  </a:cubicBezTo>
                  <a:lnTo>
                    <a:pt x="25319" y="39335"/>
                  </a:lnTo>
                  <a:lnTo>
                    <a:pt x="25319" y="39335"/>
                  </a:lnTo>
                  <a:lnTo>
                    <a:pt x="27436" y="42021"/>
                  </a:lnTo>
                  <a:cubicBezTo>
                    <a:pt x="27436" y="42021"/>
                    <a:pt x="29910" y="40277"/>
                    <a:pt x="31084" y="39096"/>
                  </a:cubicBezTo>
                  <a:cubicBezTo>
                    <a:pt x="32265" y="37921"/>
                    <a:pt x="35191" y="32618"/>
                    <a:pt x="35191" y="32618"/>
                  </a:cubicBezTo>
                  <a:cubicBezTo>
                    <a:pt x="35191" y="32618"/>
                    <a:pt x="27318" y="10252"/>
                    <a:pt x="26611" y="7304"/>
                  </a:cubicBezTo>
                  <a:cubicBezTo>
                    <a:pt x="25913" y="4401"/>
                    <a:pt x="22997" y="0"/>
                    <a:pt x="2145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89;p36">
              <a:extLst>
                <a:ext uri="{FF2B5EF4-FFF2-40B4-BE49-F238E27FC236}">
                  <a16:creationId xmlns:a16="http://schemas.microsoft.com/office/drawing/2014/main" id="{1EFDAA6D-60BD-4799-BF1C-962CF404C89E}"/>
                </a:ext>
              </a:extLst>
            </p:cNvPr>
            <p:cNvSpPr/>
            <p:nvPr/>
          </p:nvSpPr>
          <p:spPr>
            <a:xfrm>
              <a:off x="5196275" y="1176200"/>
              <a:ext cx="892800" cy="1083350"/>
            </a:xfrm>
            <a:custGeom>
              <a:avLst/>
              <a:gdLst/>
              <a:ahLst/>
              <a:cxnLst/>
              <a:rect l="l" t="t" r="r" b="b"/>
              <a:pathLst>
                <a:path w="35712" h="43334" extrusionOk="0">
                  <a:moveTo>
                    <a:pt x="21621" y="0"/>
                  </a:moveTo>
                  <a:cubicBezTo>
                    <a:pt x="20057" y="123"/>
                    <a:pt x="11750" y="4665"/>
                    <a:pt x="11394" y="4856"/>
                  </a:cubicBezTo>
                  <a:cubicBezTo>
                    <a:pt x="11276" y="4925"/>
                    <a:pt x="11234" y="5075"/>
                    <a:pt x="11298" y="5192"/>
                  </a:cubicBezTo>
                  <a:cubicBezTo>
                    <a:pt x="11342" y="5276"/>
                    <a:pt x="11428" y="5322"/>
                    <a:pt x="11516" y="5322"/>
                  </a:cubicBezTo>
                  <a:cubicBezTo>
                    <a:pt x="11556" y="5322"/>
                    <a:pt x="11596" y="5313"/>
                    <a:pt x="11632" y="5293"/>
                  </a:cubicBezTo>
                  <a:cubicBezTo>
                    <a:pt x="14010" y="3990"/>
                    <a:pt x="20445" y="585"/>
                    <a:pt x="21658" y="494"/>
                  </a:cubicBezTo>
                  <a:cubicBezTo>
                    <a:pt x="21675" y="494"/>
                    <a:pt x="21690" y="489"/>
                    <a:pt x="21707" y="489"/>
                  </a:cubicBezTo>
                  <a:cubicBezTo>
                    <a:pt x="23015" y="489"/>
                    <a:pt x="25919" y="4681"/>
                    <a:pt x="26621" y="7606"/>
                  </a:cubicBezTo>
                  <a:cubicBezTo>
                    <a:pt x="27307" y="10458"/>
                    <a:pt x="34514" y="30978"/>
                    <a:pt x="35169" y="32839"/>
                  </a:cubicBezTo>
                  <a:cubicBezTo>
                    <a:pt x="34769" y="33563"/>
                    <a:pt x="32216" y="38115"/>
                    <a:pt x="31163" y="39168"/>
                  </a:cubicBezTo>
                  <a:cubicBezTo>
                    <a:pt x="30201" y="40126"/>
                    <a:pt x="28333" y="41493"/>
                    <a:pt x="27733" y="41924"/>
                  </a:cubicBezTo>
                  <a:lnTo>
                    <a:pt x="25259" y="38790"/>
                  </a:lnTo>
                  <a:lnTo>
                    <a:pt x="25536" y="42519"/>
                  </a:lnTo>
                  <a:cubicBezTo>
                    <a:pt x="21272" y="42681"/>
                    <a:pt x="15491" y="42856"/>
                    <a:pt x="12514" y="42856"/>
                  </a:cubicBezTo>
                  <a:cubicBezTo>
                    <a:pt x="11487" y="42856"/>
                    <a:pt x="10794" y="42835"/>
                    <a:pt x="10611" y="42786"/>
                  </a:cubicBezTo>
                  <a:cubicBezTo>
                    <a:pt x="9887" y="41498"/>
                    <a:pt x="590" y="14516"/>
                    <a:pt x="494" y="13441"/>
                  </a:cubicBezTo>
                  <a:cubicBezTo>
                    <a:pt x="671" y="12845"/>
                    <a:pt x="5292" y="9213"/>
                    <a:pt x="9548" y="6106"/>
                  </a:cubicBezTo>
                  <a:cubicBezTo>
                    <a:pt x="9654" y="6022"/>
                    <a:pt x="9680" y="5867"/>
                    <a:pt x="9600" y="5760"/>
                  </a:cubicBezTo>
                  <a:cubicBezTo>
                    <a:pt x="9553" y="5694"/>
                    <a:pt x="9478" y="5657"/>
                    <a:pt x="9402" y="5657"/>
                  </a:cubicBezTo>
                  <a:cubicBezTo>
                    <a:pt x="9351" y="5657"/>
                    <a:pt x="9300" y="5674"/>
                    <a:pt x="9255" y="5708"/>
                  </a:cubicBezTo>
                  <a:cubicBezTo>
                    <a:pt x="6472" y="7739"/>
                    <a:pt x="0" y="12564"/>
                    <a:pt x="0" y="13419"/>
                  </a:cubicBezTo>
                  <a:cubicBezTo>
                    <a:pt x="0" y="14096"/>
                    <a:pt x="4734" y="27866"/>
                    <a:pt x="4936" y="28457"/>
                  </a:cubicBezTo>
                  <a:cubicBezTo>
                    <a:pt x="7201" y="35031"/>
                    <a:pt x="9968" y="42924"/>
                    <a:pt x="10297" y="43174"/>
                  </a:cubicBezTo>
                  <a:cubicBezTo>
                    <a:pt x="10451" y="43290"/>
                    <a:pt x="11574" y="43334"/>
                    <a:pt x="13213" y="43334"/>
                  </a:cubicBezTo>
                  <a:cubicBezTo>
                    <a:pt x="16557" y="43334"/>
                    <a:pt x="22058" y="43147"/>
                    <a:pt x="25812" y="43003"/>
                  </a:cubicBezTo>
                  <a:lnTo>
                    <a:pt x="26067" y="42993"/>
                  </a:lnTo>
                  <a:lnTo>
                    <a:pt x="25871" y="40366"/>
                  </a:lnTo>
                  <a:lnTo>
                    <a:pt x="27637" y="42600"/>
                  </a:lnTo>
                  <a:lnTo>
                    <a:pt x="27829" y="42467"/>
                  </a:lnTo>
                  <a:cubicBezTo>
                    <a:pt x="27930" y="42392"/>
                    <a:pt x="30333" y="40695"/>
                    <a:pt x="31509" y="39514"/>
                  </a:cubicBezTo>
                  <a:cubicBezTo>
                    <a:pt x="32700" y="38328"/>
                    <a:pt x="35535" y="33195"/>
                    <a:pt x="35658" y="32977"/>
                  </a:cubicBezTo>
                  <a:lnTo>
                    <a:pt x="35712" y="32881"/>
                  </a:lnTo>
                  <a:lnTo>
                    <a:pt x="35673" y="32780"/>
                  </a:lnTo>
                  <a:cubicBezTo>
                    <a:pt x="35594" y="32557"/>
                    <a:pt x="27797" y="10388"/>
                    <a:pt x="27100" y="7490"/>
                  </a:cubicBezTo>
                  <a:cubicBezTo>
                    <a:pt x="26445" y="4745"/>
                    <a:pt x="23499" y="0"/>
                    <a:pt x="2169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90;p36">
              <a:extLst>
                <a:ext uri="{FF2B5EF4-FFF2-40B4-BE49-F238E27FC236}">
                  <a16:creationId xmlns:a16="http://schemas.microsoft.com/office/drawing/2014/main" id="{02A5456F-5244-4C47-853A-C039410B7ACA}"/>
                </a:ext>
              </a:extLst>
            </p:cNvPr>
            <p:cNvSpPr/>
            <p:nvPr/>
          </p:nvSpPr>
          <p:spPr>
            <a:xfrm>
              <a:off x="5405025" y="1185225"/>
              <a:ext cx="240175" cy="335925"/>
            </a:xfrm>
            <a:custGeom>
              <a:avLst/>
              <a:gdLst/>
              <a:ahLst/>
              <a:cxnLst/>
              <a:rect l="l" t="t" r="r" b="b"/>
              <a:pathLst>
                <a:path w="9607" h="13437" extrusionOk="0">
                  <a:moveTo>
                    <a:pt x="2101" y="1"/>
                  </a:moveTo>
                  <a:lnTo>
                    <a:pt x="602" y="2846"/>
                  </a:lnTo>
                  <a:cubicBezTo>
                    <a:pt x="602" y="2846"/>
                    <a:pt x="0" y="5693"/>
                    <a:pt x="150" y="7043"/>
                  </a:cubicBezTo>
                  <a:cubicBezTo>
                    <a:pt x="304" y="8389"/>
                    <a:pt x="3319" y="13436"/>
                    <a:pt x="3319" y="13436"/>
                  </a:cubicBezTo>
                  <a:lnTo>
                    <a:pt x="5846" y="10937"/>
                  </a:lnTo>
                  <a:lnTo>
                    <a:pt x="9606" y="10964"/>
                  </a:lnTo>
                  <a:cubicBezTo>
                    <a:pt x="9606" y="10964"/>
                    <a:pt x="8245" y="4645"/>
                    <a:pt x="6144" y="2394"/>
                  </a:cubicBezTo>
                  <a:cubicBezTo>
                    <a:pt x="4048" y="150"/>
                    <a:pt x="2101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1;p36">
              <a:extLst>
                <a:ext uri="{FF2B5EF4-FFF2-40B4-BE49-F238E27FC236}">
                  <a16:creationId xmlns:a16="http://schemas.microsoft.com/office/drawing/2014/main" id="{653B67BA-933F-475E-96A9-76B9F404104F}"/>
                </a:ext>
              </a:extLst>
            </p:cNvPr>
            <p:cNvSpPr/>
            <p:nvPr/>
          </p:nvSpPr>
          <p:spPr>
            <a:xfrm>
              <a:off x="5398925" y="1178725"/>
              <a:ext cx="254000" cy="352400"/>
            </a:xfrm>
            <a:custGeom>
              <a:avLst/>
              <a:gdLst/>
              <a:ahLst/>
              <a:cxnLst/>
              <a:rect l="l" t="t" r="r" b="b"/>
              <a:pathLst>
                <a:path w="10160" h="14096" extrusionOk="0">
                  <a:moveTo>
                    <a:pt x="2478" y="527"/>
                  </a:moveTo>
                  <a:cubicBezTo>
                    <a:pt x="2968" y="617"/>
                    <a:pt x="4537" y="1032"/>
                    <a:pt x="6207" y="2825"/>
                  </a:cubicBezTo>
                  <a:cubicBezTo>
                    <a:pt x="7979" y="4723"/>
                    <a:pt x="9239" y="9697"/>
                    <a:pt x="9543" y="10973"/>
                  </a:cubicBezTo>
                  <a:lnTo>
                    <a:pt x="5989" y="10952"/>
                  </a:lnTo>
                  <a:lnTo>
                    <a:pt x="3617" y="13298"/>
                  </a:lnTo>
                  <a:cubicBezTo>
                    <a:pt x="2691" y="11734"/>
                    <a:pt x="750" y="8276"/>
                    <a:pt x="644" y="7276"/>
                  </a:cubicBezTo>
                  <a:cubicBezTo>
                    <a:pt x="505" y="6059"/>
                    <a:pt x="1015" y="3511"/>
                    <a:pt x="1079" y="3192"/>
                  </a:cubicBezTo>
                  <a:lnTo>
                    <a:pt x="2478" y="527"/>
                  </a:lnTo>
                  <a:close/>
                  <a:moveTo>
                    <a:pt x="2202" y="0"/>
                  </a:moveTo>
                  <a:lnTo>
                    <a:pt x="627" y="2990"/>
                  </a:lnTo>
                  <a:lnTo>
                    <a:pt x="600" y="3054"/>
                  </a:lnTo>
                  <a:cubicBezTo>
                    <a:pt x="580" y="3176"/>
                    <a:pt x="0" y="5958"/>
                    <a:pt x="149" y="7330"/>
                  </a:cubicBezTo>
                  <a:cubicBezTo>
                    <a:pt x="303" y="8713"/>
                    <a:pt x="3229" y="13617"/>
                    <a:pt x="3351" y="13824"/>
                  </a:cubicBezTo>
                  <a:lnTo>
                    <a:pt x="3516" y="14096"/>
                  </a:lnTo>
                  <a:lnTo>
                    <a:pt x="6192" y="11447"/>
                  </a:lnTo>
                  <a:lnTo>
                    <a:pt x="10159" y="11474"/>
                  </a:lnTo>
                  <a:lnTo>
                    <a:pt x="10090" y="11170"/>
                  </a:lnTo>
                  <a:cubicBezTo>
                    <a:pt x="10037" y="10909"/>
                    <a:pt x="8691" y="4760"/>
                    <a:pt x="6568" y="2489"/>
                  </a:cubicBezTo>
                  <a:cubicBezTo>
                    <a:pt x="4430" y="197"/>
                    <a:pt x="2446" y="22"/>
                    <a:pt x="2362" y="10"/>
                  </a:cubicBezTo>
                  <a:lnTo>
                    <a:pt x="2202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792;p36">
              <a:extLst>
                <a:ext uri="{FF2B5EF4-FFF2-40B4-BE49-F238E27FC236}">
                  <a16:creationId xmlns:a16="http://schemas.microsoft.com/office/drawing/2014/main" id="{8FE796FA-7492-40EB-A1BA-9113744ABAFA}"/>
                </a:ext>
              </a:extLst>
            </p:cNvPr>
            <p:cNvSpPr/>
            <p:nvPr/>
          </p:nvSpPr>
          <p:spPr>
            <a:xfrm>
              <a:off x="5408750" y="1166500"/>
              <a:ext cx="161200" cy="299300"/>
            </a:xfrm>
            <a:custGeom>
              <a:avLst/>
              <a:gdLst/>
              <a:ahLst/>
              <a:cxnLst/>
              <a:rect l="l" t="t" r="r" b="b"/>
              <a:pathLst>
                <a:path w="6448" h="11972" extrusionOk="0">
                  <a:moveTo>
                    <a:pt x="3" y="4345"/>
                  </a:moveTo>
                  <a:cubicBezTo>
                    <a:pt x="1" y="4345"/>
                    <a:pt x="1" y="4346"/>
                    <a:pt x="1" y="4346"/>
                  </a:cubicBezTo>
                  <a:cubicBezTo>
                    <a:pt x="1" y="4345"/>
                    <a:pt x="2" y="4345"/>
                    <a:pt x="3" y="4345"/>
                  </a:cubicBezTo>
                  <a:close/>
                  <a:moveTo>
                    <a:pt x="4495" y="0"/>
                  </a:moveTo>
                  <a:cubicBezTo>
                    <a:pt x="4495" y="0"/>
                    <a:pt x="1504" y="4038"/>
                    <a:pt x="3" y="4345"/>
                  </a:cubicBezTo>
                  <a:lnTo>
                    <a:pt x="3" y="4345"/>
                  </a:lnTo>
                  <a:cubicBezTo>
                    <a:pt x="7" y="4344"/>
                    <a:pt x="15" y="4343"/>
                    <a:pt x="27" y="4343"/>
                  </a:cubicBezTo>
                  <a:cubicBezTo>
                    <a:pt x="146" y="4343"/>
                    <a:pt x="639" y="4458"/>
                    <a:pt x="899" y="6292"/>
                  </a:cubicBezTo>
                  <a:cubicBezTo>
                    <a:pt x="1163" y="8113"/>
                    <a:pt x="4022" y="11971"/>
                    <a:pt x="5260" y="11971"/>
                  </a:cubicBezTo>
                  <a:cubicBezTo>
                    <a:pt x="5448" y="11971"/>
                    <a:pt x="5598" y="11883"/>
                    <a:pt x="5697" y="11686"/>
                  </a:cubicBezTo>
                  <a:cubicBezTo>
                    <a:pt x="6447" y="10186"/>
                    <a:pt x="6298" y="6744"/>
                    <a:pt x="5995" y="5095"/>
                  </a:cubicBezTo>
                  <a:cubicBezTo>
                    <a:pt x="5697" y="3447"/>
                    <a:pt x="4495" y="0"/>
                    <a:pt x="4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793;p36">
              <a:extLst>
                <a:ext uri="{FF2B5EF4-FFF2-40B4-BE49-F238E27FC236}">
                  <a16:creationId xmlns:a16="http://schemas.microsoft.com/office/drawing/2014/main" id="{44665788-2D79-436C-B587-574E5A43BF10}"/>
                </a:ext>
              </a:extLst>
            </p:cNvPr>
            <p:cNvSpPr/>
            <p:nvPr/>
          </p:nvSpPr>
          <p:spPr>
            <a:xfrm>
              <a:off x="5407275" y="1153450"/>
              <a:ext cx="169425" cy="318525"/>
            </a:xfrm>
            <a:custGeom>
              <a:avLst/>
              <a:gdLst/>
              <a:ahLst/>
              <a:cxnLst/>
              <a:rect l="l" t="t" r="r" b="b"/>
              <a:pathLst>
                <a:path w="6777" h="12741" extrusionOk="0">
                  <a:moveTo>
                    <a:pt x="4474" y="1043"/>
                  </a:moveTo>
                  <a:cubicBezTo>
                    <a:pt x="4805" y="2022"/>
                    <a:pt x="5581" y="4394"/>
                    <a:pt x="5809" y="5660"/>
                  </a:cubicBezTo>
                  <a:cubicBezTo>
                    <a:pt x="6133" y="7426"/>
                    <a:pt x="6219" y="10729"/>
                    <a:pt x="5532" y="12095"/>
                  </a:cubicBezTo>
                  <a:cubicBezTo>
                    <a:pt x="5479" y="12201"/>
                    <a:pt x="5420" y="12245"/>
                    <a:pt x="5320" y="12245"/>
                  </a:cubicBezTo>
                  <a:cubicBezTo>
                    <a:pt x="5299" y="12245"/>
                    <a:pt x="5276" y="12243"/>
                    <a:pt x="5251" y="12240"/>
                  </a:cubicBezTo>
                  <a:cubicBezTo>
                    <a:pt x="4091" y="12053"/>
                    <a:pt x="1447" y="8479"/>
                    <a:pt x="1203" y="6777"/>
                  </a:cubicBezTo>
                  <a:cubicBezTo>
                    <a:pt x="1076" y="5884"/>
                    <a:pt x="879" y="5261"/>
                    <a:pt x="607" y="4921"/>
                  </a:cubicBezTo>
                  <a:cubicBezTo>
                    <a:pt x="1932" y="4224"/>
                    <a:pt x="3751" y="1974"/>
                    <a:pt x="4474" y="1043"/>
                  </a:cubicBezTo>
                  <a:close/>
                  <a:moveTo>
                    <a:pt x="4633" y="0"/>
                  </a:moveTo>
                  <a:lnTo>
                    <a:pt x="4358" y="373"/>
                  </a:lnTo>
                  <a:cubicBezTo>
                    <a:pt x="3538" y="1480"/>
                    <a:pt x="1166" y="4389"/>
                    <a:pt x="17" y="4623"/>
                  </a:cubicBezTo>
                  <a:cubicBezTo>
                    <a:pt x="11" y="4623"/>
                    <a:pt x="6" y="4628"/>
                    <a:pt x="1" y="4628"/>
                  </a:cubicBezTo>
                  <a:lnTo>
                    <a:pt x="65" y="4910"/>
                  </a:lnTo>
                  <a:lnTo>
                    <a:pt x="81" y="5113"/>
                  </a:lnTo>
                  <a:cubicBezTo>
                    <a:pt x="86" y="5113"/>
                    <a:pt x="485" y="5219"/>
                    <a:pt x="713" y="6851"/>
                  </a:cubicBezTo>
                  <a:cubicBezTo>
                    <a:pt x="969" y="8623"/>
                    <a:pt x="3719" y="12495"/>
                    <a:pt x="5171" y="12729"/>
                  </a:cubicBezTo>
                  <a:cubicBezTo>
                    <a:pt x="5224" y="12734"/>
                    <a:pt x="5272" y="12740"/>
                    <a:pt x="5320" y="12740"/>
                  </a:cubicBezTo>
                  <a:cubicBezTo>
                    <a:pt x="5607" y="12740"/>
                    <a:pt x="5836" y="12596"/>
                    <a:pt x="5974" y="12319"/>
                  </a:cubicBezTo>
                  <a:cubicBezTo>
                    <a:pt x="6777" y="10713"/>
                    <a:pt x="6580" y="7133"/>
                    <a:pt x="6298" y="5570"/>
                  </a:cubicBezTo>
                  <a:cubicBezTo>
                    <a:pt x="6001" y="3920"/>
                    <a:pt x="4842" y="581"/>
                    <a:pt x="4788" y="442"/>
                  </a:cubicBezTo>
                  <a:lnTo>
                    <a:pt x="463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794;p36">
              <a:extLst>
                <a:ext uri="{FF2B5EF4-FFF2-40B4-BE49-F238E27FC236}">
                  <a16:creationId xmlns:a16="http://schemas.microsoft.com/office/drawing/2014/main" id="{CBC12DD5-2D12-40FD-BD55-5D1D9EA3F428}"/>
                </a:ext>
              </a:extLst>
            </p:cNvPr>
            <p:cNvSpPr/>
            <p:nvPr/>
          </p:nvSpPr>
          <p:spPr>
            <a:xfrm>
              <a:off x="5272150" y="977050"/>
              <a:ext cx="277725" cy="369625"/>
            </a:xfrm>
            <a:custGeom>
              <a:avLst/>
              <a:gdLst/>
              <a:ahLst/>
              <a:cxnLst/>
              <a:rect l="l" t="t" r="r" b="b"/>
              <a:pathLst>
                <a:path w="11109" h="14785" extrusionOk="0">
                  <a:moveTo>
                    <a:pt x="5211" y="1"/>
                  </a:moveTo>
                  <a:cubicBezTo>
                    <a:pt x="2639" y="1"/>
                    <a:pt x="0" y="3511"/>
                    <a:pt x="284" y="5583"/>
                  </a:cubicBezTo>
                  <a:cubicBezTo>
                    <a:pt x="284" y="5583"/>
                    <a:pt x="3688" y="12903"/>
                    <a:pt x="4922" y="14237"/>
                  </a:cubicBezTo>
                  <a:cubicBezTo>
                    <a:pt x="5277" y="14620"/>
                    <a:pt x="5783" y="14784"/>
                    <a:pt x="6338" y="14784"/>
                  </a:cubicBezTo>
                  <a:cubicBezTo>
                    <a:pt x="7720" y="14784"/>
                    <a:pt x="9400" y="13765"/>
                    <a:pt x="9768" y="12589"/>
                  </a:cubicBezTo>
                  <a:cubicBezTo>
                    <a:pt x="10284" y="10939"/>
                    <a:pt x="11108" y="8365"/>
                    <a:pt x="8327" y="2488"/>
                  </a:cubicBezTo>
                  <a:cubicBezTo>
                    <a:pt x="7473" y="687"/>
                    <a:pt x="6349" y="1"/>
                    <a:pt x="52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795;p36">
              <a:extLst>
                <a:ext uri="{FF2B5EF4-FFF2-40B4-BE49-F238E27FC236}">
                  <a16:creationId xmlns:a16="http://schemas.microsoft.com/office/drawing/2014/main" id="{42CC4BD3-26E8-4F22-926A-B2494D5F541D}"/>
                </a:ext>
              </a:extLst>
            </p:cNvPr>
            <p:cNvSpPr/>
            <p:nvPr/>
          </p:nvSpPr>
          <p:spPr>
            <a:xfrm>
              <a:off x="5266075" y="970925"/>
              <a:ext cx="290175" cy="382000"/>
            </a:xfrm>
            <a:custGeom>
              <a:avLst/>
              <a:gdLst/>
              <a:ahLst/>
              <a:cxnLst/>
              <a:rect l="l" t="t" r="r" b="b"/>
              <a:pathLst>
                <a:path w="11607" h="15280" extrusionOk="0">
                  <a:moveTo>
                    <a:pt x="5455" y="493"/>
                  </a:moveTo>
                  <a:cubicBezTo>
                    <a:pt x="6621" y="493"/>
                    <a:pt x="7611" y="1289"/>
                    <a:pt x="8346" y="2840"/>
                  </a:cubicBezTo>
                  <a:cubicBezTo>
                    <a:pt x="11074" y="8605"/>
                    <a:pt x="10298" y="11094"/>
                    <a:pt x="9776" y="12765"/>
                  </a:cubicBezTo>
                  <a:cubicBezTo>
                    <a:pt x="9510" y="13605"/>
                    <a:pt x="8425" y="14445"/>
                    <a:pt x="7255" y="14705"/>
                  </a:cubicBezTo>
                  <a:cubicBezTo>
                    <a:pt x="7072" y="14746"/>
                    <a:pt x="6830" y="14785"/>
                    <a:pt x="6571" y="14785"/>
                  </a:cubicBezTo>
                  <a:cubicBezTo>
                    <a:pt x="6152" y="14785"/>
                    <a:pt x="5687" y="14682"/>
                    <a:pt x="5351" y="14317"/>
                  </a:cubicBezTo>
                  <a:cubicBezTo>
                    <a:pt x="4197" y="13067"/>
                    <a:pt x="1027" y="6302"/>
                    <a:pt x="771" y="5759"/>
                  </a:cubicBezTo>
                  <a:cubicBezTo>
                    <a:pt x="575" y="4100"/>
                    <a:pt x="2421" y="1276"/>
                    <a:pt x="4617" y="621"/>
                  </a:cubicBezTo>
                  <a:cubicBezTo>
                    <a:pt x="4905" y="535"/>
                    <a:pt x="5185" y="493"/>
                    <a:pt x="5455" y="493"/>
                  </a:cubicBezTo>
                  <a:close/>
                  <a:moveTo>
                    <a:pt x="5447" y="1"/>
                  </a:moveTo>
                  <a:cubicBezTo>
                    <a:pt x="5077" y="1"/>
                    <a:pt x="4744" y="66"/>
                    <a:pt x="4473" y="148"/>
                  </a:cubicBezTo>
                  <a:cubicBezTo>
                    <a:pt x="2197" y="829"/>
                    <a:pt x="0" y="3818"/>
                    <a:pt x="287" y="5860"/>
                  </a:cubicBezTo>
                  <a:lnTo>
                    <a:pt x="304" y="5929"/>
                  </a:lnTo>
                  <a:cubicBezTo>
                    <a:pt x="447" y="6233"/>
                    <a:pt x="3739" y="13301"/>
                    <a:pt x="4984" y="14653"/>
                  </a:cubicBezTo>
                  <a:cubicBezTo>
                    <a:pt x="5367" y="15068"/>
                    <a:pt x="5921" y="15280"/>
                    <a:pt x="6574" y="15280"/>
                  </a:cubicBezTo>
                  <a:cubicBezTo>
                    <a:pt x="6825" y="15280"/>
                    <a:pt x="7085" y="15248"/>
                    <a:pt x="7362" y="15190"/>
                  </a:cubicBezTo>
                  <a:cubicBezTo>
                    <a:pt x="8718" y="14881"/>
                    <a:pt x="9930" y="13924"/>
                    <a:pt x="10255" y="12892"/>
                  </a:cubicBezTo>
                  <a:cubicBezTo>
                    <a:pt x="10792" y="11169"/>
                    <a:pt x="11606" y="8568"/>
                    <a:pt x="8793" y="2632"/>
                  </a:cubicBezTo>
                  <a:cubicBezTo>
                    <a:pt x="7790" y="513"/>
                    <a:pt x="6478" y="1"/>
                    <a:pt x="5447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796;p36">
              <a:extLst>
                <a:ext uri="{FF2B5EF4-FFF2-40B4-BE49-F238E27FC236}">
                  <a16:creationId xmlns:a16="http://schemas.microsoft.com/office/drawing/2014/main" id="{658DC5EE-D5EE-4432-901C-B1C15ABCC373}"/>
                </a:ext>
              </a:extLst>
            </p:cNvPr>
            <p:cNvSpPr/>
            <p:nvPr/>
          </p:nvSpPr>
          <p:spPr>
            <a:xfrm>
              <a:off x="5394925" y="1146275"/>
              <a:ext cx="26375" cy="26225"/>
            </a:xfrm>
            <a:custGeom>
              <a:avLst/>
              <a:gdLst/>
              <a:ahLst/>
              <a:cxnLst/>
              <a:rect l="l" t="t" r="r" b="b"/>
              <a:pathLst>
                <a:path w="1055" h="1049" extrusionOk="0">
                  <a:moveTo>
                    <a:pt x="527" y="0"/>
                  </a:moveTo>
                  <a:cubicBezTo>
                    <a:pt x="240" y="0"/>
                    <a:pt x="1" y="235"/>
                    <a:pt x="1" y="527"/>
                  </a:cubicBezTo>
                  <a:cubicBezTo>
                    <a:pt x="1" y="814"/>
                    <a:pt x="240" y="1048"/>
                    <a:pt x="527" y="1048"/>
                  </a:cubicBezTo>
                  <a:cubicBezTo>
                    <a:pt x="814" y="1048"/>
                    <a:pt x="1054" y="814"/>
                    <a:pt x="1054" y="527"/>
                  </a:cubicBezTo>
                  <a:cubicBezTo>
                    <a:pt x="1054" y="235"/>
                    <a:pt x="814" y="0"/>
                    <a:pt x="52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97;p36">
              <a:extLst>
                <a:ext uri="{FF2B5EF4-FFF2-40B4-BE49-F238E27FC236}">
                  <a16:creationId xmlns:a16="http://schemas.microsoft.com/office/drawing/2014/main" id="{07523F8E-E5FE-43FC-AC10-352E6284D2E9}"/>
                </a:ext>
              </a:extLst>
            </p:cNvPr>
            <p:cNvSpPr/>
            <p:nvPr/>
          </p:nvSpPr>
          <p:spPr>
            <a:xfrm>
              <a:off x="5329775" y="1167425"/>
              <a:ext cx="26225" cy="26350"/>
            </a:xfrm>
            <a:custGeom>
              <a:avLst/>
              <a:gdLst/>
              <a:ahLst/>
              <a:cxnLst/>
              <a:rect l="l" t="t" r="r" b="b"/>
              <a:pathLst>
                <a:path w="1049" h="1054" extrusionOk="0">
                  <a:moveTo>
                    <a:pt x="521" y="0"/>
                  </a:moveTo>
                  <a:cubicBezTo>
                    <a:pt x="234" y="0"/>
                    <a:pt x="0" y="239"/>
                    <a:pt x="0" y="526"/>
                  </a:cubicBezTo>
                  <a:cubicBezTo>
                    <a:pt x="0" y="820"/>
                    <a:pt x="234" y="1053"/>
                    <a:pt x="521" y="1053"/>
                  </a:cubicBezTo>
                  <a:cubicBezTo>
                    <a:pt x="813" y="1053"/>
                    <a:pt x="1048" y="820"/>
                    <a:pt x="1048" y="526"/>
                  </a:cubicBezTo>
                  <a:cubicBezTo>
                    <a:pt x="1048" y="239"/>
                    <a:pt x="813" y="0"/>
                    <a:pt x="52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98;p36">
              <a:extLst>
                <a:ext uri="{FF2B5EF4-FFF2-40B4-BE49-F238E27FC236}">
                  <a16:creationId xmlns:a16="http://schemas.microsoft.com/office/drawing/2014/main" id="{3B1F6CA7-E0C5-49A0-9AEE-48A920C50802}"/>
                </a:ext>
              </a:extLst>
            </p:cNvPr>
            <p:cNvSpPr/>
            <p:nvPr/>
          </p:nvSpPr>
          <p:spPr>
            <a:xfrm>
              <a:off x="5361425" y="1168050"/>
              <a:ext cx="45500" cy="63225"/>
            </a:xfrm>
            <a:custGeom>
              <a:avLst/>
              <a:gdLst/>
              <a:ahLst/>
              <a:cxnLst/>
              <a:rect l="l" t="t" r="r" b="b"/>
              <a:pathLst>
                <a:path w="1820" h="2529" extrusionOk="0">
                  <a:moveTo>
                    <a:pt x="272" y="0"/>
                  </a:moveTo>
                  <a:cubicBezTo>
                    <a:pt x="252" y="0"/>
                    <a:pt x="232" y="2"/>
                    <a:pt x="212" y="7"/>
                  </a:cubicBezTo>
                  <a:cubicBezTo>
                    <a:pt x="80" y="44"/>
                    <a:pt x="1" y="177"/>
                    <a:pt x="32" y="310"/>
                  </a:cubicBezTo>
                  <a:lnTo>
                    <a:pt x="543" y="2342"/>
                  </a:lnTo>
                  <a:cubicBezTo>
                    <a:pt x="558" y="2406"/>
                    <a:pt x="600" y="2465"/>
                    <a:pt x="664" y="2497"/>
                  </a:cubicBezTo>
                  <a:cubicBezTo>
                    <a:pt x="696" y="2518"/>
                    <a:pt x="740" y="2528"/>
                    <a:pt x="782" y="2528"/>
                  </a:cubicBezTo>
                  <a:cubicBezTo>
                    <a:pt x="809" y="2528"/>
                    <a:pt x="835" y="2523"/>
                    <a:pt x="862" y="2518"/>
                  </a:cubicBezTo>
                  <a:lnTo>
                    <a:pt x="1622" y="2263"/>
                  </a:lnTo>
                  <a:cubicBezTo>
                    <a:pt x="1749" y="2219"/>
                    <a:pt x="1820" y="2082"/>
                    <a:pt x="1776" y="1949"/>
                  </a:cubicBezTo>
                  <a:cubicBezTo>
                    <a:pt x="1742" y="1847"/>
                    <a:pt x="1647" y="1782"/>
                    <a:pt x="1545" y="1782"/>
                  </a:cubicBezTo>
                  <a:cubicBezTo>
                    <a:pt x="1520" y="1782"/>
                    <a:pt x="1494" y="1786"/>
                    <a:pt x="1469" y="1794"/>
                  </a:cubicBezTo>
                  <a:lnTo>
                    <a:pt x="958" y="1964"/>
                  </a:lnTo>
                  <a:lnTo>
                    <a:pt x="511" y="189"/>
                  </a:lnTo>
                  <a:cubicBezTo>
                    <a:pt x="484" y="75"/>
                    <a:pt x="383" y="0"/>
                    <a:pt x="27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99;p36">
              <a:extLst>
                <a:ext uri="{FF2B5EF4-FFF2-40B4-BE49-F238E27FC236}">
                  <a16:creationId xmlns:a16="http://schemas.microsoft.com/office/drawing/2014/main" id="{27538567-8E2C-4470-95FB-4476C172BBD0}"/>
                </a:ext>
              </a:extLst>
            </p:cNvPr>
            <p:cNvSpPr/>
            <p:nvPr/>
          </p:nvSpPr>
          <p:spPr>
            <a:xfrm>
              <a:off x="5385075" y="1223175"/>
              <a:ext cx="58000" cy="39875"/>
            </a:xfrm>
            <a:custGeom>
              <a:avLst/>
              <a:gdLst/>
              <a:ahLst/>
              <a:cxnLst/>
              <a:rect l="l" t="t" r="r" b="b"/>
              <a:pathLst>
                <a:path w="2320" h="1595" extrusionOk="0">
                  <a:moveTo>
                    <a:pt x="2040" y="1"/>
                  </a:moveTo>
                  <a:cubicBezTo>
                    <a:pt x="1949" y="1"/>
                    <a:pt x="1861" y="50"/>
                    <a:pt x="1819" y="137"/>
                  </a:cubicBezTo>
                  <a:cubicBezTo>
                    <a:pt x="1366" y="1035"/>
                    <a:pt x="539" y="1101"/>
                    <a:pt x="326" y="1101"/>
                  </a:cubicBezTo>
                  <a:cubicBezTo>
                    <a:pt x="300" y="1101"/>
                    <a:pt x="283" y="1100"/>
                    <a:pt x="277" y="1100"/>
                  </a:cubicBezTo>
                  <a:cubicBezTo>
                    <a:pt x="274" y="1099"/>
                    <a:pt x="271" y="1099"/>
                    <a:pt x="268" y="1099"/>
                  </a:cubicBezTo>
                  <a:cubicBezTo>
                    <a:pt x="139" y="1099"/>
                    <a:pt x="22" y="1199"/>
                    <a:pt x="12" y="1328"/>
                  </a:cubicBezTo>
                  <a:cubicBezTo>
                    <a:pt x="0" y="1467"/>
                    <a:pt x="108" y="1583"/>
                    <a:pt x="240" y="1595"/>
                  </a:cubicBezTo>
                  <a:lnTo>
                    <a:pt x="314" y="1595"/>
                  </a:lnTo>
                  <a:cubicBezTo>
                    <a:pt x="607" y="1595"/>
                    <a:pt x="1682" y="1514"/>
                    <a:pt x="2261" y="355"/>
                  </a:cubicBezTo>
                  <a:cubicBezTo>
                    <a:pt x="2320" y="233"/>
                    <a:pt x="2271" y="83"/>
                    <a:pt x="2150" y="26"/>
                  </a:cubicBezTo>
                  <a:cubicBezTo>
                    <a:pt x="2115" y="9"/>
                    <a:pt x="2077" y="1"/>
                    <a:pt x="20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00;p36">
              <a:extLst>
                <a:ext uri="{FF2B5EF4-FFF2-40B4-BE49-F238E27FC236}">
                  <a16:creationId xmlns:a16="http://schemas.microsoft.com/office/drawing/2014/main" id="{4B7353C4-7AC3-4398-917E-E3D5D14CB03F}"/>
                </a:ext>
              </a:extLst>
            </p:cNvPr>
            <p:cNvSpPr/>
            <p:nvPr/>
          </p:nvSpPr>
          <p:spPr>
            <a:xfrm>
              <a:off x="5304900" y="1121400"/>
              <a:ext cx="39925" cy="39925"/>
            </a:xfrm>
            <a:custGeom>
              <a:avLst/>
              <a:gdLst/>
              <a:ahLst/>
              <a:cxnLst/>
              <a:rect l="l" t="t" r="r" b="b"/>
              <a:pathLst>
                <a:path w="1597" h="1597" extrusionOk="0">
                  <a:moveTo>
                    <a:pt x="1346" y="1"/>
                  </a:moveTo>
                  <a:cubicBezTo>
                    <a:pt x="283" y="1"/>
                    <a:pt x="1" y="884"/>
                    <a:pt x="1" y="1352"/>
                  </a:cubicBezTo>
                  <a:cubicBezTo>
                    <a:pt x="1" y="1490"/>
                    <a:pt x="112" y="1596"/>
                    <a:pt x="245" y="1596"/>
                  </a:cubicBezTo>
                  <a:cubicBezTo>
                    <a:pt x="384" y="1596"/>
                    <a:pt x="495" y="1490"/>
                    <a:pt x="495" y="1352"/>
                  </a:cubicBezTo>
                  <a:cubicBezTo>
                    <a:pt x="495" y="1262"/>
                    <a:pt x="516" y="496"/>
                    <a:pt x="1346" y="496"/>
                  </a:cubicBezTo>
                  <a:cubicBezTo>
                    <a:pt x="1484" y="496"/>
                    <a:pt x="1596" y="384"/>
                    <a:pt x="1596" y="251"/>
                  </a:cubicBezTo>
                  <a:cubicBezTo>
                    <a:pt x="1596" y="113"/>
                    <a:pt x="1484" y="1"/>
                    <a:pt x="134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01;p36">
              <a:extLst>
                <a:ext uri="{FF2B5EF4-FFF2-40B4-BE49-F238E27FC236}">
                  <a16:creationId xmlns:a16="http://schemas.microsoft.com/office/drawing/2014/main" id="{30BEEDC9-5DA0-47E9-863B-A8416CC2F056}"/>
                </a:ext>
              </a:extLst>
            </p:cNvPr>
            <p:cNvSpPr/>
            <p:nvPr/>
          </p:nvSpPr>
          <p:spPr>
            <a:xfrm>
              <a:off x="5367525" y="1100650"/>
              <a:ext cx="50150" cy="26775"/>
            </a:xfrm>
            <a:custGeom>
              <a:avLst/>
              <a:gdLst/>
              <a:ahLst/>
              <a:cxnLst/>
              <a:rect l="l" t="t" r="r" b="b"/>
              <a:pathLst>
                <a:path w="2006" h="1071" extrusionOk="0">
                  <a:moveTo>
                    <a:pt x="1176" y="1"/>
                  </a:moveTo>
                  <a:cubicBezTo>
                    <a:pt x="618" y="1"/>
                    <a:pt x="225" y="415"/>
                    <a:pt x="64" y="708"/>
                  </a:cubicBezTo>
                  <a:cubicBezTo>
                    <a:pt x="0" y="825"/>
                    <a:pt x="44" y="975"/>
                    <a:pt x="165" y="1044"/>
                  </a:cubicBezTo>
                  <a:cubicBezTo>
                    <a:pt x="203" y="1059"/>
                    <a:pt x="245" y="1071"/>
                    <a:pt x="282" y="1071"/>
                  </a:cubicBezTo>
                  <a:cubicBezTo>
                    <a:pt x="368" y="1071"/>
                    <a:pt x="452" y="1027"/>
                    <a:pt x="501" y="943"/>
                  </a:cubicBezTo>
                  <a:cubicBezTo>
                    <a:pt x="529" y="890"/>
                    <a:pt x="762" y="501"/>
                    <a:pt x="1187" y="501"/>
                  </a:cubicBezTo>
                  <a:cubicBezTo>
                    <a:pt x="1311" y="501"/>
                    <a:pt x="1451" y="534"/>
                    <a:pt x="1607" y="619"/>
                  </a:cubicBezTo>
                  <a:cubicBezTo>
                    <a:pt x="1644" y="639"/>
                    <a:pt x="1684" y="648"/>
                    <a:pt x="1724" y="648"/>
                  </a:cubicBezTo>
                  <a:cubicBezTo>
                    <a:pt x="1812" y="648"/>
                    <a:pt x="1898" y="603"/>
                    <a:pt x="1942" y="523"/>
                  </a:cubicBezTo>
                  <a:cubicBezTo>
                    <a:pt x="2006" y="400"/>
                    <a:pt x="1964" y="251"/>
                    <a:pt x="1841" y="187"/>
                  </a:cubicBezTo>
                  <a:cubicBezTo>
                    <a:pt x="1600" y="55"/>
                    <a:pt x="1377" y="1"/>
                    <a:pt x="1176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02;p36">
              <a:extLst>
                <a:ext uri="{FF2B5EF4-FFF2-40B4-BE49-F238E27FC236}">
                  <a16:creationId xmlns:a16="http://schemas.microsoft.com/office/drawing/2014/main" id="{53A63179-5264-42AD-B06B-633B710BF10F}"/>
                </a:ext>
              </a:extLst>
            </p:cNvPr>
            <p:cNvSpPr/>
            <p:nvPr/>
          </p:nvSpPr>
          <p:spPr>
            <a:xfrm>
              <a:off x="5165325" y="902275"/>
              <a:ext cx="353675" cy="232325"/>
            </a:xfrm>
            <a:custGeom>
              <a:avLst/>
              <a:gdLst/>
              <a:ahLst/>
              <a:cxnLst/>
              <a:rect l="l" t="t" r="r" b="b"/>
              <a:pathLst>
                <a:path w="14147" h="9293" extrusionOk="0">
                  <a:moveTo>
                    <a:pt x="12047" y="0"/>
                  </a:moveTo>
                  <a:cubicBezTo>
                    <a:pt x="10886" y="0"/>
                    <a:pt x="10231" y="326"/>
                    <a:pt x="10227" y="330"/>
                  </a:cubicBezTo>
                  <a:cubicBezTo>
                    <a:pt x="10149" y="367"/>
                    <a:pt x="10054" y="382"/>
                    <a:pt x="9948" y="382"/>
                  </a:cubicBezTo>
                  <a:cubicBezTo>
                    <a:pt x="9500" y="382"/>
                    <a:pt x="8846" y="115"/>
                    <a:pt x="8404" y="115"/>
                  </a:cubicBezTo>
                  <a:cubicBezTo>
                    <a:pt x="8365" y="115"/>
                    <a:pt x="8327" y="118"/>
                    <a:pt x="8291" y="122"/>
                  </a:cubicBezTo>
                  <a:cubicBezTo>
                    <a:pt x="7833" y="181"/>
                    <a:pt x="7322" y="314"/>
                    <a:pt x="6791" y="512"/>
                  </a:cubicBezTo>
                  <a:cubicBezTo>
                    <a:pt x="4275" y="1437"/>
                    <a:pt x="1244" y="3728"/>
                    <a:pt x="434" y="5793"/>
                  </a:cubicBezTo>
                  <a:cubicBezTo>
                    <a:pt x="0" y="6902"/>
                    <a:pt x="722" y="7197"/>
                    <a:pt x="1611" y="7197"/>
                  </a:cubicBezTo>
                  <a:cubicBezTo>
                    <a:pt x="2617" y="7197"/>
                    <a:pt x="3839" y="6819"/>
                    <a:pt x="3839" y="6819"/>
                  </a:cubicBezTo>
                  <a:lnTo>
                    <a:pt x="3839" y="6819"/>
                  </a:lnTo>
                  <a:cubicBezTo>
                    <a:pt x="3839" y="6819"/>
                    <a:pt x="1366" y="9293"/>
                    <a:pt x="3424" y="9293"/>
                  </a:cubicBezTo>
                  <a:cubicBezTo>
                    <a:pt x="5488" y="9293"/>
                    <a:pt x="10742" y="4762"/>
                    <a:pt x="10742" y="4761"/>
                  </a:cubicBezTo>
                  <a:lnTo>
                    <a:pt x="10742" y="4761"/>
                  </a:lnTo>
                  <a:cubicBezTo>
                    <a:pt x="10742" y="4761"/>
                    <a:pt x="9711" y="6303"/>
                    <a:pt x="10844" y="6718"/>
                  </a:cubicBezTo>
                  <a:cubicBezTo>
                    <a:pt x="11797" y="7061"/>
                    <a:pt x="12385" y="8202"/>
                    <a:pt x="12854" y="8202"/>
                  </a:cubicBezTo>
                  <a:cubicBezTo>
                    <a:pt x="12945" y="8202"/>
                    <a:pt x="13031" y="8159"/>
                    <a:pt x="13115" y="8058"/>
                  </a:cubicBezTo>
                  <a:cubicBezTo>
                    <a:pt x="13631" y="7442"/>
                    <a:pt x="14147" y="7335"/>
                    <a:pt x="14147" y="7335"/>
                  </a:cubicBezTo>
                  <a:cubicBezTo>
                    <a:pt x="14147" y="7335"/>
                    <a:pt x="13525" y="5171"/>
                    <a:pt x="13732" y="3314"/>
                  </a:cubicBezTo>
                  <a:cubicBezTo>
                    <a:pt x="13940" y="1463"/>
                    <a:pt x="13940" y="122"/>
                    <a:pt x="12497" y="16"/>
                  </a:cubicBezTo>
                  <a:cubicBezTo>
                    <a:pt x="12340" y="5"/>
                    <a:pt x="12189" y="0"/>
                    <a:pt x="1204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03;p36">
              <a:extLst>
                <a:ext uri="{FF2B5EF4-FFF2-40B4-BE49-F238E27FC236}">
                  <a16:creationId xmlns:a16="http://schemas.microsoft.com/office/drawing/2014/main" id="{560B6635-4786-46D1-ABE4-E1A325A15215}"/>
                </a:ext>
              </a:extLst>
            </p:cNvPr>
            <p:cNvSpPr/>
            <p:nvPr/>
          </p:nvSpPr>
          <p:spPr>
            <a:xfrm>
              <a:off x="5475650" y="1053300"/>
              <a:ext cx="65950" cy="86125"/>
            </a:xfrm>
            <a:custGeom>
              <a:avLst/>
              <a:gdLst/>
              <a:ahLst/>
              <a:cxnLst/>
              <a:rect l="l" t="t" r="r" b="b"/>
              <a:pathLst>
                <a:path w="2638" h="3445" extrusionOk="0">
                  <a:moveTo>
                    <a:pt x="1202" y="1"/>
                  </a:moveTo>
                  <a:cubicBezTo>
                    <a:pt x="629" y="1"/>
                    <a:pt x="0" y="1555"/>
                    <a:pt x="0" y="1555"/>
                  </a:cubicBezTo>
                  <a:lnTo>
                    <a:pt x="659" y="3257"/>
                  </a:lnTo>
                  <a:cubicBezTo>
                    <a:pt x="659" y="3257"/>
                    <a:pt x="1138" y="3444"/>
                    <a:pt x="1588" y="3444"/>
                  </a:cubicBezTo>
                  <a:cubicBezTo>
                    <a:pt x="1837" y="3444"/>
                    <a:pt x="2077" y="3387"/>
                    <a:pt x="2223" y="3208"/>
                  </a:cubicBezTo>
                  <a:cubicBezTo>
                    <a:pt x="2638" y="2709"/>
                    <a:pt x="2144" y="1023"/>
                    <a:pt x="1515" y="188"/>
                  </a:cubicBezTo>
                  <a:cubicBezTo>
                    <a:pt x="1416" y="56"/>
                    <a:pt x="1310" y="1"/>
                    <a:pt x="12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04;p36">
              <a:extLst>
                <a:ext uri="{FF2B5EF4-FFF2-40B4-BE49-F238E27FC236}">
                  <a16:creationId xmlns:a16="http://schemas.microsoft.com/office/drawing/2014/main" id="{0E439704-BDD3-4CC7-8BB5-37B9EB176247}"/>
                </a:ext>
              </a:extLst>
            </p:cNvPr>
            <p:cNvSpPr/>
            <p:nvPr/>
          </p:nvSpPr>
          <p:spPr>
            <a:xfrm>
              <a:off x="5468725" y="1047075"/>
              <a:ext cx="80350" cy="98575"/>
            </a:xfrm>
            <a:custGeom>
              <a:avLst/>
              <a:gdLst/>
              <a:ahLst/>
              <a:cxnLst/>
              <a:rect l="l" t="t" r="r" b="b"/>
              <a:pathLst>
                <a:path w="3214" h="3943" extrusionOk="0">
                  <a:moveTo>
                    <a:pt x="1475" y="1"/>
                  </a:moveTo>
                  <a:cubicBezTo>
                    <a:pt x="1448" y="1"/>
                    <a:pt x="1423" y="3"/>
                    <a:pt x="1399" y="6"/>
                  </a:cubicBezTo>
                  <a:cubicBezTo>
                    <a:pt x="751" y="96"/>
                    <a:pt x="202" y="1331"/>
                    <a:pt x="49" y="1709"/>
                  </a:cubicBezTo>
                  <a:cubicBezTo>
                    <a:pt x="0" y="1836"/>
                    <a:pt x="59" y="1979"/>
                    <a:pt x="187" y="2033"/>
                  </a:cubicBezTo>
                  <a:cubicBezTo>
                    <a:pt x="216" y="2044"/>
                    <a:pt x="247" y="2049"/>
                    <a:pt x="277" y="2049"/>
                  </a:cubicBezTo>
                  <a:cubicBezTo>
                    <a:pt x="376" y="2049"/>
                    <a:pt x="469" y="1992"/>
                    <a:pt x="506" y="1894"/>
                  </a:cubicBezTo>
                  <a:cubicBezTo>
                    <a:pt x="766" y="1245"/>
                    <a:pt x="1218" y="533"/>
                    <a:pt x="1468" y="501"/>
                  </a:cubicBezTo>
                  <a:cubicBezTo>
                    <a:pt x="1471" y="500"/>
                    <a:pt x="1475" y="498"/>
                    <a:pt x="1481" y="498"/>
                  </a:cubicBezTo>
                  <a:cubicBezTo>
                    <a:pt x="1501" y="498"/>
                    <a:pt x="1539" y="512"/>
                    <a:pt x="1596" y="585"/>
                  </a:cubicBezTo>
                  <a:cubicBezTo>
                    <a:pt x="2251" y="1458"/>
                    <a:pt x="2585" y="2968"/>
                    <a:pt x="2315" y="3298"/>
                  </a:cubicBezTo>
                  <a:cubicBezTo>
                    <a:pt x="2224" y="3405"/>
                    <a:pt x="2056" y="3443"/>
                    <a:pt x="1865" y="3443"/>
                  </a:cubicBezTo>
                  <a:cubicBezTo>
                    <a:pt x="1571" y="3443"/>
                    <a:pt x="1223" y="3352"/>
                    <a:pt x="1027" y="3277"/>
                  </a:cubicBezTo>
                  <a:cubicBezTo>
                    <a:pt x="998" y="3266"/>
                    <a:pt x="968" y="3261"/>
                    <a:pt x="939" y="3261"/>
                  </a:cubicBezTo>
                  <a:cubicBezTo>
                    <a:pt x="839" y="3261"/>
                    <a:pt x="745" y="3322"/>
                    <a:pt x="707" y="3420"/>
                  </a:cubicBezTo>
                  <a:cubicBezTo>
                    <a:pt x="660" y="3548"/>
                    <a:pt x="724" y="3687"/>
                    <a:pt x="852" y="3740"/>
                  </a:cubicBezTo>
                  <a:cubicBezTo>
                    <a:pt x="931" y="3771"/>
                    <a:pt x="1389" y="3942"/>
                    <a:pt x="1856" y="3942"/>
                  </a:cubicBezTo>
                  <a:cubicBezTo>
                    <a:pt x="2170" y="3942"/>
                    <a:pt x="2489" y="3862"/>
                    <a:pt x="2691" y="3612"/>
                  </a:cubicBezTo>
                  <a:cubicBezTo>
                    <a:pt x="3213" y="2985"/>
                    <a:pt x="2639" y="1155"/>
                    <a:pt x="1989" y="293"/>
                  </a:cubicBezTo>
                  <a:cubicBezTo>
                    <a:pt x="1817" y="62"/>
                    <a:pt x="1628" y="1"/>
                    <a:pt x="147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05;p36">
              <a:extLst>
                <a:ext uri="{FF2B5EF4-FFF2-40B4-BE49-F238E27FC236}">
                  <a16:creationId xmlns:a16="http://schemas.microsoft.com/office/drawing/2014/main" id="{45B0A5BB-7785-4173-A6B8-C6A810958648}"/>
                </a:ext>
              </a:extLst>
            </p:cNvPr>
            <p:cNvSpPr/>
            <p:nvPr/>
          </p:nvSpPr>
          <p:spPr>
            <a:xfrm>
              <a:off x="5152100" y="877025"/>
              <a:ext cx="274100" cy="188550"/>
            </a:xfrm>
            <a:custGeom>
              <a:avLst/>
              <a:gdLst/>
              <a:ahLst/>
              <a:cxnLst/>
              <a:rect l="l" t="t" r="r" b="b"/>
              <a:pathLst>
                <a:path w="10964" h="7542" extrusionOk="0">
                  <a:moveTo>
                    <a:pt x="8350" y="0"/>
                  </a:moveTo>
                  <a:cubicBezTo>
                    <a:pt x="7666" y="0"/>
                    <a:pt x="6814" y="163"/>
                    <a:pt x="5762" y="606"/>
                  </a:cubicBezTo>
                  <a:cubicBezTo>
                    <a:pt x="5698" y="633"/>
                    <a:pt x="5671" y="702"/>
                    <a:pt x="5698" y="766"/>
                  </a:cubicBezTo>
                  <a:cubicBezTo>
                    <a:pt x="5718" y="814"/>
                    <a:pt x="5766" y="844"/>
                    <a:pt x="5813" y="844"/>
                  </a:cubicBezTo>
                  <a:cubicBezTo>
                    <a:pt x="5828" y="844"/>
                    <a:pt x="5843" y="841"/>
                    <a:pt x="5857" y="835"/>
                  </a:cubicBezTo>
                  <a:cubicBezTo>
                    <a:pt x="6895" y="397"/>
                    <a:pt x="7721" y="238"/>
                    <a:pt x="8376" y="238"/>
                  </a:cubicBezTo>
                  <a:cubicBezTo>
                    <a:pt x="9671" y="238"/>
                    <a:pt x="10290" y="863"/>
                    <a:pt x="10527" y="1191"/>
                  </a:cubicBezTo>
                  <a:cubicBezTo>
                    <a:pt x="10355" y="1179"/>
                    <a:pt x="10099" y="1166"/>
                    <a:pt x="9779" y="1166"/>
                  </a:cubicBezTo>
                  <a:cubicBezTo>
                    <a:pt x="7555" y="1166"/>
                    <a:pt x="2218" y="1773"/>
                    <a:pt x="28" y="7372"/>
                  </a:cubicBezTo>
                  <a:cubicBezTo>
                    <a:pt x="1" y="7436"/>
                    <a:pt x="33" y="7510"/>
                    <a:pt x="96" y="7531"/>
                  </a:cubicBezTo>
                  <a:cubicBezTo>
                    <a:pt x="113" y="7542"/>
                    <a:pt x="123" y="7542"/>
                    <a:pt x="140" y="7542"/>
                  </a:cubicBezTo>
                  <a:cubicBezTo>
                    <a:pt x="192" y="7542"/>
                    <a:pt x="236" y="7510"/>
                    <a:pt x="256" y="7463"/>
                  </a:cubicBezTo>
                  <a:cubicBezTo>
                    <a:pt x="2387" y="2013"/>
                    <a:pt x="7591" y="1416"/>
                    <a:pt x="9763" y="1416"/>
                  </a:cubicBezTo>
                  <a:cubicBezTo>
                    <a:pt x="10356" y="1416"/>
                    <a:pt x="10723" y="1460"/>
                    <a:pt x="10740" y="1463"/>
                  </a:cubicBezTo>
                  <a:lnTo>
                    <a:pt x="10964" y="1490"/>
                  </a:lnTo>
                  <a:lnTo>
                    <a:pt x="10868" y="1287"/>
                  </a:lnTo>
                  <a:cubicBezTo>
                    <a:pt x="10859" y="1267"/>
                    <a:pt x="10256" y="0"/>
                    <a:pt x="835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06;p36">
              <a:extLst>
                <a:ext uri="{FF2B5EF4-FFF2-40B4-BE49-F238E27FC236}">
                  <a16:creationId xmlns:a16="http://schemas.microsoft.com/office/drawing/2014/main" id="{78C0BDDB-F457-4C5C-A4F2-29DFBD435A0A}"/>
                </a:ext>
              </a:extLst>
            </p:cNvPr>
            <p:cNvSpPr/>
            <p:nvPr/>
          </p:nvSpPr>
          <p:spPr>
            <a:xfrm>
              <a:off x="5495850" y="1453125"/>
              <a:ext cx="198150" cy="327850"/>
            </a:xfrm>
            <a:custGeom>
              <a:avLst/>
              <a:gdLst/>
              <a:ahLst/>
              <a:cxnLst/>
              <a:rect l="l" t="t" r="r" b="b"/>
              <a:pathLst>
                <a:path w="7926" h="13114" extrusionOk="0">
                  <a:moveTo>
                    <a:pt x="5970" y="1"/>
                  </a:moveTo>
                  <a:cubicBezTo>
                    <a:pt x="5960" y="1"/>
                    <a:pt x="5951" y="1"/>
                    <a:pt x="5941" y="2"/>
                  </a:cubicBezTo>
                  <a:cubicBezTo>
                    <a:pt x="5809" y="19"/>
                    <a:pt x="5713" y="147"/>
                    <a:pt x="5729" y="279"/>
                  </a:cubicBezTo>
                  <a:lnTo>
                    <a:pt x="7308" y="12055"/>
                  </a:lnTo>
                  <a:lnTo>
                    <a:pt x="464" y="3896"/>
                  </a:lnTo>
                  <a:cubicBezTo>
                    <a:pt x="416" y="3840"/>
                    <a:pt x="347" y="3810"/>
                    <a:pt x="277" y="3810"/>
                  </a:cubicBezTo>
                  <a:cubicBezTo>
                    <a:pt x="221" y="3810"/>
                    <a:pt x="165" y="3829"/>
                    <a:pt x="118" y="3869"/>
                  </a:cubicBezTo>
                  <a:cubicBezTo>
                    <a:pt x="11" y="3955"/>
                    <a:pt x="0" y="4109"/>
                    <a:pt x="86" y="4215"/>
                  </a:cubicBezTo>
                  <a:lnTo>
                    <a:pt x="7473" y="13028"/>
                  </a:lnTo>
                  <a:cubicBezTo>
                    <a:pt x="7522" y="13082"/>
                    <a:pt x="7596" y="13114"/>
                    <a:pt x="7665" y="13114"/>
                  </a:cubicBezTo>
                  <a:cubicBezTo>
                    <a:pt x="7697" y="13114"/>
                    <a:pt x="7734" y="13109"/>
                    <a:pt x="7765" y="13092"/>
                  </a:cubicBezTo>
                  <a:cubicBezTo>
                    <a:pt x="7868" y="13050"/>
                    <a:pt x="7925" y="12944"/>
                    <a:pt x="7910" y="12837"/>
                  </a:cubicBezTo>
                  <a:lnTo>
                    <a:pt x="6218" y="216"/>
                  </a:lnTo>
                  <a:cubicBezTo>
                    <a:pt x="6203" y="87"/>
                    <a:pt x="6088" y="1"/>
                    <a:pt x="597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7;p36">
              <a:extLst>
                <a:ext uri="{FF2B5EF4-FFF2-40B4-BE49-F238E27FC236}">
                  <a16:creationId xmlns:a16="http://schemas.microsoft.com/office/drawing/2014/main" id="{12447157-AC99-4F0B-804D-EBE088CD44EE}"/>
                </a:ext>
              </a:extLst>
            </p:cNvPr>
            <p:cNvSpPr/>
            <p:nvPr/>
          </p:nvSpPr>
          <p:spPr>
            <a:xfrm>
              <a:off x="5669900" y="1768675"/>
              <a:ext cx="142175" cy="356050"/>
            </a:xfrm>
            <a:custGeom>
              <a:avLst/>
              <a:gdLst/>
              <a:ahLst/>
              <a:cxnLst/>
              <a:rect l="l" t="t" r="r" b="b"/>
              <a:pathLst>
                <a:path w="5687" h="14242" extrusionOk="0">
                  <a:moveTo>
                    <a:pt x="700" y="1"/>
                  </a:moveTo>
                  <a:cubicBezTo>
                    <a:pt x="579" y="1"/>
                    <a:pt x="473" y="92"/>
                    <a:pt x="459" y="220"/>
                  </a:cubicBezTo>
                  <a:lnTo>
                    <a:pt x="6" y="4130"/>
                  </a:lnTo>
                  <a:cubicBezTo>
                    <a:pt x="1" y="4177"/>
                    <a:pt x="12" y="4226"/>
                    <a:pt x="32" y="4268"/>
                  </a:cubicBezTo>
                  <a:lnTo>
                    <a:pt x="5187" y="14108"/>
                  </a:lnTo>
                  <a:cubicBezTo>
                    <a:pt x="5229" y="14193"/>
                    <a:pt x="5315" y="14241"/>
                    <a:pt x="5405" y="14241"/>
                  </a:cubicBezTo>
                  <a:cubicBezTo>
                    <a:pt x="5442" y="14241"/>
                    <a:pt x="5485" y="14230"/>
                    <a:pt x="5516" y="14214"/>
                  </a:cubicBezTo>
                  <a:cubicBezTo>
                    <a:pt x="5639" y="14151"/>
                    <a:pt x="5686" y="14001"/>
                    <a:pt x="5622" y="13879"/>
                  </a:cubicBezTo>
                  <a:lnTo>
                    <a:pt x="506" y="4108"/>
                  </a:lnTo>
                  <a:lnTo>
                    <a:pt x="948" y="273"/>
                  </a:lnTo>
                  <a:cubicBezTo>
                    <a:pt x="963" y="141"/>
                    <a:pt x="867" y="18"/>
                    <a:pt x="729" y="3"/>
                  </a:cubicBezTo>
                  <a:cubicBezTo>
                    <a:pt x="719" y="2"/>
                    <a:pt x="709" y="1"/>
                    <a:pt x="70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08;p36">
              <a:extLst>
                <a:ext uri="{FF2B5EF4-FFF2-40B4-BE49-F238E27FC236}">
                  <a16:creationId xmlns:a16="http://schemas.microsoft.com/office/drawing/2014/main" id="{9193B465-664E-4D94-A2C9-DDB7397E0B76}"/>
                </a:ext>
              </a:extLst>
            </p:cNvPr>
            <p:cNvSpPr/>
            <p:nvPr/>
          </p:nvSpPr>
          <p:spPr>
            <a:xfrm>
              <a:off x="5335475" y="1380275"/>
              <a:ext cx="317175" cy="385675"/>
            </a:xfrm>
            <a:custGeom>
              <a:avLst/>
              <a:gdLst/>
              <a:ahLst/>
              <a:cxnLst/>
              <a:rect l="l" t="t" r="r" b="b"/>
              <a:pathLst>
                <a:path w="12687" h="15427" extrusionOk="0">
                  <a:moveTo>
                    <a:pt x="504" y="0"/>
                  </a:moveTo>
                  <a:cubicBezTo>
                    <a:pt x="387" y="0"/>
                    <a:pt x="276" y="91"/>
                    <a:pt x="256" y="214"/>
                  </a:cubicBezTo>
                  <a:cubicBezTo>
                    <a:pt x="246" y="305"/>
                    <a:pt x="1" y="2448"/>
                    <a:pt x="762" y="4880"/>
                  </a:cubicBezTo>
                  <a:cubicBezTo>
                    <a:pt x="1511" y="7283"/>
                    <a:pt x="3123" y="9932"/>
                    <a:pt x="3192" y="10043"/>
                  </a:cubicBezTo>
                  <a:cubicBezTo>
                    <a:pt x="3237" y="10121"/>
                    <a:pt x="3315" y="10164"/>
                    <a:pt x="3399" y="10164"/>
                  </a:cubicBezTo>
                  <a:cubicBezTo>
                    <a:pt x="3425" y="10164"/>
                    <a:pt x="3453" y="10159"/>
                    <a:pt x="3479" y="10151"/>
                  </a:cubicBezTo>
                  <a:lnTo>
                    <a:pt x="5900" y="9390"/>
                  </a:lnTo>
                  <a:lnTo>
                    <a:pt x="5272" y="11656"/>
                  </a:lnTo>
                  <a:cubicBezTo>
                    <a:pt x="5245" y="11751"/>
                    <a:pt x="5277" y="11857"/>
                    <a:pt x="5357" y="11916"/>
                  </a:cubicBezTo>
                  <a:cubicBezTo>
                    <a:pt x="5527" y="12049"/>
                    <a:pt x="9506" y="15124"/>
                    <a:pt x="12400" y="15426"/>
                  </a:cubicBezTo>
                  <a:lnTo>
                    <a:pt x="12425" y="15426"/>
                  </a:lnTo>
                  <a:cubicBezTo>
                    <a:pt x="12548" y="15426"/>
                    <a:pt x="12660" y="15331"/>
                    <a:pt x="12670" y="15208"/>
                  </a:cubicBezTo>
                  <a:cubicBezTo>
                    <a:pt x="12687" y="15070"/>
                    <a:pt x="12585" y="14948"/>
                    <a:pt x="12452" y="14938"/>
                  </a:cubicBezTo>
                  <a:cubicBezTo>
                    <a:pt x="9979" y="14677"/>
                    <a:pt x="6506" y="12161"/>
                    <a:pt x="5794" y="11624"/>
                  </a:cubicBezTo>
                  <a:lnTo>
                    <a:pt x="6501" y="9081"/>
                  </a:lnTo>
                  <a:cubicBezTo>
                    <a:pt x="6521" y="8997"/>
                    <a:pt x="6496" y="8901"/>
                    <a:pt x="6432" y="8837"/>
                  </a:cubicBezTo>
                  <a:cubicBezTo>
                    <a:pt x="6386" y="8791"/>
                    <a:pt x="6324" y="8767"/>
                    <a:pt x="6261" y="8767"/>
                  </a:cubicBezTo>
                  <a:cubicBezTo>
                    <a:pt x="6236" y="8767"/>
                    <a:pt x="6211" y="8771"/>
                    <a:pt x="6187" y="8778"/>
                  </a:cubicBezTo>
                  <a:lnTo>
                    <a:pt x="3516" y="9623"/>
                  </a:lnTo>
                  <a:cubicBezTo>
                    <a:pt x="3150" y="9002"/>
                    <a:pt x="1862" y="6746"/>
                    <a:pt x="1235" y="4730"/>
                  </a:cubicBezTo>
                  <a:cubicBezTo>
                    <a:pt x="506" y="2406"/>
                    <a:pt x="745" y="294"/>
                    <a:pt x="751" y="273"/>
                  </a:cubicBezTo>
                  <a:cubicBezTo>
                    <a:pt x="767" y="140"/>
                    <a:pt x="671" y="17"/>
                    <a:pt x="533" y="2"/>
                  </a:cubicBezTo>
                  <a:cubicBezTo>
                    <a:pt x="523" y="1"/>
                    <a:pt x="514" y="0"/>
                    <a:pt x="50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09;p36">
              <a:extLst>
                <a:ext uri="{FF2B5EF4-FFF2-40B4-BE49-F238E27FC236}">
                  <a16:creationId xmlns:a16="http://schemas.microsoft.com/office/drawing/2014/main" id="{39AD812D-E7C6-4CE7-A18E-8B5998E596FC}"/>
                </a:ext>
              </a:extLst>
            </p:cNvPr>
            <p:cNvSpPr/>
            <p:nvPr/>
          </p:nvSpPr>
          <p:spPr>
            <a:xfrm>
              <a:off x="5609125" y="1249800"/>
              <a:ext cx="185250" cy="583825"/>
            </a:xfrm>
            <a:custGeom>
              <a:avLst/>
              <a:gdLst/>
              <a:ahLst/>
              <a:cxnLst/>
              <a:rect l="l" t="t" r="r" b="b"/>
              <a:pathLst>
                <a:path w="7410" h="23353" extrusionOk="0">
                  <a:moveTo>
                    <a:pt x="279" y="0"/>
                  </a:moveTo>
                  <a:cubicBezTo>
                    <a:pt x="212" y="0"/>
                    <a:pt x="145" y="27"/>
                    <a:pt x="97" y="78"/>
                  </a:cubicBezTo>
                  <a:cubicBezTo>
                    <a:pt x="1" y="179"/>
                    <a:pt x="6" y="338"/>
                    <a:pt x="107" y="429"/>
                  </a:cubicBezTo>
                  <a:cubicBezTo>
                    <a:pt x="129" y="444"/>
                    <a:pt x="2065" y="2237"/>
                    <a:pt x="3241" y="3710"/>
                  </a:cubicBezTo>
                  <a:cubicBezTo>
                    <a:pt x="4251" y="4976"/>
                    <a:pt x="5060" y="7035"/>
                    <a:pt x="5262" y="7571"/>
                  </a:cubicBezTo>
                  <a:lnTo>
                    <a:pt x="3394" y="9869"/>
                  </a:lnTo>
                  <a:cubicBezTo>
                    <a:pt x="3342" y="9928"/>
                    <a:pt x="3325" y="10013"/>
                    <a:pt x="3347" y="10092"/>
                  </a:cubicBezTo>
                  <a:cubicBezTo>
                    <a:pt x="3374" y="10173"/>
                    <a:pt x="3432" y="10231"/>
                    <a:pt x="3511" y="10258"/>
                  </a:cubicBezTo>
                  <a:lnTo>
                    <a:pt x="6209" y="11108"/>
                  </a:lnTo>
                  <a:cubicBezTo>
                    <a:pt x="6293" y="12220"/>
                    <a:pt x="6639" y="18800"/>
                    <a:pt x="3681" y="22965"/>
                  </a:cubicBezTo>
                  <a:cubicBezTo>
                    <a:pt x="3607" y="23076"/>
                    <a:pt x="3634" y="23230"/>
                    <a:pt x="3745" y="23311"/>
                  </a:cubicBezTo>
                  <a:cubicBezTo>
                    <a:pt x="3788" y="23336"/>
                    <a:pt x="3836" y="23353"/>
                    <a:pt x="3884" y="23353"/>
                  </a:cubicBezTo>
                  <a:cubicBezTo>
                    <a:pt x="3963" y="23353"/>
                    <a:pt x="4039" y="23316"/>
                    <a:pt x="4086" y="23252"/>
                  </a:cubicBezTo>
                  <a:cubicBezTo>
                    <a:pt x="7410" y="18566"/>
                    <a:pt x="6719" y="11209"/>
                    <a:pt x="6687" y="10902"/>
                  </a:cubicBezTo>
                  <a:cubicBezTo>
                    <a:pt x="6676" y="10801"/>
                    <a:pt x="6612" y="10720"/>
                    <a:pt x="6516" y="10688"/>
                  </a:cubicBezTo>
                  <a:lnTo>
                    <a:pt x="4007" y="9896"/>
                  </a:lnTo>
                  <a:lnTo>
                    <a:pt x="5730" y="7774"/>
                  </a:lnTo>
                  <a:cubicBezTo>
                    <a:pt x="5788" y="7705"/>
                    <a:pt x="5804" y="7615"/>
                    <a:pt x="5772" y="7534"/>
                  </a:cubicBezTo>
                  <a:cubicBezTo>
                    <a:pt x="5735" y="7428"/>
                    <a:pt x="4842" y="4922"/>
                    <a:pt x="3629" y="3402"/>
                  </a:cubicBezTo>
                  <a:cubicBezTo>
                    <a:pt x="2426" y="1902"/>
                    <a:pt x="464" y="83"/>
                    <a:pt x="443" y="66"/>
                  </a:cubicBezTo>
                  <a:cubicBezTo>
                    <a:pt x="398" y="21"/>
                    <a:pt x="339" y="0"/>
                    <a:pt x="27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10;p36">
              <a:extLst>
                <a:ext uri="{FF2B5EF4-FFF2-40B4-BE49-F238E27FC236}">
                  <a16:creationId xmlns:a16="http://schemas.microsoft.com/office/drawing/2014/main" id="{41DDF108-9092-472E-A789-1AF26D4ACBD9}"/>
                </a:ext>
              </a:extLst>
            </p:cNvPr>
            <p:cNvSpPr/>
            <p:nvPr/>
          </p:nvSpPr>
          <p:spPr>
            <a:xfrm>
              <a:off x="4730725" y="2216450"/>
              <a:ext cx="132725" cy="81100"/>
            </a:xfrm>
            <a:custGeom>
              <a:avLst/>
              <a:gdLst/>
              <a:ahLst/>
              <a:cxnLst/>
              <a:rect l="l" t="t" r="r" b="b"/>
              <a:pathLst>
                <a:path w="5309" h="3244" extrusionOk="0">
                  <a:moveTo>
                    <a:pt x="5308" y="0"/>
                  </a:moveTo>
                  <a:lnTo>
                    <a:pt x="4961" y="258"/>
                  </a:lnTo>
                  <a:lnTo>
                    <a:pt x="4961" y="258"/>
                  </a:lnTo>
                  <a:cubicBezTo>
                    <a:pt x="5146" y="127"/>
                    <a:pt x="5308" y="1"/>
                    <a:pt x="5308" y="0"/>
                  </a:cubicBezTo>
                  <a:close/>
                  <a:moveTo>
                    <a:pt x="4961" y="258"/>
                  </a:moveTo>
                  <a:cubicBezTo>
                    <a:pt x="4761" y="400"/>
                    <a:pt x="4533" y="548"/>
                    <a:pt x="4453" y="548"/>
                  </a:cubicBezTo>
                  <a:cubicBezTo>
                    <a:pt x="4293" y="548"/>
                    <a:pt x="2384" y="782"/>
                    <a:pt x="2384" y="782"/>
                  </a:cubicBezTo>
                  <a:cubicBezTo>
                    <a:pt x="2384" y="782"/>
                    <a:pt x="1405" y="1292"/>
                    <a:pt x="899" y="1447"/>
                  </a:cubicBezTo>
                  <a:cubicBezTo>
                    <a:pt x="388" y="1601"/>
                    <a:pt x="0" y="1915"/>
                    <a:pt x="155" y="2075"/>
                  </a:cubicBezTo>
                  <a:cubicBezTo>
                    <a:pt x="241" y="2161"/>
                    <a:pt x="414" y="2211"/>
                    <a:pt x="604" y="2211"/>
                  </a:cubicBezTo>
                  <a:cubicBezTo>
                    <a:pt x="754" y="2211"/>
                    <a:pt x="915" y="2180"/>
                    <a:pt x="1053" y="2112"/>
                  </a:cubicBezTo>
                  <a:cubicBezTo>
                    <a:pt x="1367" y="1957"/>
                    <a:pt x="2734" y="1761"/>
                    <a:pt x="2735" y="1761"/>
                  </a:cubicBezTo>
                  <a:lnTo>
                    <a:pt x="2735" y="1761"/>
                  </a:lnTo>
                  <a:lnTo>
                    <a:pt x="936" y="3244"/>
                  </a:lnTo>
                  <a:lnTo>
                    <a:pt x="4961" y="2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11;p36">
              <a:extLst>
                <a:ext uri="{FF2B5EF4-FFF2-40B4-BE49-F238E27FC236}">
                  <a16:creationId xmlns:a16="http://schemas.microsoft.com/office/drawing/2014/main" id="{4487B396-BB94-4014-A4A1-EB9557E73FAC}"/>
                </a:ext>
              </a:extLst>
            </p:cNvPr>
            <p:cNvSpPr/>
            <p:nvPr/>
          </p:nvSpPr>
          <p:spPr>
            <a:xfrm>
              <a:off x="4728575" y="2211850"/>
              <a:ext cx="140200" cy="90375"/>
            </a:xfrm>
            <a:custGeom>
              <a:avLst/>
              <a:gdLst/>
              <a:ahLst/>
              <a:cxnLst/>
              <a:rect l="l" t="t" r="r" b="b"/>
              <a:pathLst>
                <a:path w="5608" h="3615" extrusionOk="0">
                  <a:moveTo>
                    <a:pt x="5395" y="1"/>
                  </a:moveTo>
                  <a:cubicBezTo>
                    <a:pt x="5356" y="1"/>
                    <a:pt x="5316" y="13"/>
                    <a:pt x="5283" y="40"/>
                  </a:cubicBezTo>
                  <a:cubicBezTo>
                    <a:pt x="4991" y="269"/>
                    <a:pt x="4613" y="524"/>
                    <a:pt x="4539" y="546"/>
                  </a:cubicBezTo>
                  <a:cubicBezTo>
                    <a:pt x="4379" y="546"/>
                    <a:pt x="2767" y="742"/>
                    <a:pt x="2443" y="786"/>
                  </a:cubicBezTo>
                  <a:cubicBezTo>
                    <a:pt x="2421" y="786"/>
                    <a:pt x="2401" y="791"/>
                    <a:pt x="2384" y="801"/>
                  </a:cubicBezTo>
                  <a:cubicBezTo>
                    <a:pt x="2374" y="806"/>
                    <a:pt x="1416" y="1306"/>
                    <a:pt x="926" y="1456"/>
                  </a:cubicBezTo>
                  <a:cubicBezTo>
                    <a:pt x="528" y="1577"/>
                    <a:pt x="97" y="1822"/>
                    <a:pt x="28" y="2099"/>
                  </a:cubicBezTo>
                  <a:cubicBezTo>
                    <a:pt x="1" y="2205"/>
                    <a:pt x="33" y="2311"/>
                    <a:pt x="108" y="2386"/>
                  </a:cubicBezTo>
                  <a:cubicBezTo>
                    <a:pt x="235" y="2513"/>
                    <a:pt x="457" y="2580"/>
                    <a:pt x="694" y="2580"/>
                  </a:cubicBezTo>
                  <a:cubicBezTo>
                    <a:pt x="875" y="2580"/>
                    <a:pt x="1064" y="2541"/>
                    <a:pt x="1225" y="2460"/>
                  </a:cubicBezTo>
                  <a:cubicBezTo>
                    <a:pt x="1353" y="2397"/>
                    <a:pt x="1762" y="2306"/>
                    <a:pt x="2177" y="2237"/>
                  </a:cubicBezTo>
                  <a:lnTo>
                    <a:pt x="2177" y="2237"/>
                  </a:lnTo>
                  <a:lnTo>
                    <a:pt x="906" y="3285"/>
                  </a:lnTo>
                  <a:cubicBezTo>
                    <a:pt x="825" y="3349"/>
                    <a:pt x="815" y="3466"/>
                    <a:pt x="879" y="3545"/>
                  </a:cubicBezTo>
                  <a:cubicBezTo>
                    <a:pt x="916" y="3588"/>
                    <a:pt x="970" y="3614"/>
                    <a:pt x="1022" y="3614"/>
                  </a:cubicBezTo>
                  <a:cubicBezTo>
                    <a:pt x="1065" y="3614"/>
                    <a:pt x="1108" y="3599"/>
                    <a:pt x="1139" y="3572"/>
                  </a:cubicBezTo>
                  <a:lnTo>
                    <a:pt x="2937" y="2088"/>
                  </a:lnTo>
                  <a:cubicBezTo>
                    <a:pt x="3001" y="2035"/>
                    <a:pt x="3022" y="1945"/>
                    <a:pt x="2990" y="1871"/>
                  </a:cubicBezTo>
                  <a:cubicBezTo>
                    <a:pt x="2957" y="1798"/>
                    <a:pt x="2889" y="1757"/>
                    <a:pt x="2817" y="1757"/>
                  </a:cubicBezTo>
                  <a:cubicBezTo>
                    <a:pt x="2810" y="1757"/>
                    <a:pt x="2802" y="1757"/>
                    <a:pt x="2794" y="1758"/>
                  </a:cubicBezTo>
                  <a:cubicBezTo>
                    <a:pt x="2650" y="1780"/>
                    <a:pt x="1385" y="1966"/>
                    <a:pt x="1054" y="2131"/>
                  </a:cubicBezTo>
                  <a:cubicBezTo>
                    <a:pt x="941" y="2187"/>
                    <a:pt x="815" y="2209"/>
                    <a:pt x="702" y="2209"/>
                  </a:cubicBezTo>
                  <a:cubicBezTo>
                    <a:pt x="581" y="2209"/>
                    <a:pt x="474" y="2184"/>
                    <a:pt x="411" y="2151"/>
                  </a:cubicBezTo>
                  <a:cubicBezTo>
                    <a:pt x="480" y="2067"/>
                    <a:pt x="709" y="1908"/>
                    <a:pt x="1039" y="1807"/>
                  </a:cubicBezTo>
                  <a:cubicBezTo>
                    <a:pt x="1512" y="1663"/>
                    <a:pt x="2352" y="1237"/>
                    <a:pt x="2522" y="1147"/>
                  </a:cubicBezTo>
                  <a:cubicBezTo>
                    <a:pt x="3256" y="1056"/>
                    <a:pt x="4427" y="918"/>
                    <a:pt x="4539" y="918"/>
                  </a:cubicBezTo>
                  <a:cubicBezTo>
                    <a:pt x="4682" y="918"/>
                    <a:pt x="5011" y="722"/>
                    <a:pt x="5512" y="332"/>
                  </a:cubicBezTo>
                  <a:cubicBezTo>
                    <a:pt x="5592" y="269"/>
                    <a:pt x="5607" y="152"/>
                    <a:pt x="5544" y="72"/>
                  </a:cubicBezTo>
                  <a:cubicBezTo>
                    <a:pt x="5506" y="26"/>
                    <a:pt x="5451" y="1"/>
                    <a:pt x="539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12;p36">
              <a:extLst>
                <a:ext uri="{FF2B5EF4-FFF2-40B4-BE49-F238E27FC236}">
                  <a16:creationId xmlns:a16="http://schemas.microsoft.com/office/drawing/2014/main" id="{1582E099-5CDD-4767-BC3F-2E93BFF9AD6C}"/>
                </a:ext>
              </a:extLst>
            </p:cNvPr>
            <p:cNvSpPr/>
            <p:nvPr/>
          </p:nvSpPr>
          <p:spPr>
            <a:xfrm>
              <a:off x="4691625" y="2300600"/>
              <a:ext cx="38075" cy="36050"/>
            </a:xfrm>
            <a:custGeom>
              <a:avLst/>
              <a:gdLst/>
              <a:ahLst/>
              <a:cxnLst/>
              <a:rect l="l" t="t" r="r" b="b"/>
              <a:pathLst>
                <a:path w="1523" h="1442" extrusionOk="0">
                  <a:moveTo>
                    <a:pt x="255" y="1"/>
                  </a:moveTo>
                  <a:cubicBezTo>
                    <a:pt x="174" y="1"/>
                    <a:pt x="106" y="49"/>
                    <a:pt x="81" y="192"/>
                  </a:cubicBezTo>
                  <a:cubicBezTo>
                    <a:pt x="1" y="618"/>
                    <a:pt x="783" y="1208"/>
                    <a:pt x="1522" y="1442"/>
                  </a:cubicBezTo>
                  <a:lnTo>
                    <a:pt x="624" y="192"/>
                  </a:lnTo>
                  <a:cubicBezTo>
                    <a:pt x="624" y="192"/>
                    <a:pt x="415" y="1"/>
                    <a:pt x="2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13;p36">
              <a:extLst>
                <a:ext uri="{FF2B5EF4-FFF2-40B4-BE49-F238E27FC236}">
                  <a16:creationId xmlns:a16="http://schemas.microsoft.com/office/drawing/2014/main" id="{472F88F9-DB7E-4985-B81B-A68BC527ECE5}"/>
                </a:ext>
              </a:extLst>
            </p:cNvPr>
            <p:cNvSpPr/>
            <p:nvPr/>
          </p:nvSpPr>
          <p:spPr>
            <a:xfrm>
              <a:off x="4686300" y="2295900"/>
              <a:ext cx="48575" cy="45275"/>
            </a:xfrm>
            <a:custGeom>
              <a:avLst/>
              <a:gdLst/>
              <a:ahLst/>
              <a:cxnLst/>
              <a:rect l="l" t="t" r="r" b="b"/>
              <a:pathLst>
                <a:path w="1943" h="1811" extrusionOk="0">
                  <a:moveTo>
                    <a:pt x="467" y="0"/>
                  </a:moveTo>
                  <a:cubicBezTo>
                    <a:pt x="429" y="0"/>
                    <a:pt x="390" y="6"/>
                    <a:pt x="351" y="19"/>
                  </a:cubicBezTo>
                  <a:cubicBezTo>
                    <a:pt x="262" y="51"/>
                    <a:pt x="150" y="130"/>
                    <a:pt x="108" y="343"/>
                  </a:cubicBezTo>
                  <a:cubicBezTo>
                    <a:pt x="0" y="939"/>
                    <a:pt x="953" y="1577"/>
                    <a:pt x="1682" y="1806"/>
                  </a:cubicBezTo>
                  <a:cubicBezTo>
                    <a:pt x="1698" y="1811"/>
                    <a:pt x="1719" y="1811"/>
                    <a:pt x="1735" y="1811"/>
                  </a:cubicBezTo>
                  <a:cubicBezTo>
                    <a:pt x="1814" y="1811"/>
                    <a:pt x="1890" y="1764"/>
                    <a:pt x="1910" y="1683"/>
                  </a:cubicBezTo>
                  <a:cubicBezTo>
                    <a:pt x="1942" y="1588"/>
                    <a:pt x="1890" y="1482"/>
                    <a:pt x="1794" y="1450"/>
                  </a:cubicBezTo>
                  <a:cubicBezTo>
                    <a:pt x="1038" y="1215"/>
                    <a:pt x="427" y="672"/>
                    <a:pt x="474" y="412"/>
                  </a:cubicBezTo>
                  <a:cubicBezTo>
                    <a:pt x="479" y="391"/>
                    <a:pt x="479" y="380"/>
                    <a:pt x="479" y="375"/>
                  </a:cubicBezTo>
                  <a:cubicBezTo>
                    <a:pt x="533" y="380"/>
                    <a:pt x="639" y="449"/>
                    <a:pt x="714" y="513"/>
                  </a:cubicBezTo>
                  <a:cubicBezTo>
                    <a:pt x="749" y="546"/>
                    <a:pt x="793" y="562"/>
                    <a:pt x="838" y="562"/>
                  </a:cubicBezTo>
                  <a:cubicBezTo>
                    <a:pt x="888" y="562"/>
                    <a:pt x="938" y="542"/>
                    <a:pt x="974" y="503"/>
                  </a:cubicBezTo>
                  <a:cubicBezTo>
                    <a:pt x="1043" y="428"/>
                    <a:pt x="1038" y="311"/>
                    <a:pt x="964" y="242"/>
                  </a:cubicBezTo>
                  <a:cubicBezTo>
                    <a:pt x="896" y="179"/>
                    <a:pt x="686" y="0"/>
                    <a:pt x="46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14;p36">
              <a:extLst>
                <a:ext uri="{FF2B5EF4-FFF2-40B4-BE49-F238E27FC236}">
                  <a16:creationId xmlns:a16="http://schemas.microsoft.com/office/drawing/2014/main" id="{3934C60E-B1D1-40FC-B277-2AD8A7105ECC}"/>
                </a:ext>
              </a:extLst>
            </p:cNvPr>
            <p:cNvSpPr/>
            <p:nvPr/>
          </p:nvSpPr>
          <p:spPr>
            <a:xfrm>
              <a:off x="4703350" y="2305575"/>
              <a:ext cx="57575" cy="30025"/>
            </a:xfrm>
            <a:custGeom>
              <a:avLst/>
              <a:gdLst/>
              <a:ahLst/>
              <a:cxnLst/>
              <a:rect l="l" t="t" r="r" b="b"/>
              <a:pathLst>
                <a:path w="2303" h="1201" extrusionOk="0">
                  <a:moveTo>
                    <a:pt x="267" y="0"/>
                  </a:moveTo>
                  <a:cubicBezTo>
                    <a:pt x="122" y="0"/>
                    <a:pt x="0" y="48"/>
                    <a:pt x="197" y="265"/>
                  </a:cubicBezTo>
                  <a:cubicBezTo>
                    <a:pt x="548" y="653"/>
                    <a:pt x="1952" y="1164"/>
                    <a:pt x="2303" y="1201"/>
                  </a:cubicBezTo>
                  <a:lnTo>
                    <a:pt x="511" y="30"/>
                  </a:lnTo>
                  <a:cubicBezTo>
                    <a:pt x="511" y="30"/>
                    <a:pt x="381" y="0"/>
                    <a:pt x="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15;p36">
              <a:extLst>
                <a:ext uri="{FF2B5EF4-FFF2-40B4-BE49-F238E27FC236}">
                  <a16:creationId xmlns:a16="http://schemas.microsoft.com/office/drawing/2014/main" id="{36E85E8F-4E61-4BF4-BB42-14B21A66B3F4}"/>
                </a:ext>
              </a:extLst>
            </p:cNvPr>
            <p:cNvSpPr/>
            <p:nvPr/>
          </p:nvSpPr>
          <p:spPr>
            <a:xfrm>
              <a:off x="4699225" y="2300850"/>
              <a:ext cx="66625" cy="39400"/>
            </a:xfrm>
            <a:custGeom>
              <a:avLst/>
              <a:gdLst/>
              <a:ahLst/>
              <a:cxnLst/>
              <a:rect l="l" t="t" r="r" b="b"/>
              <a:pathLst>
                <a:path w="2665" h="1576" extrusionOk="0">
                  <a:moveTo>
                    <a:pt x="434" y="1"/>
                  </a:moveTo>
                  <a:cubicBezTo>
                    <a:pt x="295" y="1"/>
                    <a:pt x="170" y="37"/>
                    <a:pt x="106" y="145"/>
                  </a:cubicBezTo>
                  <a:cubicBezTo>
                    <a:pt x="0" y="326"/>
                    <a:pt x="165" y="518"/>
                    <a:pt x="224" y="576"/>
                  </a:cubicBezTo>
                  <a:cubicBezTo>
                    <a:pt x="627" y="1028"/>
                    <a:pt x="2095" y="1534"/>
                    <a:pt x="2451" y="1576"/>
                  </a:cubicBezTo>
                  <a:lnTo>
                    <a:pt x="2468" y="1576"/>
                  </a:lnTo>
                  <a:cubicBezTo>
                    <a:pt x="2564" y="1576"/>
                    <a:pt x="2643" y="1507"/>
                    <a:pt x="2654" y="1411"/>
                  </a:cubicBezTo>
                  <a:cubicBezTo>
                    <a:pt x="2665" y="1310"/>
                    <a:pt x="2590" y="1220"/>
                    <a:pt x="2490" y="1208"/>
                  </a:cubicBezTo>
                  <a:cubicBezTo>
                    <a:pt x="2181" y="1171"/>
                    <a:pt x="946" y="725"/>
                    <a:pt x="553" y="385"/>
                  </a:cubicBezTo>
                  <a:lnTo>
                    <a:pt x="553" y="385"/>
                  </a:lnTo>
                  <a:cubicBezTo>
                    <a:pt x="580" y="390"/>
                    <a:pt x="607" y="395"/>
                    <a:pt x="632" y="400"/>
                  </a:cubicBezTo>
                  <a:cubicBezTo>
                    <a:pt x="647" y="403"/>
                    <a:pt x="661" y="405"/>
                    <a:pt x="674" y="405"/>
                  </a:cubicBezTo>
                  <a:cubicBezTo>
                    <a:pt x="760" y="405"/>
                    <a:pt x="833" y="349"/>
                    <a:pt x="851" y="262"/>
                  </a:cubicBezTo>
                  <a:cubicBezTo>
                    <a:pt x="877" y="162"/>
                    <a:pt x="814" y="59"/>
                    <a:pt x="718" y="39"/>
                  </a:cubicBezTo>
                  <a:cubicBezTo>
                    <a:pt x="628" y="17"/>
                    <a:pt x="528" y="1"/>
                    <a:pt x="4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16;p36">
              <a:extLst>
                <a:ext uri="{FF2B5EF4-FFF2-40B4-BE49-F238E27FC236}">
                  <a16:creationId xmlns:a16="http://schemas.microsoft.com/office/drawing/2014/main" id="{7F2D1DCA-8095-4245-815E-E01C87C50AD3}"/>
                </a:ext>
              </a:extLst>
            </p:cNvPr>
            <p:cNvSpPr/>
            <p:nvPr/>
          </p:nvSpPr>
          <p:spPr>
            <a:xfrm>
              <a:off x="4719000" y="2298950"/>
              <a:ext cx="53650" cy="27875"/>
            </a:xfrm>
            <a:custGeom>
              <a:avLst/>
              <a:gdLst/>
              <a:ahLst/>
              <a:cxnLst/>
              <a:rect l="l" t="t" r="r" b="b"/>
              <a:pathLst>
                <a:path w="2146" h="1115" extrusionOk="0">
                  <a:moveTo>
                    <a:pt x="220" y="0"/>
                  </a:moveTo>
                  <a:cubicBezTo>
                    <a:pt x="85" y="0"/>
                    <a:pt x="1" y="28"/>
                    <a:pt x="1" y="98"/>
                  </a:cubicBezTo>
                  <a:cubicBezTo>
                    <a:pt x="1" y="449"/>
                    <a:pt x="1640" y="1115"/>
                    <a:pt x="2145" y="1115"/>
                  </a:cubicBezTo>
                  <a:lnTo>
                    <a:pt x="2107" y="449"/>
                  </a:lnTo>
                  <a:cubicBezTo>
                    <a:pt x="2107" y="449"/>
                    <a:pt x="759" y="0"/>
                    <a:pt x="2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17;p36">
              <a:extLst>
                <a:ext uri="{FF2B5EF4-FFF2-40B4-BE49-F238E27FC236}">
                  <a16:creationId xmlns:a16="http://schemas.microsoft.com/office/drawing/2014/main" id="{46D8FB51-BA28-48AC-9750-03B2B8708529}"/>
                </a:ext>
              </a:extLst>
            </p:cNvPr>
            <p:cNvSpPr/>
            <p:nvPr/>
          </p:nvSpPr>
          <p:spPr>
            <a:xfrm>
              <a:off x="4714375" y="2294450"/>
              <a:ext cx="62900" cy="37025"/>
            </a:xfrm>
            <a:custGeom>
              <a:avLst/>
              <a:gdLst/>
              <a:ahLst/>
              <a:cxnLst/>
              <a:rect l="l" t="t" r="r" b="b"/>
              <a:pathLst>
                <a:path w="2516" h="1481" extrusionOk="0">
                  <a:moveTo>
                    <a:pt x="414" y="1"/>
                  </a:moveTo>
                  <a:cubicBezTo>
                    <a:pt x="278" y="1"/>
                    <a:pt x="172" y="20"/>
                    <a:pt x="107" y="67"/>
                  </a:cubicBezTo>
                  <a:cubicBezTo>
                    <a:pt x="38" y="119"/>
                    <a:pt x="1" y="194"/>
                    <a:pt x="1" y="278"/>
                  </a:cubicBezTo>
                  <a:cubicBezTo>
                    <a:pt x="1" y="843"/>
                    <a:pt x="1867" y="1481"/>
                    <a:pt x="2330" y="1481"/>
                  </a:cubicBezTo>
                  <a:cubicBezTo>
                    <a:pt x="2436" y="1481"/>
                    <a:pt x="2516" y="1395"/>
                    <a:pt x="2516" y="1295"/>
                  </a:cubicBezTo>
                  <a:cubicBezTo>
                    <a:pt x="2516" y="1194"/>
                    <a:pt x="2436" y="1108"/>
                    <a:pt x="2330" y="1108"/>
                  </a:cubicBezTo>
                  <a:cubicBezTo>
                    <a:pt x="1904" y="1108"/>
                    <a:pt x="745" y="629"/>
                    <a:pt x="441" y="364"/>
                  </a:cubicBezTo>
                  <a:lnTo>
                    <a:pt x="441" y="364"/>
                  </a:lnTo>
                  <a:cubicBezTo>
                    <a:pt x="767" y="379"/>
                    <a:pt x="1565" y="582"/>
                    <a:pt x="2235" y="806"/>
                  </a:cubicBezTo>
                  <a:cubicBezTo>
                    <a:pt x="2254" y="812"/>
                    <a:pt x="2275" y="815"/>
                    <a:pt x="2294" y="815"/>
                  </a:cubicBezTo>
                  <a:cubicBezTo>
                    <a:pt x="2371" y="815"/>
                    <a:pt x="2443" y="768"/>
                    <a:pt x="2468" y="688"/>
                  </a:cubicBezTo>
                  <a:cubicBezTo>
                    <a:pt x="2500" y="592"/>
                    <a:pt x="2447" y="486"/>
                    <a:pt x="2351" y="455"/>
                  </a:cubicBezTo>
                  <a:cubicBezTo>
                    <a:pt x="1681" y="232"/>
                    <a:pt x="877" y="1"/>
                    <a:pt x="41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18;p36">
              <a:extLst>
                <a:ext uri="{FF2B5EF4-FFF2-40B4-BE49-F238E27FC236}">
                  <a16:creationId xmlns:a16="http://schemas.microsoft.com/office/drawing/2014/main" id="{548DC833-221F-46F0-B987-D89A5567A49C}"/>
                </a:ext>
              </a:extLst>
            </p:cNvPr>
            <p:cNvSpPr/>
            <p:nvPr/>
          </p:nvSpPr>
          <p:spPr>
            <a:xfrm>
              <a:off x="4759050" y="2241850"/>
              <a:ext cx="129800" cy="93125"/>
            </a:xfrm>
            <a:custGeom>
              <a:avLst/>
              <a:gdLst/>
              <a:ahLst/>
              <a:cxnLst/>
              <a:rect l="l" t="t" r="r" b="b"/>
              <a:pathLst>
                <a:path w="5192" h="3725" extrusionOk="0">
                  <a:moveTo>
                    <a:pt x="5191" y="0"/>
                  </a:moveTo>
                  <a:lnTo>
                    <a:pt x="1558" y="2930"/>
                  </a:lnTo>
                  <a:cubicBezTo>
                    <a:pt x="1558" y="2930"/>
                    <a:pt x="667" y="2096"/>
                    <a:pt x="297" y="2096"/>
                  </a:cubicBezTo>
                  <a:cubicBezTo>
                    <a:pt x="229" y="2096"/>
                    <a:pt x="178" y="2124"/>
                    <a:pt x="154" y="2191"/>
                  </a:cubicBezTo>
                  <a:cubicBezTo>
                    <a:pt x="1" y="2617"/>
                    <a:pt x="937" y="3595"/>
                    <a:pt x="1602" y="3713"/>
                  </a:cubicBezTo>
                  <a:cubicBezTo>
                    <a:pt x="1647" y="3721"/>
                    <a:pt x="1694" y="3724"/>
                    <a:pt x="1745" y="3724"/>
                  </a:cubicBezTo>
                  <a:cubicBezTo>
                    <a:pt x="2438" y="3724"/>
                    <a:pt x="3636" y="3008"/>
                    <a:pt x="4256" y="2463"/>
                  </a:cubicBezTo>
                  <a:cubicBezTo>
                    <a:pt x="4921" y="1877"/>
                    <a:pt x="5191" y="1"/>
                    <a:pt x="51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19;p36">
              <a:extLst>
                <a:ext uri="{FF2B5EF4-FFF2-40B4-BE49-F238E27FC236}">
                  <a16:creationId xmlns:a16="http://schemas.microsoft.com/office/drawing/2014/main" id="{006E8AB7-297F-42CB-96FE-1AFFE90FB060}"/>
                </a:ext>
              </a:extLst>
            </p:cNvPr>
            <p:cNvSpPr/>
            <p:nvPr/>
          </p:nvSpPr>
          <p:spPr>
            <a:xfrm>
              <a:off x="4756925" y="2237250"/>
              <a:ext cx="136825" cy="102350"/>
            </a:xfrm>
            <a:custGeom>
              <a:avLst/>
              <a:gdLst/>
              <a:ahLst/>
              <a:cxnLst/>
              <a:rect l="l" t="t" r="r" b="b"/>
              <a:pathLst>
                <a:path w="5473" h="4094" extrusionOk="0">
                  <a:moveTo>
                    <a:pt x="5274" y="1"/>
                  </a:moveTo>
                  <a:cubicBezTo>
                    <a:pt x="5185" y="1"/>
                    <a:pt x="5110" y="67"/>
                    <a:pt x="5096" y="158"/>
                  </a:cubicBezTo>
                  <a:cubicBezTo>
                    <a:pt x="5021" y="663"/>
                    <a:pt x="4718" y="2061"/>
                    <a:pt x="4218" y="2508"/>
                  </a:cubicBezTo>
                  <a:cubicBezTo>
                    <a:pt x="3547" y="3100"/>
                    <a:pt x="2409" y="3724"/>
                    <a:pt x="1830" y="3724"/>
                  </a:cubicBezTo>
                  <a:cubicBezTo>
                    <a:pt x="1790" y="3724"/>
                    <a:pt x="1753" y="3721"/>
                    <a:pt x="1719" y="3715"/>
                  </a:cubicBezTo>
                  <a:cubicBezTo>
                    <a:pt x="1299" y="3641"/>
                    <a:pt x="734" y="3146"/>
                    <a:pt x="506" y="2758"/>
                  </a:cubicBezTo>
                  <a:cubicBezTo>
                    <a:pt x="410" y="2593"/>
                    <a:pt x="394" y="2482"/>
                    <a:pt x="378" y="2466"/>
                  </a:cubicBezTo>
                  <a:cubicBezTo>
                    <a:pt x="383" y="2465"/>
                    <a:pt x="387" y="2464"/>
                    <a:pt x="393" y="2464"/>
                  </a:cubicBezTo>
                  <a:cubicBezTo>
                    <a:pt x="543" y="2464"/>
                    <a:pt x="1064" y="2826"/>
                    <a:pt x="1516" y="3248"/>
                  </a:cubicBezTo>
                  <a:cubicBezTo>
                    <a:pt x="1554" y="3284"/>
                    <a:pt x="1602" y="3301"/>
                    <a:pt x="1648" y="3301"/>
                  </a:cubicBezTo>
                  <a:cubicBezTo>
                    <a:pt x="1698" y="3301"/>
                    <a:pt x="1747" y="3281"/>
                    <a:pt x="1782" y="3242"/>
                  </a:cubicBezTo>
                  <a:cubicBezTo>
                    <a:pt x="1851" y="3168"/>
                    <a:pt x="1846" y="3050"/>
                    <a:pt x="1771" y="2981"/>
                  </a:cubicBezTo>
                  <a:cubicBezTo>
                    <a:pt x="1478" y="2702"/>
                    <a:pt x="776" y="2096"/>
                    <a:pt x="370" y="2096"/>
                  </a:cubicBezTo>
                  <a:cubicBezTo>
                    <a:pt x="343" y="2096"/>
                    <a:pt x="317" y="2099"/>
                    <a:pt x="293" y="2104"/>
                  </a:cubicBezTo>
                  <a:cubicBezTo>
                    <a:pt x="187" y="2131"/>
                    <a:pt x="106" y="2200"/>
                    <a:pt x="64" y="2311"/>
                  </a:cubicBezTo>
                  <a:cubicBezTo>
                    <a:pt x="0" y="2482"/>
                    <a:pt x="43" y="2694"/>
                    <a:pt x="187" y="2944"/>
                  </a:cubicBezTo>
                  <a:cubicBezTo>
                    <a:pt x="457" y="3413"/>
                    <a:pt x="1112" y="3982"/>
                    <a:pt x="1655" y="4078"/>
                  </a:cubicBezTo>
                  <a:cubicBezTo>
                    <a:pt x="1707" y="4088"/>
                    <a:pt x="1766" y="4093"/>
                    <a:pt x="1825" y="4093"/>
                  </a:cubicBezTo>
                  <a:cubicBezTo>
                    <a:pt x="2639" y="4093"/>
                    <a:pt x="3916" y="3269"/>
                    <a:pt x="4463" y="2785"/>
                  </a:cubicBezTo>
                  <a:cubicBezTo>
                    <a:pt x="5170" y="2163"/>
                    <a:pt x="5447" y="290"/>
                    <a:pt x="5463" y="210"/>
                  </a:cubicBezTo>
                  <a:cubicBezTo>
                    <a:pt x="5473" y="109"/>
                    <a:pt x="5404" y="18"/>
                    <a:pt x="5303" y="3"/>
                  </a:cubicBezTo>
                  <a:cubicBezTo>
                    <a:pt x="5293" y="1"/>
                    <a:pt x="5283" y="1"/>
                    <a:pt x="527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20;p36">
              <a:extLst>
                <a:ext uri="{FF2B5EF4-FFF2-40B4-BE49-F238E27FC236}">
                  <a16:creationId xmlns:a16="http://schemas.microsoft.com/office/drawing/2014/main" id="{75764591-945F-4673-AEF1-73E218998377}"/>
                </a:ext>
              </a:extLst>
            </p:cNvPr>
            <p:cNvSpPr/>
            <p:nvPr/>
          </p:nvSpPr>
          <p:spPr>
            <a:xfrm>
              <a:off x="4818475" y="2243825"/>
              <a:ext cx="46975" cy="54700"/>
            </a:xfrm>
            <a:custGeom>
              <a:avLst/>
              <a:gdLst/>
              <a:ahLst/>
              <a:cxnLst/>
              <a:rect l="l" t="t" r="r" b="b"/>
              <a:pathLst>
                <a:path w="1879" h="2188" extrusionOk="0">
                  <a:moveTo>
                    <a:pt x="1879" y="1"/>
                  </a:moveTo>
                  <a:cubicBezTo>
                    <a:pt x="1878" y="1"/>
                    <a:pt x="1017" y="234"/>
                    <a:pt x="666" y="899"/>
                  </a:cubicBezTo>
                  <a:cubicBezTo>
                    <a:pt x="315" y="1564"/>
                    <a:pt x="1" y="2187"/>
                    <a:pt x="1" y="2187"/>
                  </a:cubicBezTo>
                  <a:lnTo>
                    <a:pt x="18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21;p36">
              <a:extLst>
                <a:ext uri="{FF2B5EF4-FFF2-40B4-BE49-F238E27FC236}">
                  <a16:creationId xmlns:a16="http://schemas.microsoft.com/office/drawing/2014/main" id="{1F46139E-09DD-4964-A4F4-3652DFE684C0}"/>
                </a:ext>
              </a:extLst>
            </p:cNvPr>
            <p:cNvSpPr/>
            <p:nvPr/>
          </p:nvSpPr>
          <p:spPr>
            <a:xfrm>
              <a:off x="4815025" y="2240750"/>
              <a:ext cx="53875" cy="60800"/>
            </a:xfrm>
            <a:custGeom>
              <a:avLst/>
              <a:gdLst/>
              <a:ahLst/>
              <a:cxnLst/>
              <a:rect l="l" t="t" r="r" b="b"/>
              <a:pathLst>
                <a:path w="2155" h="2432" extrusionOk="0">
                  <a:moveTo>
                    <a:pt x="2018" y="1"/>
                  </a:moveTo>
                  <a:cubicBezTo>
                    <a:pt x="2007" y="1"/>
                    <a:pt x="1996" y="3"/>
                    <a:pt x="1985" y="6"/>
                  </a:cubicBezTo>
                  <a:cubicBezTo>
                    <a:pt x="1948" y="12"/>
                    <a:pt x="1069" y="261"/>
                    <a:pt x="698" y="964"/>
                  </a:cubicBezTo>
                  <a:cubicBezTo>
                    <a:pt x="347" y="1629"/>
                    <a:pt x="33" y="2257"/>
                    <a:pt x="33" y="2257"/>
                  </a:cubicBezTo>
                  <a:cubicBezTo>
                    <a:pt x="1" y="2315"/>
                    <a:pt x="28" y="2389"/>
                    <a:pt x="85" y="2421"/>
                  </a:cubicBezTo>
                  <a:cubicBezTo>
                    <a:pt x="102" y="2432"/>
                    <a:pt x="123" y="2432"/>
                    <a:pt x="139" y="2432"/>
                  </a:cubicBezTo>
                  <a:cubicBezTo>
                    <a:pt x="187" y="2432"/>
                    <a:pt x="229" y="2411"/>
                    <a:pt x="251" y="2368"/>
                  </a:cubicBezTo>
                  <a:cubicBezTo>
                    <a:pt x="251" y="2363"/>
                    <a:pt x="564" y="1741"/>
                    <a:pt x="915" y="1081"/>
                  </a:cubicBezTo>
                  <a:cubicBezTo>
                    <a:pt x="1234" y="475"/>
                    <a:pt x="2043" y="246"/>
                    <a:pt x="2049" y="241"/>
                  </a:cubicBezTo>
                  <a:cubicBezTo>
                    <a:pt x="2112" y="224"/>
                    <a:pt x="2154" y="155"/>
                    <a:pt x="2134" y="92"/>
                  </a:cubicBezTo>
                  <a:cubicBezTo>
                    <a:pt x="2120" y="39"/>
                    <a:pt x="2071" y="1"/>
                    <a:pt x="201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22;p36">
              <a:extLst>
                <a:ext uri="{FF2B5EF4-FFF2-40B4-BE49-F238E27FC236}">
                  <a16:creationId xmlns:a16="http://schemas.microsoft.com/office/drawing/2014/main" id="{19074F5D-4126-41DE-8EEB-FD09522DAC53}"/>
                </a:ext>
              </a:extLst>
            </p:cNvPr>
            <p:cNvSpPr/>
            <p:nvPr/>
          </p:nvSpPr>
          <p:spPr>
            <a:xfrm>
              <a:off x="4853600" y="2187050"/>
              <a:ext cx="88325" cy="86325"/>
            </a:xfrm>
            <a:custGeom>
              <a:avLst/>
              <a:gdLst/>
              <a:ahLst/>
              <a:cxnLst/>
              <a:rect l="l" t="t" r="r" b="b"/>
              <a:pathLst>
                <a:path w="3533" h="3453" extrusionOk="0">
                  <a:moveTo>
                    <a:pt x="1107" y="1"/>
                  </a:moveTo>
                  <a:lnTo>
                    <a:pt x="0" y="1176"/>
                  </a:lnTo>
                  <a:lnTo>
                    <a:pt x="2128" y="3452"/>
                  </a:lnTo>
                  <a:lnTo>
                    <a:pt x="3532" y="1538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23;p36">
              <a:extLst>
                <a:ext uri="{FF2B5EF4-FFF2-40B4-BE49-F238E27FC236}">
                  <a16:creationId xmlns:a16="http://schemas.microsoft.com/office/drawing/2014/main" id="{93E2EA85-AE90-48C7-B1E1-69C9DF2F5B47}"/>
                </a:ext>
              </a:extLst>
            </p:cNvPr>
            <p:cNvSpPr/>
            <p:nvPr/>
          </p:nvSpPr>
          <p:spPr>
            <a:xfrm>
              <a:off x="4846825" y="2180875"/>
              <a:ext cx="101475" cy="98750"/>
            </a:xfrm>
            <a:custGeom>
              <a:avLst/>
              <a:gdLst/>
              <a:ahLst/>
              <a:cxnLst/>
              <a:rect l="l" t="t" r="r" b="b"/>
              <a:pathLst>
                <a:path w="4059" h="3950" extrusionOk="0">
                  <a:moveTo>
                    <a:pt x="1415" y="567"/>
                  </a:moveTo>
                  <a:lnTo>
                    <a:pt x="3447" y="1848"/>
                  </a:lnTo>
                  <a:lnTo>
                    <a:pt x="2372" y="3316"/>
                  </a:lnTo>
                  <a:lnTo>
                    <a:pt x="607" y="1423"/>
                  </a:lnTo>
                  <a:lnTo>
                    <a:pt x="1415" y="567"/>
                  </a:lnTo>
                  <a:close/>
                  <a:moveTo>
                    <a:pt x="1373" y="1"/>
                  </a:moveTo>
                  <a:cubicBezTo>
                    <a:pt x="1308" y="1"/>
                    <a:pt x="1244" y="27"/>
                    <a:pt x="1196" y="78"/>
                  </a:cubicBezTo>
                  <a:lnTo>
                    <a:pt x="90" y="1259"/>
                  </a:lnTo>
                  <a:cubicBezTo>
                    <a:pt x="0" y="1348"/>
                    <a:pt x="0" y="1497"/>
                    <a:pt x="90" y="1593"/>
                  </a:cubicBezTo>
                  <a:lnTo>
                    <a:pt x="2218" y="3869"/>
                  </a:lnTo>
                  <a:cubicBezTo>
                    <a:pt x="2266" y="3918"/>
                    <a:pt x="2330" y="3950"/>
                    <a:pt x="2399" y="3950"/>
                  </a:cubicBezTo>
                  <a:cubicBezTo>
                    <a:pt x="2404" y="3950"/>
                    <a:pt x="2409" y="3944"/>
                    <a:pt x="2414" y="3944"/>
                  </a:cubicBezTo>
                  <a:cubicBezTo>
                    <a:pt x="2483" y="3944"/>
                    <a:pt x="2553" y="3907"/>
                    <a:pt x="2596" y="3849"/>
                  </a:cubicBezTo>
                  <a:lnTo>
                    <a:pt x="4005" y="1929"/>
                  </a:lnTo>
                  <a:cubicBezTo>
                    <a:pt x="4042" y="1875"/>
                    <a:pt x="4058" y="1806"/>
                    <a:pt x="4047" y="1737"/>
                  </a:cubicBezTo>
                  <a:cubicBezTo>
                    <a:pt x="4032" y="1667"/>
                    <a:pt x="3995" y="1610"/>
                    <a:pt x="3936" y="1571"/>
                  </a:cubicBezTo>
                  <a:lnTo>
                    <a:pt x="1505" y="40"/>
                  </a:lnTo>
                  <a:cubicBezTo>
                    <a:pt x="1464" y="13"/>
                    <a:pt x="1418" y="1"/>
                    <a:pt x="137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24;p36">
              <a:extLst>
                <a:ext uri="{FF2B5EF4-FFF2-40B4-BE49-F238E27FC236}">
                  <a16:creationId xmlns:a16="http://schemas.microsoft.com/office/drawing/2014/main" id="{1FC53AC8-BB69-4771-8A06-616C0B22164F}"/>
                </a:ext>
              </a:extLst>
            </p:cNvPr>
            <p:cNvSpPr/>
            <p:nvPr/>
          </p:nvSpPr>
          <p:spPr>
            <a:xfrm>
              <a:off x="4881250" y="1511675"/>
              <a:ext cx="486700" cy="793600"/>
            </a:xfrm>
            <a:custGeom>
              <a:avLst/>
              <a:gdLst/>
              <a:ahLst/>
              <a:cxnLst/>
              <a:rect l="l" t="t" r="r" b="b"/>
              <a:pathLst>
                <a:path w="19468" h="31744" extrusionOk="0">
                  <a:moveTo>
                    <a:pt x="12850" y="0"/>
                  </a:moveTo>
                  <a:lnTo>
                    <a:pt x="10596" y="14889"/>
                  </a:lnTo>
                  <a:lnTo>
                    <a:pt x="1" y="27016"/>
                  </a:lnTo>
                  <a:lnTo>
                    <a:pt x="3580" y="31744"/>
                  </a:lnTo>
                  <a:lnTo>
                    <a:pt x="15356" y="20309"/>
                  </a:lnTo>
                  <a:cubicBezTo>
                    <a:pt x="16277" y="19415"/>
                    <a:pt x="16984" y="18313"/>
                    <a:pt x="17409" y="17101"/>
                  </a:cubicBezTo>
                  <a:lnTo>
                    <a:pt x="19468" y="11277"/>
                  </a:lnTo>
                  <a:cubicBezTo>
                    <a:pt x="19468" y="11277"/>
                    <a:pt x="19313" y="5261"/>
                    <a:pt x="17058" y="2857"/>
                  </a:cubicBezTo>
                  <a:lnTo>
                    <a:pt x="12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25;p36">
              <a:extLst>
                <a:ext uri="{FF2B5EF4-FFF2-40B4-BE49-F238E27FC236}">
                  <a16:creationId xmlns:a16="http://schemas.microsoft.com/office/drawing/2014/main" id="{CA1C8DA6-58D3-48BC-B893-26DFA10DD3D9}"/>
                </a:ext>
              </a:extLst>
            </p:cNvPr>
            <p:cNvSpPr/>
            <p:nvPr/>
          </p:nvSpPr>
          <p:spPr>
            <a:xfrm>
              <a:off x="4874450" y="1505500"/>
              <a:ext cx="499600" cy="806050"/>
            </a:xfrm>
            <a:custGeom>
              <a:avLst/>
              <a:gdLst/>
              <a:ahLst/>
              <a:cxnLst/>
              <a:rect l="l" t="t" r="r" b="b"/>
              <a:pathLst>
                <a:path w="19984" h="32242" extrusionOk="0">
                  <a:moveTo>
                    <a:pt x="13120" y="0"/>
                  </a:moveTo>
                  <a:cubicBezTo>
                    <a:pt x="12998" y="0"/>
                    <a:pt x="12897" y="86"/>
                    <a:pt x="12879" y="210"/>
                  </a:cubicBezTo>
                  <a:lnTo>
                    <a:pt x="10633" y="15023"/>
                  </a:lnTo>
                  <a:lnTo>
                    <a:pt x="86" y="27103"/>
                  </a:lnTo>
                  <a:cubicBezTo>
                    <a:pt x="6" y="27189"/>
                    <a:pt x="1" y="27321"/>
                    <a:pt x="76" y="27412"/>
                  </a:cubicBezTo>
                  <a:lnTo>
                    <a:pt x="3656" y="32140"/>
                  </a:lnTo>
                  <a:cubicBezTo>
                    <a:pt x="3693" y="32199"/>
                    <a:pt x="3762" y="32236"/>
                    <a:pt x="3830" y="32241"/>
                  </a:cubicBezTo>
                  <a:lnTo>
                    <a:pt x="3852" y="32241"/>
                  </a:lnTo>
                  <a:cubicBezTo>
                    <a:pt x="3916" y="32241"/>
                    <a:pt x="3975" y="32214"/>
                    <a:pt x="4022" y="32172"/>
                  </a:cubicBezTo>
                  <a:lnTo>
                    <a:pt x="15798" y="20736"/>
                  </a:lnTo>
                  <a:cubicBezTo>
                    <a:pt x="16745" y="19817"/>
                    <a:pt x="17479" y="18673"/>
                    <a:pt x="17916" y="17433"/>
                  </a:cubicBezTo>
                  <a:lnTo>
                    <a:pt x="19974" y="11608"/>
                  </a:lnTo>
                  <a:cubicBezTo>
                    <a:pt x="19979" y="11577"/>
                    <a:pt x="19984" y="11551"/>
                    <a:pt x="19984" y="11519"/>
                  </a:cubicBezTo>
                  <a:cubicBezTo>
                    <a:pt x="19979" y="11269"/>
                    <a:pt x="19804" y="5380"/>
                    <a:pt x="17511" y="2934"/>
                  </a:cubicBezTo>
                  <a:cubicBezTo>
                    <a:pt x="17464" y="2882"/>
                    <a:pt x="17399" y="2856"/>
                    <a:pt x="17334" y="2856"/>
                  </a:cubicBezTo>
                  <a:cubicBezTo>
                    <a:pt x="17273" y="2856"/>
                    <a:pt x="17212" y="2879"/>
                    <a:pt x="17165" y="2923"/>
                  </a:cubicBezTo>
                  <a:cubicBezTo>
                    <a:pt x="17064" y="3019"/>
                    <a:pt x="17059" y="3173"/>
                    <a:pt x="17150" y="3274"/>
                  </a:cubicBezTo>
                  <a:cubicBezTo>
                    <a:pt x="19218" y="5476"/>
                    <a:pt x="19468" y="10933"/>
                    <a:pt x="19490" y="11487"/>
                  </a:cubicBezTo>
                  <a:lnTo>
                    <a:pt x="17447" y="17269"/>
                  </a:lnTo>
                  <a:cubicBezTo>
                    <a:pt x="17038" y="18438"/>
                    <a:pt x="16346" y="19513"/>
                    <a:pt x="15458" y="20380"/>
                  </a:cubicBezTo>
                  <a:lnTo>
                    <a:pt x="3879" y="31625"/>
                  </a:lnTo>
                  <a:lnTo>
                    <a:pt x="587" y="27273"/>
                  </a:lnTo>
                  <a:lnTo>
                    <a:pt x="11054" y="15295"/>
                  </a:lnTo>
                  <a:cubicBezTo>
                    <a:pt x="11080" y="15263"/>
                    <a:pt x="11102" y="15215"/>
                    <a:pt x="11107" y="15173"/>
                  </a:cubicBezTo>
                  <a:lnTo>
                    <a:pt x="13367" y="286"/>
                  </a:lnTo>
                  <a:cubicBezTo>
                    <a:pt x="13384" y="146"/>
                    <a:pt x="13293" y="24"/>
                    <a:pt x="13161" y="3"/>
                  </a:cubicBezTo>
                  <a:cubicBezTo>
                    <a:pt x="13147" y="1"/>
                    <a:pt x="13133" y="0"/>
                    <a:pt x="1312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26;p36">
              <a:extLst>
                <a:ext uri="{FF2B5EF4-FFF2-40B4-BE49-F238E27FC236}">
                  <a16:creationId xmlns:a16="http://schemas.microsoft.com/office/drawing/2014/main" id="{DCAF8A8D-BAFE-4E9B-83AF-491D257FE061}"/>
                </a:ext>
              </a:extLst>
            </p:cNvPr>
            <p:cNvSpPr/>
            <p:nvPr/>
          </p:nvSpPr>
          <p:spPr>
            <a:xfrm>
              <a:off x="6606425" y="913250"/>
              <a:ext cx="28200" cy="53675"/>
            </a:xfrm>
            <a:custGeom>
              <a:avLst/>
              <a:gdLst/>
              <a:ahLst/>
              <a:cxnLst/>
              <a:rect l="l" t="t" r="r" b="b"/>
              <a:pathLst>
                <a:path w="1128" h="2147" extrusionOk="0">
                  <a:moveTo>
                    <a:pt x="212" y="0"/>
                  </a:moveTo>
                  <a:cubicBezTo>
                    <a:pt x="126" y="0"/>
                    <a:pt x="41" y="61"/>
                    <a:pt x="22" y="152"/>
                  </a:cubicBezTo>
                  <a:cubicBezTo>
                    <a:pt x="1" y="253"/>
                    <a:pt x="65" y="348"/>
                    <a:pt x="165" y="370"/>
                  </a:cubicBezTo>
                  <a:cubicBezTo>
                    <a:pt x="171" y="370"/>
                    <a:pt x="681" y="481"/>
                    <a:pt x="708" y="812"/>
                  </a:cubicBezTo>
                  <a:cubicBezTo>
                    <a:pt x="740" y="1141"/>
                    <a:pt x="432" y="1678"/>
                    <a:pt x="310" y="1853"/>
                  </a:cubicBezTo>
                  <a:cubicBezTo>
                    <a:pt x="251" y="1939"/>
                    <a:pt x="273" y="2056"/>
                    <a:pt x="357" y="2115"/>
                  </a:cubicBezTo>
                  <a:cubicBezTo>
                    <a:pt x="389" y="2135"/>
                    <a:pt x="426" y="2147"/>
                    <a:pt x="464" y="2147"/>
                  </a:cubicBezTo>
                  <a:cubicBezTo>
                    <a:pt x="522" y="2147"/>
                    <a:pt x="580" y="2120"/>
                    <a:pt x="612" y="2066"/>
                  </a:cubicBezTo>
                  <a:cubicBezTo>
                    <a:pt x="666" y="1987"/>
                    <a:pt x="1128" y="1301"/>
                    <a:pt x="1081" y="775"/>
                  </a:cubicBezTo>
                  <a:cubicBezTo>
                    <a:pt x="1022" y="168"/>
                    <a:pt x="273" y="14"/>
                    <a:pt x="241" y="2"/>
                  </a:cubicBezTo>
                  <a:cubicBezTo>
                    <a:pt x="231" y="1"/>
                    <a:pt x="222" y="0"/>
                    <a:pt x="21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27;p36">
              <a:extLst>
                <a:ext uri="{FF2B5EF4-FFF2-40B4-BE49-F238E27FC236}">
                  <a16:creationId xmlns:a16="http://schemas.microsoft.com/office/drawing/2014/main" id="{C19709F6-E36A-4748-9995-EF0FA655D618}"/>
                </a:ext>
              </a:extLst>
            </p:cNvPr>
            <p:cNvSpPr/>
            <p:nvPr/>
          </p:nvSpPr>
          <p:spPr>
            <a:xfrm>
              <a:off x="6618650" y="919725"/>
              <a:ext cx="34500" cy="47200"/>
            </a:xfrm>
            <a:custGeom>
              <a:avLst/>
              <a:gdLst/>
              <a:ahLst/>
              <a:cxnLst/>
              <a:rect l="l" t="t" r="r" b="b"/>
              <a:pathLst>
                <a:path w="1380" h="1888" extrusionOk="0">
                  <a:moveTo>
                    <a:pt x="293" y="1"/>
                  </a:moveTo>
                  <a:cubicBezTo>
                    <a:pt x="238" y="1"/>
                    <a:pt x="198" y="3"/>
                    <a:pt x="182" y="5"/>
                  </a:cubicBezTo>
                  <a:cubicBezTo>
                    <a:pt x="76" y="10"/>
                    <a:pt x="1" y="94"/>
                    <a:pt x="7" y="196"/>
                  </a:cubicBezTo>
                  <a:cubicBezTo>
                    <a:pt x="12" y="292"/>
                    <a:pt x="93" y="372"/>
                    <a:pt x="183" y="372"/>
                  </a:cubicBezTo>
                  <a:cubicBezTo>
                    <a:pt x="188" y="372"/>
                    <a:pt x="193" y="372"/>
                    <a:pt x="199" y="371"/>
                  </a:cubicBezTo>
                  <a:cubicBezTo>
                    <a:pt x="217" y="371"/>
                    <a:pt x="236" y="370"/>
                    <a:pt x="255" y="370"/>
                  </a:cubicBezTo>
                  <a:cubicBezTo>
                    <a:pt x="520" y="370"/>
                    <a:pt x="886" y="435"/>
                    <a:pt x="916" y="573"/>
                  </a:cubicBezTo>
                  <a:cubicBezTo>
                    <a:pt x="970" y="808"/>
                    <a:pt x="746" y="1334"/>
                    <a:pt x="592" y="1611"/>
                  </a:cubicBezTo>
                  <a:cubicBezTo>
                    <a:pt x="538" y="1702"/>
                    <a:pt x="570" y="1813"/>
                    <a:pt x="661" y="1861"/>
                  </a:cubicBezTo>
                  <a:cubicBezTo>
                    <a:pt x="687" y="1876"/>
                    <a:pt x="719" y="1888"/>
                    <a:pt x="751" y="1888"/>
                  </a:cubicBezTo>
                  <a:cubicBezTo>
                    <a:pt x="815" y="1888"/>
                    <a:pt x="879" y="1850"/>
                    <a:pt x="911" y="1792"/>
                  </a:cubicBezTo>
                  <a:cubicBezTo>
                    <a:pt x="958" y="1707"/>
                    <a:pt x="1379" y="941"/>
                    <a:pt x="1277" y="494"/>
                  </a:cubicBezTo>
                  <a:cubicBezTo>
                    <a:pt x="1181" y="57"/>
                    <a:pt x="558" y="1"/>
                    <a:pt x="29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28;p36">
              <a:extLst>
                <a:ext uri="{FF2B5EF4-FFF2-40B4-BE49-F238E27FC236}">
                  <a16:creationId xmlns:a16="http://schemas.microsoft.com/office/drawing/2014/main" id="{FC76F6F3-62D6-4D2F-8314-DC15B56E878D}"/>
                </a:ext>
              </a:extLst>
            </p:cNvPr>
            <p:cNvSpPr/>
            <p:nvPr/>
          </p:nvSpPr>
          <p:spPr>
            <a:xfrm>
              <a:off x="5288675" y="3229025"/>
              <a:ext cx="248000" cy="146275"/>
            </a:xfrm>
            <a:custGeom>
              <a:avLst/>
              <a:gdLst/>
              <a:ahLst/>
              <a:cxnLst/>
              <a:rect l="l" t="t" r="r" b="b"/>
              <a:pathLst>
                <a:path w="9920" h="5851" extrusionOk="0">
                  <a:moveTo>
                    <a:pt x="798" y="0"/>
                  </a:moveTo>
                  <a:cubicBezTo>
                    <a:pt x="798" y="0"/>
                    <a:pt x="54" y="383"/>
                    <a:pt x="54" y="889"/>
                  </a:cubicBezTo>
                  <a:cubicBezTo>
                    <a:pt x="54" y="1399"/>
                    <a:pt x="0" y="2984"/>
                    <a:pt x="0" y="2984"/>
                  </a:cubicBezTo>
                  <a:lnTo>
                    <a:pt x="1303" y="3548"/>
                  </a:lnTo>
                  <a:lnTo>
                    <a:pt x="1585" y="2873"/>
                  </a:lnTo>
                  <a:cubicBezTo>
                    <a:pt x="1585" y="2873"/>
                    <a:pt x="2187" y="3575"/>
                    <a:pt x="2783" y="3771"/>
                  </a:cubicBezTo>
                  <a:cubicBezTo>
                    <a:pt x="3312" y="3946"/>
                    <a:pt x="7292" y="5850"/>
                    <a:pt x="8723" y="5850"/>
                  </a:cubicBezTo>
                  <a:cubicBezTo>
                    <a:pt x="8901" y="5850"/>
                    <a:pt x="9040" y="5821"/>
                    <a:pt x="9127" y="5755"/>
                  </a:cubicBezTo>
                  <a:cubicBezTo>
                    <a:pt x="9920" y="5160"/>
                    <a:pt x="6154" y="3575"/>
                    <a:pt x="6154" y="3575"/>
                  </a:cubicBezTo>
                  <a:lnTo>
                    <a:pt x="5160" y="1591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29;p36">
              <a:extLst>
                <a:ext uri="{FF2B5EF4-FFF2-40B4-BE49-F238E27FC236}">
                  <a16:creationId xmlns:a16="http://schemas.microsoft.com/office/drawing/2014/main" id="{0D100861-CA06-4778-A014-1C29C92B6B2A}"/>
                </a:ext>
              </a:extLst>
            </p:cNvPr>
            <p:cNvSpPr/>
            <p:nvPr/>
          </p:nvSpPr>
          <p:spPr>
            <a:xfrm>
              <a:off x="5929600" y="2763225"/>
              <a:ext cx="225950" cy="192300"/>
            </a:xfrm>
            <a:custGeom>
              <a:avLst/>
              <a:gdLst/>
              <a:ahLst/>
              <a:cxnLst/>
              <a:rect l="l" t="t" r="r" b="b"/>
              <a:pathLst>
                <a:path w="9038" h="7692" extrusionOk="0">
                  <a:moveTo>
                    <a:pt x="2043" y="0"/>
                  </a:moveTo>
                  <a:cubicBezTo>
                    <a:pt x="2043" y="0"/>
                    <a:pt x="718" y="133"/>
                    <a:pt x="586" y="628"/>
                  </a:cubicBezTo>
                  <a:cubicBezTo>
                    <a:pt x="458" y="1117"/>
                    <a:pt x="1" y="2639"/>
                    <a:pt x="1" y="2639"/>
                  </a:cubicBezTo>
                  <a:lnTo>
                    <a:pt x="1113" y="3516"/>
                  </a:lnTo>
                  <a:lnTo>
                    <a:pt x="1560" y="2931"/>
                  </a:lnTo>
                  <a:cubicBezTo>
                    <a:pt x="1560" y="2931"/>
                    <a:pt x="3256" y="5410"/>
                    <a:pt x="3777" y="5755"/>
                  </a:cubicBezTo>
                  <a:cubicBezTo>
                    <a:pt x="4258" y="6066"/>
                    <a:pt x="6713" y="7691"/>
                    <a:pt x="7838" y="7691"/>
                  </a:cubicBezTo>
                  <a:cubicBezTo>
                    <a:pt x="7946" y="7691"/>
                    <a:pt x="8042" y="7677"/>
                    <a:pt x="8122" y="7644"/>
                  </a:cubicBezTo>
                  <a:cubicBezTo>
                    <a:pt x="9038" y="7271"/>
                    <a:pt x="5191" y="4564"/>
                    <a:pt x="5191" y="4564"/>
                  </a:cubicBezTo>
                  <a:lnTo>
                    <a:pt x="5213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30;p36">
              <a:extLst>
                <a:ext uri="{FF2B5EF4-FFF2-40B4-BE49-F238E27FC236}">
                  <a16:creationId xmlns:a16="http://schemas.microsoft.com/office/drawing/2014/main" id="{488D4F70-1086-437D-AC08-AA80913BCF67}"/>
                </a:ext>
              </a:extLst>
            </p:cNvPr>
            <p:cNvSpPr/>
            <p:nvPr/>
          </p:nvSpPr>
          <p:spPr>
            <a:xfrm>
              <a:off x="3672675" y="3864100"/>
              <a:ext cx="226050" cy="192175"/>
            </a:xfrm>
            <a:custGeom>
              <a:avLst/>
              <a:gdLst/>
              <a:ahLst/>
              <a:cxnLst/>
              <a:rect l="l" t="t" r="r" b="b"/>
              <a:pathLst>
                <a:path w="9042" h="7687" extrusionOk="0">
                  <a:moveTo>
                    <a:pt x="2043" y="0"/>
                  </a:moveTo>
                  <a:cubicBezTo>
                    <a:pt x="2043" y="0"/>
                    <a:pt x="717" y="133"/>
                    <a:pt x="590" y="622"/>
                  </a:cubicBezTo>
                  <a:cubicBezTo>
                    <a:pt x="462" y="1117"/>
                    <a:pt x="0" y="2633"/>
                    <a:pt x="0" y="2633"/>
                  </a:cubicBezTo>
                  <a:lnTo>
                    <a:pt x="1117" y="3511"/>
                  </a:lnTo>
                  <a:lnTo>
                    <a:pt x="1564" y="2931"/>
                  </a:lnTo>
                  <a:cubicBezTo>
                    <a:pt x="1564" y="2931"/>
                    <a:pt x="3255" y="5409"/>
                    <a:pt x="3781" y="5750"/>
                  </a:cubicBezTo>
                  <a:cubicBezTo>
                    <a:pt x="4262" y="6065"/>
                    <a:pt x="6707" y="7687"/>
                    <a:pt x="7833" y="7687"/>
                  </a:cubicBezTo>
                  <a:cubicBezTo>
                    <a:pt x="7942" y="7687"/>
                    <a:pt x="8040" y="7672"/>
                    <a:pt x="8121" y="7638"/>
                  </a:cubicBezTo>
                  <a:cubicBezTo>
                    <a:pt x="9042" y="7266"/>
                    <a:pt x="5197" y="4564"/>
                    <a:pt x="5197" y="4564"/>
                  </a:cubicBezTo>
                  <a:lnTo>
                    <a:pt x="5217" y="1984"/>
                  </a:lnTo>
                  <a:lnTo>
                    <a:pt x="2043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1;p36">
              <a:extLst>
                <a:ext uri="{FF2B5EF4-FFF2-40B4-BE49-F238E27FC236}">
                  <a16:creationId xmlns:a16="http://schemas.microsoft.com/office/drawing/2014/main" id="{692E8940-5EDA-4CCF-9000-31514F78EFF9}"/>
                </a:ext>
              </a:extLst>
            </p:cNvPr>
            <p:cNvSpPr/>
            <p:nvPr/>
          </p:nvSpPr>
          <p:spPr>
            <a:xfrm>
              <a:off x="2741050" y="4117675"/>
              <a:ext cx="225950" cy="192175"/>
            </a:xfrm>
            <a:custGeom>
              <a:avLst/>
              <a:gdLst/>
              <a:ahLst/>
              <a:cxnLst/>
              <a:rect l="l" t="t" r="r" b="b"/>
              <a:pathLst>
                <a:path w="9038" h="7687" extrusionOk="0">
                  <a:moveTo>
                    <a:pt x="2038" y="1"/>
                  </a:moveTo>
                  <a:cubicBezTo>
                    <a:pt x="2038" y="1"/>
                    <a:pt x="719" y="134"/>
                    <a:pt x="586" y="622"/>
                  </a:cubicBezTo>
                  <a:cubicBezTo>
                    <a:pt x="459" y="1118"/>
                    <a:pt x="0" y="2633"/>
                    <a:pt x="0" y="2633"/>
                  </a:cubicBezTo>
                  <a:lnTo>
                    <a:pt x="1112" y="3511"/>
                  </a:lnTo>
                  <a:lnTo>
                    <a:pt x="1559" y="2925"/>
                  </a:lnTo>
                  <a:cubicBezTo>
                    <a:pt x="1559" y="2925"/>
                    <a:pt x="3256" y="5409"/>
                    <a:pt x="3778" y="5750"/>
                  </a:cubicBezTo>
                  <a:cubicBezTo>
                    <a:pt x="4257" y="6066"/>
                    <a:pt x="6711" y="7686"/>
                    <a:pt x="7837" y="7686"/>
                  </a:cubicBezTo>
                  <a:cubicBezTo>
                    <a:pt x="7946" y="7686"/>
                    <a:pt x="8042" y="7671"/>
                    <a:pt x="8123" y="7638"/>
                  </a:cubicBezTo>
                  <a:cubicBezTo>
                    <a:pt x="9037" y="7266"/>
                    <a:pt x="5192" y="4564"/>
                    <a:pt x="5192" y="4564"/>
                  </a:cubicBezTo>
                  <a:lnTo>
                    <a:pt x="5214" y="1979"/>
                  </a:lnTo>
                  <a:lnTo>
                    <a:pt x="203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2;p36">
              <a:extLst>
                <a:ext uri="{FF2B5EF4-FFF2-40B4-BE49-F238E27FC236}">
                  <a16:creationId xmlns:a16="http://schemas.microsoft.com/office/drawing/2014/main" id="{38EF826C-9408-4081-B699-C6F43DC4984E}"/>
                </a:ext>
              </a:extLst>
            </p:cNvPr>
            <p:cNvSpPr/>
            <p:nvPr/>
          </p:nvSpPr>
          <p:spPr>
            <a:xfrm>
              <a:off x="3662425" y="2031700"/>
              <a:ext cx="352350" cy="320275"/>
            </a:xfrm>
            <a:custGeom>
              <a:avLst/>
              <a:gdLst/>
              <a:ahLst/>
              <a:cxnLst/>
              <a:rect l="l" t="t" r="r" b="b"/>
              <a:pathLst>
                <a:path w="14094" h="12811" extrusionOk="0">
                  <a:moveTo>
                    <a:pt x="5716" y="0"/>
                  </a:moveTo>
                  <a:cubicBezTo>
                    <a:pt x="2992" y="0"/>
                    <a:pt x="0" y="3727"/>
                    <a:pt x="835" y="6124"/>
                  </a:cubicBezTo>
                  <a:cubicBezTo>
                    <a:pt x="1682" y="8549"/>
                    <a:pt x="5330" y="10624"/>
                    <a:pt x="5330" y="10624"/>
                  </a:cubicBezTo>
                  <a:cubicBezTo>
                    <a:pt x="5330" y="10624"/>
                    <a:pt x="7293" y="12656"/>
                    <a:pt x="10484" y="12804"/>
                  </a:cubicBezTo>
                  <a:cubicBezTo>
                    <a:pt x="10581" y="12808"/>
                    <a:pt x="10675" y="12811"/>
                    <a:pt x="10767" y="12811"/>
                  </a:cubicBezTo>
                  <a:cubicBezTo>
                    <a:pt x="13696" y="12811"/>
                    <a:pt x="14093" y="10600"/>
                    <a:pt x="12660" y="7651"/>
                  </a:cubicBezTo>
                  <a:cubicBezTo>
                    <a:pt x="11187" y="4614"/>
                    <a:pt x="8563" y="87"/>
                    <a:pt x="5814" y="2"/>
                  </a:cubicBezTo>
                  <a:cubicBezTo>
                    <a:pt x="5781" y="1"/>
                    <a:pt x="5749" y="0"/>
                    <a:pt x="57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3;p36">
              <a:extLst>
                <a:ext uri="{FF2B5EF4-FFF2-40B4-BE49-F238E27FC236}">
                  <a16:creationId xmlns:a16="http://schemas.microsoft.com/office/drawing/2014/main" id="{36C73C6B-C8F9-4058-8CB8-9D779B1ED370}"/>
                </a:ext>
              </a:extLst>
            </p:cNvPr>
            <p:cNvSpPr/>
            <p:nvPr/>
          </p:nvSpPr>
          <p:spPr>
            <a:xfrm>
              <a:off x="3667750" y="2025425"/>
              <a:ext cx="343900" cy="332650"/>
            </a:xfrm>
            <a:custGeom>
              <a:avLst/>
              <a:gdLst/>
              <a:ahLst/>
              <a:cxnLst/>
              <a:rect l="l" t="t" r="r" b="b"/>
              <a:pathLst>
                <a:path w="13756" h="13306" extrusionOk="0">
                  <a:moveTo>
                    <a:pt x="5590" y="498"/>
                  </a:moveTo>
                  <a:cubicBezTo>
                    <a:pt x="8095" y="577"/>
                    <a:pt x="10579" y="4625"/>
                    <a:pt x="12228" y="8013"/>
                  </a:cubicBezTo>
                  <a:cubicBezTo>
                    <a:pt x="13063" y="9736"/>
                    <a:pt x="13233" y="11135"/>
                    <a:pt x="12697" y="11955"/>
                  </a:cubicBezTo>
                  <a:cubicBezTo>
                    <a:pt x="12319" y="12524"/>
                    <a:pt x="11596" y="12812"/>
                    <a:pt x="10551" y="12812"/>
                  </a:cubicBezTo>
                  <a:cubicBezTo>
                    <a:pt x="10463" y="12812"/>
                    <a:pt x="10374" y="12810"/>
                    <a:pt x="10282" y="12806"/>
                  </a:cubicBezTo>
                  <a:cubicBezTo>
                    <a:pt x="7233" y="12667"/>
                    <a:pt x="5313" y="10720"/>
                    <a:pt x="5298" y="10705"/>
                  </a:cubicBezTo>
                  <a:lnTo>
                    <a:pt x="5239" y="10662"/>
                  </a:lnTo>
                  <a:cubicBezTo>
                    <a:pt x="5202" y="10641"/>
                    <a:pt x="1660" y="8604"/>
                    <a:pt x="857" y="6296"/>
                  </a:cubicBezTo>
                  <a:cubicBezTo>
                    <a:pt x="516" y="5322"/>
                    <a:pt x="857" y="4008"/>
                    <a:pt x="1761" y="2779"/>
                  </a:cubicBezTo>
                  <a:cubicBezTo>
                    <a:pt x="2787" y="1386"/>
                    <a:pt x="4250" y="498"/>
                    <a:pt x="5510" y="498"/>
                  </a:cubicBezTo>
                  <a:close/>
                  <a:moveTo>
                    <a:pt x="5487" y="0"/>
                  </a:moveTo>
                  <a:cubicBezTo>
                    <a:pt x="4084" y="0"/>
                    <a:pt x="2473" y="977"/>
                    <a:pt x="1361" y="2487"/>
                  </a:cubicBezTo>
                  <a:cubicBezTo>
                    <a:pt x="362" y="3849"/>
                    <a:pt x="0" y="5332"/>
                    <a:pt x="389" y="6455"/>
                  </a:cubicBezTo>
                  <a:cubicBezTo>
                    <a:pt x="1223" y="8849"/>
                    <a:pt x="4585" y="10853"/>
                    <a:pt x="4967" y="11071"/>
                  </a:cubicBezTo>
                  <a:cubicBezTo>
                    <a:pt x="5218" y="11327"/>
                    <a:pt x="7170" y="13162"/>
                    <a:pt x="10255" y="13300"/>
                  </a:cubicBezTo>
                  <a:cubicBezTo>
                    <a:pt x="10361" y="13305"/>
                    <a:pt x="10457" y="13305"/>
                    <a:pt x="10559" y="13305"/>
                  </a:cubicBezTo>
                  <a:cubicBezTo>
                    <a:pt x="11777" y="13305"/>
                    <a:pt x="12633" y="12944"/>
                    <a:pt x="13105" y="12225"/>
                  </a:cubicBezTo>
                  <a:cubicBezTo>
                    <a:pt x="13755" y="11242"/>
                    <a:pt x="13601" y="9711"/>
                    <a:pt x="12670" y="7796"/>
                  </a:cubicBezTo>
                  <a:cubicBezTo>
                    <a:pt x="10967" y="4290"/>
                    <a:pt x="8362" y="93"/>
                    <a:pt x="5606" y="3"/>
                  </a:cubicBezTo>
                  <a:cubicBezTo>
                    <a:pt x="5566" y="1"/>
                    <a:pt x="5527" y="0"/>
                    <a:pt x="548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4;p36">
              <a:extLst>
                <a:ext uri="{FF2B5EF4-FFF2-40B4-BE49-F238E27FC236}">
                  <a16:creationId xmlns:a16="http://schemas.microsoft.com/office/drawing/2014/main" id="{1385149C-6F8D-4E37-81E5-E551142FCDE6}"/>
                </a:ext>
              </a:extLst>
            </p:cNvPr>
            <p:cNvSpPr/>
            <p:nvPr/>
          </p:nvSpPr>
          <p:spPr>
            <a:xfrm>
              <a:off x="3611475" y="2015125"/>
              <a:ext cx="251900" cy="294150"/>
            </a:xfrm>
            <a:custGeom>
              <a:avLst/>
              <a:gdLst/>
              <a:ahLst/>
              <a:cxnLst/>
              <a:rect l="l" t="t" r="r" b="b"/>
              <a:pathLst>
                <a:path w="10076" h="11766" extrusionOk="0">
                  <a:moveTo>
                    <a:pt x="7868" y="0"/>
                  </a:moveTo>
                  <a:cubicBezTo>
                    <a:pt x="7056" y="0"/>
                    <a:pt x="5986" y="390"/>
                    <a:pt x="4672" y="1143"/>
                  </a:cubicBezTo>
                  <a:cubicBezTo>
                    <a:pt x="1884" y="2739"/>
                    <a:pt x="1" y="6952"/>
                    <a:pt x="2097" y="9357"/>
                  </a:cubicBezTo>
                  <a:cubicBezTo>
                    <a:pt x="4193" y="11765"/>
                    <a:pt x="6682" y="11105"/>
                    <a:pt x="7368" y="11287"/>
                  </a:cubicBezTo>
                  <a:cubicBezTo>
                    <a:pt x="7368" y="11287"/>
                    <a:pt x="7905" y="9217"/>
                    <a:pt x="7942" y="7531"/>
                  </a:cubicBezTo>
                  <a:cubicBezTo>
                    <a:pt x="7984" y="5846"/>
                    <a:pt x="7304" y="6293"/>
                    <a:pt x="6842" y="4362"/>
                  </a:cubicBezTo>
                  <a:cubicBezTo>
                    <a:pt x="6379" y="2431"/>
                    <a:pt x="10075" y="3441"/>
                    <a:pt x="9612" y="1511"/>
                  </a:cubicBezTo>
                  <a:cubicBezTo>
                    <a:pt x="9367" y="492"/>
                    <a:pt x="8780" y="0"/>
                    <a:pt x="786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35;p36">
              <a:extLst>
                <a:ext uri="{FF2B5EF4-FFF2-40B4-BE49-F238E27FC236}">
                  <a16:creationId xmlns:a16="http://schemas.microsoft.com/office/drawing/2014/main" id="{0A1B2763-615C-44D4-AFC3-870EFE0E109C}"/>
                </a:ext>
              </a:extLst>
            </p:cNvPr>
            <p:cNvSpPr/>
            <p:nvPr/>
          </p:nvSpPr>
          <p:spPr>
            <a:xfrm>
              <a:off x="2791975" y="3351900"/>
              <a:ext cx="962775" cy="815275"/>
            </a:xfrm>
            <a:custGeom>
              <a:avLst/>
              <a:gdLst/>
              <a:ahLst/>
              <a:cxnLst/>
              <a:rect l="l" t="t" r="r" b="b"/>
              <a:pathLst>
                <a:path w="38511" h="32611" extrusionOk="0">
                  <a:moveTo>
                    <a:pt x="22011" y="0"/>
                  </a:moveTo>
                  <a:lnTo>
                    <a:pt x="23335" y="5755"/>
                  </a:lnTo>
                  <a:lnTo>
                    <a:pt x="18223" y="20977"/>
                  </a:lnTo>
                  <a:lnTo>
                    <a:pt x="1" y="30632"/>
                  </a:lnTo>
                  <a:lnTo>
                    <a:pt x="3177" y="32610"/>
                  </a:lnTo>
                  <a:lnTo>
                    <a:pt x="26403" y="24956"/>
                  </a:lnTo>
                  <a:lnTo>
                    <a:pt x="38510" y="5877"/>
                  </a:lnTo>
                  <a:lnTo>
                    <a:pt x="22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36;p36">
              <a:extLst>
                <a:ext uri="{FF2B5EF4-FFF2-40B4-BE49-F238E27FC236}">
                  <a16:creationId xmlns:a16="http://schemas.microsoft.com/office/drawing/2014/main" id="{C8B01A8C-B074-46DE-94BA-8EDC83015C49}"/>
                </a:ext>
              </a:extLst>
            </p:cNvPr>
            <p:cNvSpPr/>
            <p:nvPr/>
          </p:nvSpPr>
          <p:spPr>
            <a:xfrm>
              <a:off x="2779625" y="3342325"/>
              <a:ext cx="984400" cy="831600"/>
            </a:xfrm>
            <a:custGeom>
              <a:avLst/>
              <a:gdLst/>
              <a:ahLst/>
              <a:cxnLst/>
              <a:rect l="l" t="t" r="r" b="b"/>
              <a:pathLst>
                <a:path w="39376" h="33264" extrusionOk="0">
                  <a:moveTo>
                    <a:pt x="22844" y="771"/>
                  </a:moveTo>
                  <a:lnTo>
                    <a:pt x="38626" y="6388"/>
                  </a:lnTo>
                  <a:lnTo>
                    <a:pt x="26738" y="25131"/>
                  </a:lnTo>
                  <a:lnTo>
                    <a:pt x="3703" y="32721"/>
                  </a:lnTo>
                  <a:lnTo>
                    <a:pt x="990" y="31030"/>
                  </a:lnTo>
                  <a:lnTo>
                    <a:pt x="18919" y="21531"/>
                  </a:lnTo>
                  <a:lnTo>
                    <a:pt x="24084" y="6149"/>
                  </a:lnTo>
                  <a:lnTo>
                    <a:pt x="22844" y="771"/>
                  </a:lnTo>
                  <a:close/>
                  <a:moveTo>
                    <a:pt x="22159" y="0"/>
                  </a:moveTo>
                  <a:lnTo>
                    <a:pt x="23573" y="6122"/>
                  </a:lnTo>
                  <a:lnTo>
                    <a:pt x="18516" y="21185"/>
                  </a:lnTo>
                  <a:lnTo>
                    <a:pt x="1" y="30993"/>
                  </a:lnTo>
                  <a:lnTo>
                    <a:pt x="3639" y="33264"/>
                  </a:lnTo>
                  <a:lnTo>
                    <a:pt x="27063" y="25546"/>
                  </a:lnTo>
                  <a:lnTo>
                    <a:pt x="39376" y="6127"/>
                  </a:lnTo>
                  <a:lnTo>
                    <a:pt x="22159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37;p36">
              <a:extLst>
                <a:ext uri="{FF2B5EF4-FFF2-40B4-BE49-F238E27FC236}">
                  <a16:creationId xmlns:a16="http://schemas.microsoft.com/office/drawing/2014/main" id="{01111C54-4366-4895-8F86-BDF161C74A74}"/>
                </a:ext>
              </a:extLst>
            </p:cNvPr>
            <p:cNvSpPr/>
            <p:nvPr/>
          </p:nvSpPr>
          <p:spPr>
            <a:xfrm>
              <a:off x="3317225" y="3056625"/>
              <a:ext cx="1084425" cy="858825"/>
            </a:xfrm>
            <a:custGeom>
              <a:avLst/>
              <a:gdLst/>
              <a:ahLst/>
              <a:cxnLst/>
              <a:rect l="l" t="t" r="r" b="b"/>
              <a:pathLst>
                <a:path w="43377" h="34353" extrusionOk="0">
                  <a:moveTo>
                    <a:pt x="11098" y="0"/>
                  </a:moveTo>
                  <a:cubicBezTo>
                    <a:pt x="6822" y="0"/>
                    <a:pt x="2457" y="6184"/>
                    <a:pt x="2457" y="6184"/>
                  </a:cubicBezTo>
                  <a:cubicBezTo>
                    <a:pt x="2457" y="6184"/>
                    <a:pt x="0" y="6205"/>
                    <a:pt x="687" y="13262"/>
                  </a:cubicBezTo>
                  <a:cubicBezTo>
                    <a:pt x="1064" y="17116"/>
                    <a:pt x="5627" y="18224"/>
                    <a:pt x="10750" y="18224"/>
                  </a:cubicBezTo>
                  <a:cubicBezTo>
                    <a:pt x="17685" y="18224"/>
                    <a:pt x="25648" y="16194"/>
                    <a:pt x="25648" y="16193"/>
                  </a:cubicBezTo>
                  <a:lnTo>
                    <a:pt x="25648" y="16193"/>
                  </a:lnTo>
                  <a:lnTo>
                    <a:pt x="15287" y="32283"/>
                  </a:lnTo>
                  <a:lnTo>
                    <a:pt x="19781" y="34352"/>
                  </a:lnTo>
                  <a:cubicBezTo>
                    <a:pt x="19781" y="34352"/>
                    <a:pt x="43377" y="13928"/>
                    <a:pt x="43377" y="9061"/>
                  </a:cubicBezTo>
                  <a:cubicBezTo>
                    <a:pt x="43377" y="7077"/>
                    <a:pt x="39261" y="6490"/>
                    <a:pt x="34386" y="6490"/>
                  </a:cubicBezTo>
                  <a:cubicBezTo>
                    <a:pt x="27299" y="6490"/>
                    <a:pt x="18606" y="7731"/>
                    <a:pt x="18606" y="7731"/>
                  </a:cubicBezTo>
                  <a:cubicBezTo>
                    <a:pt x="18606" y="7731"/>
                    <a:pt x="17053" y="1758"/>
                    <a:pt x="12409" y="210"/>
                  </a:cubicBezTo>
                  <a:cubicBezTo>
                    <a:pt x="11976" y="66"/>
                    <a:pt x="11537" y="0"/>
                    <a:pt x="1109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38;p36">
              <a:extLst>
                <a:ext uri="{FF2B5EF4-FFF2-40B4-BE49-F238E27FC236}">
                  <a16:creationId xmlns:a16="http://schemas.microsoft.com/office/drawing/2014/main" id="{9F2DED6B-EE49-4EEB-AE43-9529D0EA41A5}"/>
                </a:ext>
              </a:extLst>
            </p:cNvPr>
            <p:cNvSpPr/>
            <p:nvPr/>
          </p:nvSpPr>
          <p:spPr>
            <a:xfrm>
              <a:off x="3317875" y="3050425"/>
              <a:ext cx="1090000" cy="872325"/>
            </a:xfrm>
            <a:custGeom>
              <a:avLst/>
              <a:gdLst/>
              <a:ahLst/>
              <a:cxnLst/>
              <a:rect l="l" t="t" r="r" b="b"/>
              <a:pathLst>
                <a:path w="43600" h="34893" extrusionOk="0">
                  <a:moveTo>
                    <a:pt x="11077" y="497"/>
                  </a:moveTo>
                  <a:cubicBezTo>
                    <a:pt x="11490" y="497"/>
                    <a:pt x="11900" y="558"/>
                    <a:pt x="12304" y="693"/>
                  </a:cubicBezTo>
                  <a:cubicBezTo>
                    <a:pt x="16767" y="2181"/>
                    <a:pt x="18324" y="7984"/>
                    <a:pt x="18341" y="8043"/>
                  </a:cubicBezTo>
                  <a:lnTo>
                    <a:pt x="18394" y="8256"/>
                  </a:lnTo>
                  <a:lnTo>
                    <a:pt x="18611" y="8224"/>
                  </a:lnTo>
                  <a:cubicBezTo>
                    <a:pt x="18747" y="8207"/>
                    <a:pt x="27443" y="6982"/>
                    <a:pt x="34445" y="6982"/>
                  </a:cubicBezTo>
                  <a:cubicBezTo>
                    <a:pt x="38170" y="6982"/>
                    <a:pt x="41416" y="7329"/>
                    <a:pt x="42637" y="8389"/>
                  </a:cubicBezTo>
                  <a:cubicBezTo>
                    <a:pt x="42951" y="8660"/>
                    <a:pt x="43106" y="8963"/>
                    <a:pt x="43106" y="9309"/>
                  </a:cubicBezTo>
                  <a:cubicBezTo>
                    <a:pt x="43106" y="13830"/>
                    <a:pt x="21532" y="32729"/>
                    <a:pt x="19713" y="34313"/>
                  </a:cubicBezTo>
                  <a:lnTo>
                    <a:pt x="15623" y="32425"/>
                  </a:lnTo>
                  <a:lnTo>
                    <a:pt x="26165" y="16043"/>
                  </a:lnTo>
                  <a:lnTo>
                    <a:pt x="26165" y="16043"/>
                  </a:lnTo>
                  <a:lnTo>
                    <a:pt x="25558" y="16203"/>
                  </a:lnTo>
                  <a:cubicBezTo>
                    <a:pt x="25443" y="16231"/>
                    <a:pt x="17532" y="18219"/>
                    <a:pt x="10696" y="18219"/>
                  </a:cubicBezTo>
                  <a:cubicBezTo>
                    <a:pt x="7494" y="18219"/>
                    <a:pt x="4527" y="17783"/>
                    <a:pt x="2708" y="16505"/>
                  </a:cubicBezTo>
                  <a:cubicBezTo>
                    <a:pt x="1634" y="15756"/>
                    <a:pt x="1027" y="14740"/>
                    <a:pt x="906" y="13485"/>
                  </a:cubicBezTo>
                  <a:cubicBezTo>
                    <a:pt x="517" y="9469"/>
                    <a:pt x="1145" y="7804"/>
                    <a:pt x="1741" y="7118"/>
                  </a:cubicBezTo>
                  <a:cubicBezTo>
                    <a:pt x="2102" y="6698"/>
                    <a:pt x="2426" y="6681"/>
                    <a:pt x="2431" y="6681"/>
                  </a:cubicBezTo>
                  <a:lnTo>
                    <a:pt x="2559" y="6676"/>
                  </a:lnTo>
                  <a:lnTo>
                    <a:pt x="2634" y="6575"/>
                  </a:lnTo>
                  <a:cubicBezTo>
                    <a:pt x="2682" y="6508"/>
                    <a:pt x="6984" y="497"/>
                    <a:pt x="11077" y="497"/>
                  </a:cubicBezTo>
                  <a:close/>
                  <a:moveTo>
                    <a:pt x="11064" y="1"/>
                  </a:moveTo>
                  <a:cubicBezTo>
                    <a:pt x="6950" y="1"/>
                    <a:pt x="2876" y="5400"/>
                    <a:pt x="2293" y="6202"/>
                  </a:cubicBezTo>
                  <a:cubicBezTo>
                    <a:pt x="2107" y="6241"/>
                    <a:pt x="1756" y="6362"/>
                    <a:pt x="1395" y="6756"/>
                  </a:cubicBezTo>
                  <a:cubicBezTo>
                    <a:pt x="720" y="7511"/>
                    <a:pt x="1" y="9293"/>
                    <a:pt x="416" y="13532"/>
                  </a:cubicBezTo>
                  <a:cubicBezTo>
                    <a:pt x="555" y="14936"/>
                    <a:pt x="1230" y="16070"/>
                    <a:pt x="2426" y="16910"/>
                  </a:cubicBezTo>
                  <a:cubicBezTo>
                    <a:pt x="4358" y="18267"/>
                    <a:pt x="7452" y="18728"/>
                    <a:pt x="10761" y="18728"/>
                  </a:cubicBezTo>
                  <a:cubicBezTo>
                    <a:pt x="16581" y="18728"/>
                    <a:pt x="23069" y="17303"/>
                    <a:pt x="25080" y="16824"/>
                  </a:cubicBezTo>
                  <a:lnTo>
                    <a:pt x="25080" y="16824"/>
                  </a:lnTo>
                  <a:lnTo>
                    <a:pt x="14899" y="32638"/>
                  </a:lnTo>
                  <a:lnTo>
                    <a:pt x="19799" y="34892"/>
                  </a:lnTo>
                  <a:lnTo>
                    <a:pt x="19920" y="34786"/>
                  </a:lnTo>
                  <a:cubicBezTo>
                    <a:pt x="20884" y="33952"/>
                    <a:pt x="43600" y="14229"/>
                    <a:pt x="43600" y="9309"/>
                  </a:cubicBezTo>
                  <a:cubicBezTo>
                    <a:pt x="43600" y="8814"/>
                    <a:pt x="43383" y="8384"/>
                    <a:pt x="42961" y="8016"/>
                  </a:cubicBezTo>
                  <a:cubicBezTo>
                    <a:pt x="41631" y="6862"/>
                    <a:pt x="38190" y="6489"/>
                    <a:pt x="34295" y="6489"/>
                  </a:cubicBezTo>
                  <a:cubicBezTo>
                    <a:pt x="27867" y="6489"/>
                    <a:pt x="20203" y="7506"/>
                    <a:pt x="18756" y="7709"/>
                  </a:cubicBezTo>
                  <a:cubicBezTo>
                    <a:pt x="18426" y="6597"/>
                    <a:pt x="16735" y="1650"/>
                    <a:pt x="12464" y="224"/>
                  </a:cubicBezTo>
                  <a:cubicBezTo>
                    <a:pt x="12000" y="70"/>
                    <a:pt x="11532" y="1"/>
                    <a:pt x="110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39;p36">
              <a:extLst>
                <a:ext uri="{FF2B5EF4-FFF2-40B4-BE49-F238E27FC236}">
                  <a16:creationId xmlns:a16="http://schemas.microsoft.com/office/drawing/2014/main" id="{ED3D04BC-A3D8-46BE-9513-7F867E2D63B0}"/>
                </a:ext>
              </a:extLst>
            </p:cNvPr>
            <p:cNvSpPr/>
            <p:nvPr/>
          </p:nvSpPr>
          <p:spPr>
            <a:xfrm>
              <a:off x="3733775" y="2267025"/>
              <a:ext cx="99400" cy="68375"/>
            </a:xfrm>
            <a:custGeom>
              <a:avLst/>
              <a:gdLst/>
              <a:ahLst/>
              <a:cxnLst/>
              <a:rect l="l" t="t" r="r" b="b"/>
              <a:pathLst>
                <a:path w="3976" h="2735" extrusionOk="0">
                  <a:moveTo>
                    <a:pt x="2361" y="1"/>
                  </a:moveTo>
                  <a:cubicBezTo>
                    <a:pt x="1247" y="1"/>
                    <a:pt x="0" y="163"/>
                    <a:pt x="316" y="929"/>
                  </a:cubicBezTo>
                  <a:cubicBezTo>
                    <a:pt x="691" y="1836"/>
                    <a:pt x="1523" y="2734"/>
                    <a:pt x="2516" y="2734"/>
                  </a:cubicBezTo>
                  <a:cubicBezTo>
                    <a:pt x="2978" y="2734"/>
                    <a:pt x="3474" y="2540"/>
                    <a:pt x="3976" y="2062"/>
                  </a:cubicBezTo>
                  <a:lnTo>
                    <a:pt x="3929" y="89"/>
                  </a:lnTo>
                  <a:cubicBezTo>
                    <a:pt x="3929" y="89"/>
                    <a:pt x="3181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40;p36">
              <a:extLst>
                <a:ext uri="{FF2B5EF4-FFF2-40B4-BE49-F238E27FC236}">
                  <a16:creationId xmlns:a16="http://schemas.microsoft.com/office/drawing/2014/main" id="{CF2F5916-34BF-4B05-AF96-4D99D0B8B07F}"/>
                </a:ext>
              </a:extLst>
            </p:cNvPr>
            <p:cNvSpPr/>
            <p:nvPr/>
          </p:nvSpPr>
          <p:spPr>
            <a:xfrm>
              <a:off x="3732500" y="2260750"/>
              <a:ext cx="107600" cy="80850"/>
            </a:xfrm>
            <a:custGeom>
              <a:avLst/>
              <a:gdLst/>
              <a:ahLst/>
              <a:cxnLst/>
              <a:rect l="l" t="t" r="r" b="b"/>
              <a:pathLst>
                <a:path w="4304" h="3234" extrusionOk="0">
                  <a:moveTo>
                    <a:pt x="2440" y="0"/>
                  </a:moveTo>
                  <a:cubicBezTo>
                    <a:pt x="1539" y="0"/>
                    <a:pt x="541" y="111"/>
                    <a:pt x="202" y="558"/>
                  </a:cubicBezTo>
                  <a:cubicBezTo>
                    <a:pt x="96" y="701"/>
                    <a:pt x="1" y="941"/>
                    <a:pt x="138" y="1275"/>
                  </a:cubicBezTo>
                  <a:cubicBezTo>
                    <a:pt x="447" y="2026"/>
                    <a:pt x="1160" y="2972"/>
                    <a:pt x="2166" y="3190"/>
                  </a:cubicBezTo>
                  <a:cubicBezTo>
                    <a:pt x="2282" y="3217"/>
                    <a:pt x="2416" y="3234"/>
                    <a:pt x="2564" y="3234"/>
                  </a:cubicBezTo>
                  <a:cubicBezTo>
                    <a:pt x="3016" y="3234"/>
                    <a:pt x="3590" y="3068"/>
                    <a:pt x="4197" y="2493"/>
                  </a:cubicBezTo>
                  <a:cubicBezTo>
                    <a:pt x="4299" y="2397"/>
                    <a:pt x="4304" y="2244"/>
                    <a:pt x="4208" y="2142"/>
                  </a:cubicBezTo>
                  <a:cubicBezTo>
                    <a:pt x="4159" y="2093"/>
                    <a:pt x="4094" y="2068"/>
                    <a:pt x="4029" y="2068"/>
                  </a:cubicBezTo>
                  <a:cubicBezTo>
                    <a:pt x="3968" y="2068"/>
                    <a:pt x="3906" y="2090"/>
                    <a:pt x="3857" y="2137"/>
                  </a:cubicBezTo>
                  <a:cubicBezTo>
                    <a:pt x="3438" y="2535"/>
                    <a:pt x="3005" y="2739"/>
                    <a:pt x="2570" y="2739"/>
                  </a:cubicBezTo>
                  <a:cubicBezTo>
                    <a:pt x="2469" y="2739"/>
                    <a:pt x="2368" y="2728"/>
                    <a:pt x="2266" y="2706"/>
                  </a:cubicBezTo>
                  <a:cubicBezTo>
                    <a:pt x="1452" y="2531"/>
                    <a:pt x="857" y="1727"/>
                    <a:pt x="597" y="1089"/>
                  </a:cubicBezTo>
                  <a:cubicBezTo>
                    <a:pt x="533" y="941"/>
                    <a:pt x="575" y="882"/>
                    <a:pt x="597" y="855"/>
                  </a:cubicBezTo>
                  <a:cubicBezTo>
                    <a:pt x="796" y="593"/>
                    <a:pt x="1587" y="499"/>
                    <a:pt x="2446" y="499"/>
                  </a:cubicBezTo>
                  <a:cubicBezTo>
                    <a:pt x="2962" y="499"/>
                    <a:pt x="3502" y="533"/>
                    <a:pt x="3953" y="585"/>
                  </a:cubicBezTo>
                  <a:cubicBezTo>
                    <a:pt x="3965" y="587"/>
                    <a:pt x="3977" y="587"/>
                    <a:pt x="3988" y="587"/>
                  </a:cubicBezTo>
                  <a:cubicBezTo>
                    <a:pt x="4110" y="587"/>
                    <a:pt x="4209" y="492"/>
                    <a:pt x="4223" y="366"/>
                  </a:cubicBezTo>
                  <a:cubicBezTo>
                    <a:pt x="4240" y="234"/>
                    <a:pt x="4144" y="111"/>
                    <a:pt x="4005" y="95"/>
                  </a:cubicBezTo>
                  <a:cubicBezTo>
                    <a:pt x="3776" y="67"/>
                    <a:pt x="3137" y="0"/>
                    <a:pt x="244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41;p36">
              <a:extLst>
                <a:ext uri="{FF2B5EF4-FFF2-40B4-BE49-F238E27FC236}">
                  <a16:creationId xmlns:a16="http://schemas.microsoft.com/office/drawing/2014/main" id="{14582EF2-4C84-4656-80DA-8C8616CE6B13}"/>
                </a:ext>
              </a:extLst>
            </p:cNvPr>
            <p:cNvSpPr/>
            <p:nvPr/>
          </p:nvSpPr>
          <p:spPr>
            <a:xfrm>
              <a:off x="3884350" y="2143125"/>
              <a:ext cx="26900" cy="23850"/>
            </a:xfrm>
            <a:custGeom>
              <a:avLst/>
              <a:gdLst/>
              <a:ahLst/>
              <a:cxnLst/>
              <a:rect l="l" t="t" r="r" b="b"/>
              <a:pathLst>
                <a:path w="1076" h="954" extrusionOk="0">
                  <a:moveTo>
                    <a:pt x="539" y="1"/>
                  </a:moveTo>
                  <a:cubicBezTo>
                    <a:pt x="486" y="1"/>
                    <a:pt x="432" y="10"/>
                    <a:pt x="378" y="29"/>
                  </a:cubicBezTo>
                  <a:cubicBezTo>
                    <a:pt x="133" y="113"/>
                    <a:pt x="0" y="385"/>
                    <a:pt x="86" y="636"/>
                  </a:cubicBezTo>
                  <a:cubicBezTo>
                    <a:pt x="158" y="829"/>
                    <a:pt x="344" y="954"/>
                    <a:pt x="540" y="954"/>
                  </a:cubicBezTo>
                  <a:cubicBezTo>
                    <a:pt x="591" y="954"/>
                    <a:pt x="642" y="945"/>
                    <a:pt x="692" y="928"/>
                  </a:cubicBezTo>
                  <a:cubicBezTo>
                    <a:pt x="942" y="837"/>
                    <a:pt x="1075" y="567"/>
                    <a:pt x="985" y="321"/>
                  </a:cubicBezTo>
                  <a:cubicBezTo>
                    <a:pt x="917" y="125"/>
                    <a:pt x="736" y="1"/>
                    <a:pt x="53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42;p36">
              <a:extLst>
                <a:ext uri="{FF2B5EF4-FFF2-40B4-BE49-F238E27FC236}">
                  <a16:creationId xmlns:a16="http://schemas.microsoft.com/office/drawing/2014/main" id="{11A50F84-2728-4E6C-8E21-27E134213D83}"/>
                </a:ext>
              </a:extLst>
            </p:cNvPr>
            <p:cNvSpPr/>
            <p:nvPr/>
          </p:nvSpPr>
          <p:spPr>
            <a:xfrm>
              <a:off x="3855750" y="2111375"/>
              <a:ext cx="41000" cy="32625"/>
            </a:xfrm>
            <a:custGeom>
              <a:avLst/>
              <a:gdLst/>
              <a:ahLst/>
              <a:cxnLst/>
              <a:rect l="l" t="t" r="r" b="b"/>
              <a:pathLst>
                <a:path w="1640" h="1305" extrusionOk="0">
                  <a:moveTo>
                    <a:pt x="1163" y="1"/>
                  </a:moveTo>
                  <a:cubicBezTo>
                    <a:pt x="400" y="1"/>
                    <a:pt x="85" y="646"/>
                    <a:pt x="22" y="1017"/>
                  </a:cubicBezTo>
                  <a:cubicBezTo>
                    <a:pt x="1" y="1150"/>
                    <a:pt x="91" y="1277"/>
                    <a:pt x="224" y="1304"/>
                  </a:cubicBezTo>
                  <a:lnTo>
                    <a:pt x="267" y="1304"/>
                  </a:lnTo>
                  <a:cubicBezTo>
                    <a:pt x="384" y="1304"/>
                    <a:pt x="491" y="1219"/>
                    <a:pt x="511" y="1103"/>
                  </a:cubicBezTo>
                  <a:cubicBezTo>
                    <a:pt x="531" y="995"/>
                    <a:pt x="644" y="498"/>
                    <a:pt x="1175" y="498"/>
                  </a:cubicBezTo>
                  <a:cubicBezTo>
                    <a:pt x="1225" y="498"/>
                    <a:pt x="1278" y="502"/>
                    <a:pt x="1336" y="512"/>
                  </a:cubicBezTo>
                  <a:cubicBezTo>
                    <a:pt x="1349" y="514"/>
                    <a:pt x="1362" y="515"/>
                    <a:pt x="1375" y="515"/>
                  </a:cubicBezTo>
                  <a:cubicBezTo>
                    <a:pt x="1493" y="515"/>
                    <a:pt x="1598" y="429"/>
                    <a:pt x="1618" y="305"/>
                  </a:cubicBezTo>
                  <a:cubicBezTo>
                    <a:pt x="1640" y="171"/>
                    <a:pt x="1549" y="43"/>
                    <a:pt x="1416" y="23"/>
                  </a:cubicBezTo>
                  <a:cubicBezTo>
                    <a:pt x="1327" y="8"/>
                    <a:pt x="1243" y="1"/>
                    <a:pt x="116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43;p36">
              <a:extLst>
                <a:ext uri="{FF2B5EF4-FFF2-40B4-BE49-F238E27FC236}">
                  <a16:creationId xmlns:a16="http://schemas.microsoft.com/office/drawing/2014/main" id="{B0EFBDBD-3556-42B1-B67E-3A7662BFF276}"/>
                </a:ext>
              </a:extLst>
            </p:cNvPr>
            <p:cNvSpPr/>
            <p:nvPr/>
          </p:nvSpPr>
          <p:spPr>
            <a:xfrm>
              <a:off x="3939525" y="2140650"/>
              <a:ext cx="42050" cy="52925"/>
            </a:xfrm>
            <a:custGeom>
              <a:avLst/>
              <a:gdLst/>
              <a:ahLst/>
              <a:cxnLst/>
              <a:rect l="l" t="t" r="r" b="b"/>
              <a:pathLst>
                <a:path w="1682" h="2117" extrusionOk="0">
                  <a:moveTo>
                    <a:pt x="0" y="1"/>
                  </a:moveTo>
                  <a:lnTo>
                    <a:pt x="1267" y="2117"/>
                  </a:lnTo>
                  <a:cubicBezTo>
                    <a:pt x="1267" y="2117"/>
                    <a:pt x="1603" y="1846"/>
                    <a:pt x="1640" y="995"/>
                  </a:cubicBezTo>
                  <a:cubicBezTo>
                    <a:pt x="1682" y="144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44;p36">
              <a:extLst>
                <a:ext uri="{FF2B5EF4-FFF2-40B4-BE49-F238E27FC236}">
                  <a16:creationId xmlns:a16="http://schemas.microsoft.com/office/drawing/2014/main" id="{99EBBD30-F48C-489D-BAFD-68EF660C2F55}"/>
                </a:ext>
              </a:extLst>
            </p:cNvPr>
            <p:cNvSpPr/>
            <p:nvPr/>
          </p:nvSpPr>
          <p:spPr>
            <a:xfrm>
              <a:off x="3933025" y="2134500"/>
              <a:ext cx="54925" cy="65225"/>
            </a:xfrm>
            <a:custGeom>
              <a:avLst/>
              <a:gdLst/>
              <a:ahLst/>
              <a:cxnLst/>
              <a:rect l="l" t="t" r="r" b="b"/>
              <a:pathLst>
                <a:path w="2197" h="2609" extrusionOk="0">
                  <a:moveTo>
                    <a:pt x="264" y="1"/>
                  </a:moveTo>
                  <a:cubicBezTo>
                    <a:pt x="143" y="1"/>
                    <a:pt x="26" y="98"/>
                    <a:pt x="12" y="230"/>
                  </a:cubicBezTo>
                  <a:cubicBezTo>
                    <a:pt x="0" y="363"/>
                    <a:pt x="101" y="485"/>
                    <a:pt x="240" y="497"/>
                  </a:cubicBezTo>
                  <a:cubicBezTo>
                    <a:pt x="543" y="522"/>
                    <a:pt x="1676" y="720"/>
                    <a:pt x="1654" y="1231"/>
                  </a:cubicBezTo>
                  <a:cubicBezTo>
                    <a:pt x="1623" y="1933"/>
                    <a:pt x="1372" y="2172"/>
                    <a:pt x="1372" y="2172"/>
                  </a:cubicBezTo>
                  <a:cubicBezTo>
                    <a:pt x="1266" y="2257"/>
                    <a:pt x="1250" y="2412"/>
                    <a:pt x="1335" y="2517"/>
                  </a:cubicBezTo>
                  <a:cubicBezTo>
                    <a:pt x="1384" y="2576"/>
                    <a:pt x="1458" y="2608"/>
                    <a:pt x="1527" y="2608"/>
                  </a:cubicBezTo>
                  <a:cubicBezTo>
                    <a:pt x="1580" y="2608"/>
                    <a:pt x="1639" y="2592"/>
                    <a:pt x="1681" y="2554"/>
                  </a:cubicBezTo>
                  <a:cubicBezTo>
                    <a:pt x="1723" y="2517"/>
                    <a:pt x="2106" y="2188"/>
                    <a:pt x="2150" y="1251"/>
                  </a:cubicBezTo>
                  <a:cubicBezTo>
                    <a:pt x="2197" y="193"/>
                    <a:pt x="479" y="18"/>
                    <a:pt x="282" y="1"/>
                  </a:cubicBezTo>
                  <a:cubicBezTo>
                    <a:pt x="276" y="1"/>
                    <a:pt x="270" y="1"/>
                    <a:pt x="26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45;p36">
              <a:extLst>
                <a:ext uri="{FF2B5EF4-FFF2-40B4-BE49-F238E27FC236}">
                  <a16:creationId xmlns:a16="http://schemas.microsoft.com/office/drawing/2014/main" id="{D9D20205-D87A-4151-88D5-B7F9DF6883D3}"/>
                </a:ext>
              </a:extLst>
            </p:cNvPr>
            <p:cNvSpPr/>
            <p:nvPr/>
          </p:nvSpPr>
          <p:spPr>
            <a:xfrm>
              <a:off x="3823200" y="2351800"/>
              <a:ext cx="101350" cy="102400"/>
            </a:xfrm>
            <a:custGeom>
              <a:avLst/>
              <a:gdLst/>
              <a:ahLst/>
              <a:cxnLst/>
              <a:rect l="l" t="t" r="r" b="b"/>
              <a:pathLst>
                <a:path w="4054" h="4096" extrusionOk="0">
                  <a:moveTo>
                    <a:pt x="4053" y="0"/>
                  </a:moveTo>
                  <a:cubicBezTo>
                    <a:pt x="4053" y="0"/>
                    <a:pt x="2681" y="155"/>
                    <a:pt x="2537" y="1139"/>
                  </a:cubicBezTo>
                  <a:cubicBezTo>
                    <a:pt x="2530" y="1187"/>
                    <a:pt x="2522" y="1238"/>
                    <a:pt x="2514" y="1290"/>
                  </a:cubicBezTo>
                  <a:lnTo>
                    <a:pt x="2514" y="1290"/>
                  </a:lnTo>
                  <a:lnTo>
                    <a:pt x="4053" y="0"/>
                  </a:lnTo>
                  <a:close/>
                  <a:moveTo>
                    <a:pt x="2514" y="1290"/>
                  </a:moveTo>
                  <a:lnTo>
                    <a:pt x="0" y="3394"/>
                  </a:lnTo>
                  <a:cubicBezTo>
                    <a:pt x="605" y="3940"/>
                    <a:pt x="1028" y="4095"/>
                    <a:pt x="1315" y="4095"/>
                  </a:cubicBezTo>
                  <a:cubicBezTo>
                    <a:pt x="1696" y="4095"/>
                    <a:pt x="1835" y="3819"/>
                    <a:pt x="1835" y="3819"/>
                  </a:cubicBezTo>
                  <a:cubicBezTo>
                    <a:pt x="1835" y="3819"/>
                    <a:pt x="2345" y="2290"/>
                    <a:pt x="2514" y="129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46;p36">
              <a:extLst>
                <a:ext uri="{FF2B5EF4-FFF2-40B4-BE49-F238E27FC236}">
                  <a16:creationId xmlns:a16="http://schemas.microsoft.com/office/drawing/2014/main" id="{BFD6D3EC-F76B-4A48-B916-61792EEE0FD5}"/>
                </a:ext>
              </a:extLst>
            </p:cNvPr>
            <p:cNvSpPr/>
            <p:nvPr/>
          </p:nvSpPr>
          <p:spPr>
            <a:xfrm>
              <a:off x="3816400" y="2345550"/>
              <a:ext cx="114650" cy="114775"/>
            </a:xfrm>
            <a:custGeom>
              <a:avLst/>
              <a:gdLst/>
              <a:ahLst/>
              <a:cxnLst/>
              <a:rect l="l" t="t" r="r" b="b"/>
              <a:pathLst>
                <a:path w="4586" h="4591" extrusionOk="0">
                  <a:moveTo>
                    <a:pt x="4315" y="0"/>
                  </a:moveTo>
                  <a:cubicBezTo>
                    <a:pt x="4308" y="0"/>
                    <a:pt x="4301" y="1"/>
                    <a:pt x="4294" y="1"/>
                  </a:cubicBezTo>
                  <a:cubicBezTo>
                    <a:pt x="4230" y="11"/>
                    <a:pt x="2735" y="193"/>
                    <a:pt x="2564" y="1357"/>
                  </a:cubicBezTo>
                  <a:cubicBezTo>
                    <a:pt x="2431" y="2304"/>
                    <a:pt x="1883" y="3952"/>
                    <a:pt x="1889" y="3952"/>
                  </a:cubicBezTo>
                  <a:cubicBezTo>
                    <a:pt x="1883" y="3963"/>
                    <a:pt x="1820" y="4064"/>
                    <a:pt x="1665" y="4091"/>
                  </a:cubicBezTo>
                  <a:cubicBezTo>
                    <a:pt x="1644" y="4095"/>
                    <a:pt x="1620" y="4097"/>
                    <a:pt x="1592" y="4097"/>
                  </a:cubicBezTo>
                  <a:cubicBezTo>
                    <a:pt x="1399" y="4097"/>
                    <a:pt x="1031" y="3993"/>
                    <a:pt x="437" y="3463"/>
                  </a:cubicBezTo>
                  <a:cubicBezTo>
                    <a:pt x="393" y="3418"/>
                    <a:pt x="334" y="3397"/>
                    <a:pt x="275" y="3397"/>
                  </a:cubicBezTo>
                  <a:cubicBezTo>
                    <a:pt x="208" y="3397"/>
                    <a:pt x="140" y="3425"/>
                    <a:pt x="91" y="3480"/>
                  </a:cubicBezTo>
                  <a:cubicBezTo>
                    <a:pt x="1" y="3581"/>
                    <a:pt x="6" y="3735"/>
                    <a:pt x="107" y="3831"/>
                  </a:cubicBezTo>
                  <a:cubicBezTo>
                    <a:pt x="671" y="4335"/>
                    <a:pt x="1166" y="4590"/>
                    <a:pt x="1586" y="4590"/>
                  </a:cubicBezTo>
                  <a:cubicBezTo>
                    <a:pt x="1650" y="4590"/>
                    <a:pt x="1709" y="4585"/>
                    <a:pt x="1766" y="4575"/>
                  </a:cubicBezTo>
                  <a:cubicBezTo>
                    <a:pt x="2155" y="4501"/>
                    <a:pt x="2309" y="4207"/>
                    <a:pt x="2340" y="4143"/>
                  </a:cubicBezTo>
                  <a:cubicBezTo>
                    <a:pt x="2362" y="4075"/>
                    <a:pt x="2910" y="2420"/>
                    <a:pt x="3054" y="1426"/>
                  </a:cubicBezTo>
                  <a:cubicBezTo>
                    <a:pt x="3165" y="639"/>
                    <a:pt x="4341" y="495"/>
                    <a:pt x="4351" y="495"/>
                  </a:cubicBezTo>
                  <a:cubicBezTo>
                    <a:pt x="4485" y="480"/>
                    <a:pt x="4586" y="357"/>
                    <a:pt x="4569" y="218"/>
                  </a:cubicBezTo>
                  <a:cubicBezTo>
                    <a:pt x="4555" y="93"/>
                    <a:pt x="4440" y="0"/>
                    <a:pt x="4315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47;p36">
              <a:extLst>
                <a:ext uri="{FF2B5EF4-FFF2-40B4-BE49-F238E27FC236}">
                  <a16:creationId xmlns:a16="http://schemas.microsoft.com/office/drawing/2014/main" id="{7E08956C-099D-4BA2-B10A-CECB91577B3E}"/>
                </a:ext>
              </a:extLst>
            </p:cNvPr>
            <p:cNvSpPr/>
            <p:nvPr/>
          </p:nvSpPr>
          <p:spPr>
            <a:xfrm>
              <a:off x="2963925" y="3132075"/>
              <a:ext cx="83650" cy="76600"/>
            </a:xfrm>
            <a:custGeom>
              <a:avLst/>
              <a:gdLst/>
              <a:ahLst/>
              <a:cxnLst/>
              <a:rect l="l" t="t" r="r" b="b"/>
              <a:pathLst>
                <a:path w="3346" h="3064" extrusionOk="0">
                  <a:moveTo>
                    <a:pt x="3345" y="0"/>
                  </a:moveTo>
                  <a:lnTo>
                    <a:pt x="1" y="953"/>
                  </a:lnTo>
                  <a:lnTo>
                    <a:pt x="48" y="3064"/>
                  </a:lnTo>
                  <a:lnTo>
                    <a:pt x="2878" y="2474"/>
                  </a:lnTo>
                  <a:lnTo>
                    <a:pt x="33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48;p36">
              <a:extLst>
                <a:ext uri="{FF2B5EF4-FFF2-40B4-BE49-F238E27FC236}">
                  <a16:creationId xmlns:a16="http://schemas.microsoft.com/office/drawing/2014/main" id="{52C84C7F-3FDC-49F3-85A3-7B707CDE1DA9}"/>
                </a:ext>
              </a:extLst>
            </p:cNvPr>
            <p:cNvSpPr/>
            <p:nvPr/>
          </p:nvSpPr>
          <p:spPr>
            <a:xfrm>
              <a:off x="2957675" y="3123450"/>
              <a:ext cx="97875" cy="92825"/>
            </a:xfrm>
            <a:custGeom>
              <a:avLst/>
              <a:gdLst/>
              <a:ahLst/>
              <a:cxnLst/>
              <a:rect l="l" t="t" r="r" b="b"/>
              <a:pathLst>
                <a:path w="3915" h="3713" extrusionOk="0">
                  <a:moveTo>
                    <a:pt x="3283" y="691"/>
                  </a:moveTo>
                  <a:lnTo>
                    <a:pt x="2915" y="2611"/>
                  </a:lnTo>
                  <a:lnTo>
                    <a:pt x="538" y="3106"/>
                  </a:lnTo>
                  <a:lnTo>
                    <a:pt x="500" y="1484"/>
                  </a:lnTo>
                  <a:lnTo>
                    <a:pt x="3283" y="691"/>
                  </a:lnTo>
                  <a:close/>
                  <a:moveTo>
                    <a:pt x="3914" y="1"/>
                  </a:moveTo>
                  <a:lnTo>
                    <a:pt x="1" y="1111"/>
                  </a:lnTo>
                  <a:lnTo>
                    <a:pt x="59" y="3713"/>
                  </a:lnTo>
                  <a:lnTo>
                    <a:pt x="3340" y="3026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49;p36">
              <a:extLst>
                <a:ext uri="{FF2B5EF4-FFF2-40B4-BE49-F238E27FC236}">
                  <a16:creationId xmlns:a16="http://schemas.microsoft.com/office/drawing/2014/main" id="{831EA223-6E6F-46F9-8135-63145226B15C}"/>
                </a:ext>
              </a:extLst>
            </p:cNvPr>
            <p:cNvSpPr/>
            <p:nvPr/>
          </p:nvSpPr>
          <p:spPr>
            <a:xfrm>
              <a:off x="2963925" y="2380925"/>
              <a:ext cx="537600" cy="774975"/>
            </a:xfrm>
            <a:custGeom>
              <a:avLst/>
              <a:gdLst/>
              <a:ahLst/>
              <a:cxnLst/>
              <a:rect l="l" t="t" r="r" b="b"/>
              <a:pathLst>
                <a:path w="21504" h="30999" extrusionOk="0">
                  <a:moveTo>
                    <a:pt x="17968" y="1"/>
                  </a:moveTo>
                  <a:cubicBezTo>
                    <a:pt x="17968" y="1"/>
                    <a:pt x="12607" y="2910"/>
                    <a:pt x="9511" y="4235"/>
                  </a:cubicBezTo>
                  <a:cubicBezTo>
                    <a:pt x="6415" y="5564"/>
                    <a:pt x="441" y="8441"/>
                    <a:pt x="224" y="10431"/>
                  </a:cubicBezTo>
                  <a:cubicBezTo>
                    <a:pt x="1" y="12420"/>
                    <a:pt x="1" y="30999"/>
                    <a:pt x="1" y="30999"/>
                  </a:cubicBezTo>
                  <a:lnTo>
                    <a:pt x="3468" y="30755"/>
                  </a:lnTo>
                  <a:lnTo>
                    <a:pt x="7521" y="15297"/>
                  </a:lnTo>
                  <a:lnTo>
                    <a:pt x="19908" y="10649"/>
                  </a:lnTo>
                  <a:cubicBezTo>
                    <a:pt x="19908" y="10649"/>
                    <a:pt x="21504" y="5090"/>
                    <a:pt x="179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50;p36">
              <a:extLst>
                <a:ext uri="{FF2B5EF4-FFF2-40B4-BE49-F238E27FC236}">
                  <a16:creationId xmlns:a16="http://schemas.microsoft.com/office/drawing/2014/main" id="{92C90D6A-2809-4AD0-8E14-F0EA30B8CF9C}"/>
                </a:ext>
              </a:extLst>
            </p:cNvPr>
            <p:cNvSpPr/>
            <p:nvPr/>
          </p:nvSpPr>
          <p:spPr>
            <a:xfrm>
              <a:off x="2957800" y="2372950"/>
              <a:ext cx="549475" cy="789625"/>
            </a:xfrm>
            <a:custGeom>
              <a:avLst/>
              <a:gdLst/>
              <a:ahLst/>
              <a:cxnLst/>
              <a:rect l="l" t="t" r="r" b="b"/>
              <a:pathLst>
                <a:path w="21979" h="31585" extrusionOk="0">
                  <a:moveTo>
                    <a:pt x="18133" y="644"/>
                  </a:moveTo>
                  <a:cubicBezTo>
                    <a:pt x="21127" y="5122"/>
                    <a:pt x="20143" y="9973"/>
                    <a:pt x="19947" y="10782"/>
                  </a:cubicBezTo>
                  <a:lnTo>
                    <a:pt x="7559" y="15430"/>
                  </a:lnTo>
                  <a:lnTo>
                    <a:pt x="3516" y="30839"/>
                  </a:lnTo>
                  <a:lnTo>
                    <a:pt x="490" y="31052"/>
                  </a:lnTo>
                  <a:cubicBezTo>
                    <a:pt x="495" y="28776"/>
                    <a:pt x="511" y="12601"/>
                    <a:pt x="713" y="10777"/>
                  </a:cubicBezTo>
                  <a:cubicBezTo>
                    <a:pt x="889" y="9170"/>
                    <a:pt x="5554" y="6628"/>
                    <a:pt x="9852" y="4782"/>
                  </a:cubicBezTo>
                  <a:cubicBezTo>
                    <a:pt x="12590" y="3612"/>
                    <a:pt x="17138" y="1181"/>
                    <a:pt x="18133" y="644"/>
                  </a:cubicBezTo>
                  <a:close/>
                  <a:moveTo>
                    <a:pt x="18287" y="0"/>
                  </a:moveTo>
                  <a:lnTo>
                    <a:pt x="18096" y="106"/>
                  </a:lnTo>
                  <a:cubicBezTo>
                    <a:pt x="18037" y="133"/>
                    <a:pt x="12707" y="3022"/>
                    <a:pt x="9660" y="4330"/>
                  </a:cubicBezTo>
                  <a:cubicBezTo>
                    <a:pt x="6904" y="5511"/>
                    <a:pt x="469" y="8494"/>
                    <a:pt x="219" y="10723"/>
                  </a:cubicBezTo>
                  <a:cubicBezTo>
                    <a:pt x="1" y="12702"/>
                    <a:pt x="1" y="30557"/>
                    <a:pt x="1" y="31318"/>
                  </a:cubicBezTo>
                  <a:lnTo>
                    <a:pt x="1" y="31584"/>
                  </a:lnTo>
                  <a:lnTo>
                    <a:pt x="3904" y="31307"/>
                  </a:lnTo>
                  <a:lnTo>
                    <a:pt x="7974" y="15803"/>
                  </a:lnTo>
                  <a:lnTo>
                    <a:pt x="20356" y="11160"/>
                  </a:lnTo>
                  <a:lnTo>
                    <a:pt x="20388" y="11037"/>
                  </a:lnTo>
                  <a:cubicBezTo>
                    <a:pt x="20404" y="10984"/>
                    <a:pt x="21979" y="5303"/>
                    <a:pt x="18415" y="182"/>
                  </a:cubicBezTo>
                  <a:lnTo>
                    <a:pt x="18287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51;p36">
              <a:extLst>
                <a:ext uri="{FF2B5EF4-FFF2-40B4-BE49-F238E27FC236}">
                  <a16:creationId xmlns:a16="http://schemas.microsoft.com/office/drawing/2014/main" id="{542F452C-691E-4F41-8B6B-FB0D7A89BDBD}"/>
                </a:ext>
              </a:extLst>
            </p:cNvPr>
            <p:cNvSpPr/>
            <p:nvPr/>
          </p:nvSpPr>
          <p:spPr>
            <a:xfrm>
              <a:off x="3621975" y="2331250"/>
              <a:ext cx="289400" cy="172300"/>
            </a:xfrm>
            <a:custGeom>
              <a:avLst/>
              <a:gdLst/>
              <a:ahLst/>
              <a:cxnLst/>
              <a:rect l="l" t="t" r="r" b="b"/>
              <a:pathLst>
                <a:path w="11576" h="6892" extrusionOk="0">
                  <a:moveTo>
                    <a:pt x="2777" y="0"/>
                  </a:moveTo>
                  <a:cubicBezTo>
                    <a:pt x="1949" y="0"/>
                    <a:pt x="927" y="193"/>
                    <a:pt x="1" y="913"/>
                  </a:cubicBezTo>
                  <a:lnTo>
                    <a:pt x="5996" y="3918"/>
                  </a:lnTo>
                  <a:cubicBezTo>
                    <a:pt x="7262" y="4057"/>
                    <a:pt x="11575" y="6892"/>
                    <a:pt x="11575" y="6892"/>
                  </a:cubicBezTo>
                  <a:lnTo>
                    <a:pt x="10730" y="4779"/>
                  </a:lnTo>
                  <a:cubicBezTo>
                    <a:pt x="10448" y="2668"/>
                    <a:pt x="4422" y="254"/>
                    <a:pt x="4422" y="254"/>
                  </a:cubicBezTo>
                  <a:cubicBezTo>
                    <a:pt x="4422" y="254"/>
                    <a:pt x="3727" y="0"/>
                    <a:pt x="2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52;p36">
              <a:extLst>
                <a:ext uri="{FF2B5EF4-FFF2-40B4-BE49-F238E27FC236}">
                  <a16:creationId xmlns:a16="http://schemas.microsoft.com/office/drawing/2014/main" id="{45A9171C-E9F0-4E66-B060-FE508E6AA444}"/>
                </a:ext>
              </a:extLst>
            </p:cNvPr>
            <p:cNvSpPr/>
            <p:nvPr/>
          </p:nvSpPr>
          <p:spPr>
            <a:xfrm>
              <a:off x="3614975" y="2324950"/>
              <a:ext cx="309425" cy="194700"/>
            </a:xfrm>
            <a:custGeom>
              <a:avLst/>
              <a:gdLst/>
              <a:ahLst/>
              <a:cxnLst/>
              <a:rect l="l" t="t" r="r" b="b"/>
              <a:pathLst>
                <a:path w="12377" h="7788" extrusionOk="0">
                  <a:moveTo>
                    <a:pt x="3060" y="1"/>
                  </a:moveTo>
                  <a:cubicBezTo>
                    <a:pt x="2190" y="1"/>
                    <a:pt x="1113" y="206"/>
                    <a:pt x="128" y="973"/>
                  </a:cubicBezTo>
                  <a:cubicBezTo>
                    <a:pt x="21" y="1059"/>
                    <a:pt x="0" y="1213"/>
                    <a:pt x="84" y="1319"/>
                  </a:cubicBezTo>
                  <a:cubicBezTo>
                    <a:pt x="134" y="1381"/>
                    <a:pt x="207" y="1414"/>
                    <a:pt x="281" y="1414"/>
                  </a:cubicBezTo>
                  <a:cubicBezTo>
                    <a:pt x="333" y="1414"/>
                    <a:pt x="386" y="1397"/>
                    <a:pt x="430" y="1361"/>
                  </a:cubicBezTo>
                  <a:cubicBezTo>
                    <a:pt x="1303" y="683"/>
                    <a:pt x="2276" y="503"/>
                    <a:pt x="3064" y="503"/>
                  </a:cubicBezTo>
                  <a:cubicBezTo>
                    <a:pt x="3951" y="503"/>
                    <a:pt x="4603" y="732"/>
                    <a:pt x="4611" y="734"/>
                  </a:cubicBezTo>
                  <a:cubicBezTo>
                    <a:pt x="6249" y="1388"/>
                    <a:pt x="10547" y="3447"/>
                    <a:pt x="10765" y="5063"/>
                  </a:cubicBezTo>
                  <a:lnTo>
                    <a:pt x="11340" y="6521"/>
                  </a:lnTo>
                  <a:cubicBezTo>
                    <a:pt x="10068" y="5718"/>
                    <a:pt x="7318" y="4037"/>
                    <a:pt x="6302" y="3926"/>
                  </a:cubicBezTo>
                  <a:cubicBezTo>
                    <a:pt x="6292" y="3925"/>
                    <a:pt x="6282" y="3924"/>
                    <a:pt x="6271" y="3924"/>
                  </a:cubicBezTo>
                  <a:cubicBezTo>
                    <a:pt x="6147" y="3924"/>
                    <a:pt x="6041" y="4015"/>
                    <a:pt x="6032" y="4144"/>
                  </a:cubicBezTo>
                  <a:cubicBezTo>
                    <a:pt x="6015" y="4277"/>
                    <a:pt x="6111" y="4399"/>
                    <a:pt x="6249" y="4415"/>
                  </a:cubicBezTo>
                  <a:cubicBezTo>
                    <a:pt x="7238" y="4527"/>
                    <a:pt x="10532" y="6575"/>
                    <a:pt x="11717" y="7351"/>
                  </a:cubicBezTo>
                  <a:lnTo>
                    <a:pt x="12376" y="7787"/>
                  </a:lnTo>
                  <a:lnTo>
                    <a:pt x="11249" y="4967"/>
                  </a:lnTo>
                  <a:cubicBezTo>
                    <a:pt x="10898" y="2745"/>
                    <a:pt x="5048" y="372"/>
                    <a:pt x="4787" y="271"/>
                  </a:cubicBezTo>
                  <a:cubicBezTo>
                    <a:pt x="4733" y="252"/>
                    <a:pt x="4023" y="1"/>
                    <a:pt x="306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53;p36">
              <a:extLst>
                <a:ext uri="{FF2B5EF4-FFF2-40B4-BE49-F238E27FC236}">
                  <a16:creationId xmlns:a16="http://schemas.microsoft.com/office/drawing/2014/main" id="{2D313CE0-8EE6-45C9-9F20-F2389C28F3A1}"/>
                </a:ext>
              </a:extLst>
            </p:cNvPr>
            <p:cNvSpPr/>
            <p:nvPr/>
          </p:nvSpPr>
          <p:spPr>
            <a:xfrm>
              <a:off x="2964975" y="2216125"/>
              <a:ext cx="598800" cy="247125"/>
            </a:xfrm>
            <a:custGeom>
              <a:avLst/>
              <a:gdLst/>
              <a:ahLst/>
              <a:cxnLst/>
              <a:rect l="l" t="t" r="r" b="b"/>
              <a:pathLst>
                <a:path w="23952" h="9885" extrusionOk="0">
                  <a:moveTo>
                    <a:pt x="16388" y="0"/>
                  </a:moveTo>
                  <a:cubicBezTo>
                    <a:pt x="15044" y="0"/>
                    <a:pt x="13575" y="839"/>
                    <a:pt x="11979" y="2439"/>
                  </a:cubicBezTo>
                  <a:cubicBezTo>
                    <a:pt x="9457" y="4960"/>
                    <a:pt x="4410" y="5274"/>
                    <a:pt x="3469" y="5274"/>
                  </a:cubicBezTo>
                  <a:cubicBezTo>
                    <a:pt x="2522" y="5274"/>
                    <a:pt x="1" y="8108"/>
                    <a:pt x="1" y="8108"/>
                  </a:cubicBezTo>
                  <a:lnTo>
                    <a:pt x="4410" y="9683"/>
                  </a:lnTo>
                  <a:cubicBezTo>
                    <a:pt x="4410" y="9683"/>
                    <a:pt x="4880" y="9885"/>
                    <a:pt x="5666" y="9885"/>
                  </a:cubicBezTo>
                  <a:cubicBezTo>
                    <a:pt x="6582" y="9885"/>
                    <a:pt x="7928" y="9610"/>
                    <a:pt x="9457" y="8422"/>
                  </a:cubicBezTo>
                  <a:cubicBezTo>
                    <a:pt x="12293" y="6220"/>
                    <a:pt x="14181" y="3379"/>
                    <a:pt x="16388" y="3379"/>
                  </a:cubicBezTo>
                  <a:cubicBezTo>
                    <a:pt x="18596" y="3379"/>
                    <a:pt x="23639" y="8741"/>
                    <a:pt x="23639" y="8741"/>
                  </a:cubicBezTo>
                  <a:lnTo>
                    <a:pt x="23951" y="6220"/>
                  </a:lnTo>
                  <a:cubicBezTo>
                    <a:pt x="23951" y="6220"/>
                    <a:pt x="20489" y="2439"/>
                    <a:pt x="18596" y="858"/>
                  </a:cubicBezTo>
                  <a:cubicBezTo>
                    <a:pt x="17902" y="281"/>
                    <a:pt x="17166" y="0"/>
                    <a:pt x="16388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854;p36">
              <a:extLst>
                <a:ext uri="{FF2B5EF4-FFF2-40B4-BE49-F238E27FC236}">
                  <a16:creationId xmlns:a16="http://schemas.microsoft.com/office/drawing/2014/main" id="{166B77AD-7B35-4E90-92ED-11AB9874591C}"/>
                </a:ext>
              </a:extLst>
            </p:cNvPr>
            <p:cNvSpPr/>
            <p:nvPr/>
          </p:nvSpPr>
          <p:spPr>
            <a:xfrm>
              <a:off x="3251400" y="2369575"/>
              <a:ext cx="663700" cy="1019100"/>
            </a:xfrm>
            <a:custGeom>
              <a:avLst/>
              <a:gdLst/>
              <a:ahLst/>
              <a:cxnLst/>
              <a:rect l="l" t="t" r="r" b="b"/>
              <a:pathLst>
                <a:path w="26548" h="40764" extrusionOk="0">
                  <a:moveTo>
                    <a:pt x="8321" y="1"/>
                  </a:moveTo>
                  <a:cubicBezTo>
                    <a:pt x="7345" y="1"/>
                    <a:pt x="6654" y="129"/>
                    <a:pt x="6469" y="455"/>
                  </a:cubicBezTo>
                  <a:cubicBezTo>
                    <a:pt x="5581" y="2008"/>
                    <a:pt x="1554" y="16193"/>
                    <a:pt x="1108" y="22826"/>
                  </a:cubicBezTo>
                  <a:cubicBezTo>
                    <a:pt x="666" y="29464"/>
                    <a:pt x="1" y="39197"/>
                    <a:pt x="1" y="39197"/>
                  </a:cubicBezTo>
                  <a:cubicBezTo>
                    <a:pt x="1" y="39197"/>
                    <a:pt x="3336" y="40763"/>
                    <a:pt x="7420" y="40763"/>
                  </a:cubicBezTo>
                  <a:cubicBezTo>
                    <a:pt x="7673" y="40763"/>
                    <a:pt x="7928" y="40757"/>
                    <a:pt x="8186" y="40744"/>
                  </a:cubicBezTo>
                  <a:cubicBezTo>
                    <a:pt x="9766" y="40665"/>
                    <a:pt x="12074" y="39910"/>
                    <a:pt x="14389" y="38974"/>
                  </a:cubicBezTo>
                  <a:cubicBezTo>
                    <a:pt x="15697" y="38665"/>
                    <a:pt x="17293" y="38176"/>
                    <a:pt x="18585" y="37425"/>
                  </a:cubicBezTo>
                  <a:cubicBezTo>
                    <a:pt x="21239" y="35878"/>
                    <a:pt x="26548" y="34330"/>
                    <a:pt x="26548" y="34330"/>
                  </a:cubicBezTo>
                  <a:lnTo>
                    <a:pt x="25441" y="32559"/>
                  </a:lnTo>
                  <a:lnTo>
                    <a:pt x="22643" y="30161"/>
                  </a:lnTo>
                  <a:cubicBezTo>
                    <a:pt x="22809" y="28023"/>
                    <a:pt x="23261" y="25203"/>
                    <a:pt x="24334" y="21724"/>
                  </a:cubicBezTo>
                  <a:cubicBezTo>
                    <a:pt x="25473" y="18017"/>
                    <a:pt x="26084" y="15331"/>
                    <a:pt x="26408" y="13475"/>
                  </a:cubicBezTo>
                  <a:lnTo>
                    <a:pt x="19686" y="1817"/>
                  </a:lnTo>
                  <a:cubicBezTo>
                    <a:pt x="19686" y="1817"/>
                    <a:pt x="11990" y="1"/>
                    <a:pt x="83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855;p36">
              <a:extLst>
                <a:ext uri="{FF2B5EF4-FFF2-40B4-BE49-F238E27FC236}">
                  <a16:creationId xmlns:a16="http://schemas.microsoft.com/office/drawing/2014/main" id="{C1860C92-2DDD-44FD-9FA2-099579008D90}"/>
                </a:ext>
              </a:extLst>
            </p:cNvPr>
            <p:cNvSpPr/>
            <p:nvPr/>
          </p:nvSpPr>
          <p:spPr>
            <a:xfrm>
              <a:off x="3245025" y="2363875"/>
              <a:ext cx="679650" cy="1031000"/>
            </a:xfrm>
            <a:custGeom>
              <a:avLst/>
              <a:gdLst/>
              <a:ahLst/>
              <a:cxnLst/>
              <a:rect l="l" t="t" r="r" b="b"/>
              <a:pathLst>
                <a:path w="27186" h="41240" extrusionOk="0">
                  <a:moveTo>
                    <a:pt x="8691" y="0"/>
                  </a:moveTo>
                  <a:cubicBezTo>
                    <a:pt x="7557" y="0"/>
                    <a:pt x="6737" y="157"/>
                    <a:pt x="6506" y="560"/>
                  </a:cubicBezTo>
                  <a:cubicBezTo>
                    <a:pt x="5649" y="2065"/>
                    <a:pt x="1564" y="16342"/>
                    <a:pt x="1117" y="23037"/>
                  </a:cubicBezTo>
                  <a:cubicBezTo>
                    <a:pt x="676" y="29675"/>
                    <a:pt x="11" y="39409"/>
                    <a:pt x="11" y="39409"/>
                  </a:cubicBezTo>
                  <a:lnTo>
                    <a:pt x="0" y="39575"/>
                  </a:lnTo>
                  <a:lnTo>
                    <a:pt x="155" y="39649"/>
                  </a:lnTo>
                  <a:cubicBezTo>
                    <a:pt x="298" y="39718"/>
                    <a:pt x="3585" y="41239"/>
                    <a:pt x="7660" y="41239"/>
                  </a:cubicBezTo>
                  <a:cubicBezTo>
                    <a:pt x="7920" y="41239"/>
                    <a:pt x="8186" y="41234"/>
                    <a:pt x="8452" y="41218"/>
                  </a:cubicBezTo>
                  <a:cubicBezTo>
                    <a:pt x="9862" y="41149"/>
                    <a:pt x="11978" y="40547"/>
                    <a:pt x="14702" y="39441"/>
                  </a:cubicBezTo>
                  <a:cubicBezTo>
                    <a:pt x="16436" y="39037"/>
                    <a:pt x="17867" y="38505"/>
                    <a:pt x="18962" y="37867"/>
                  </a:cubicBezTo>
                  <a:cubicBezTo>
                    <a:pt x="21557" y="36351"/>
                    <a:pt x="26818" y="34808"/>
                    <a:pt x="26872" y="34793"/>
                  </a:cubicBezTo>
                  <a:lnTo>
                    <a:pt x="27186" y="34702"/>
                  </a:lnTo>
                  <a:lnTo>
                    <a:pt x="25904" y="32660"/>
                  </a:lnTo>
                  <a:lnTo>
                    <a:pt x="23153" y="30288"/>
                  </a:lnTo>
                  <a:cubicBezTo>
                    <a:pt x="23366" y="27723"/>
                    <a:pt x="23925" y="24942"/>
                    <a:pt x="24824" y="22022"/>
                  </a:cubicBezTo>
                  <a:cubicBezTo>
                    <a:pt x="25797" y="18851"/>
                    <a:pt x="26499" y="16070"/>
                    <a:pt x="26903" y="13745"/>
                  </a:cubicBezTo>
                  <a:cubicBezTo>
                    <a:pt x="26930" y="13613"/>
                    <a:pt x="26840" y="13485"/>
                    <a:pt x="26707" y="13458"/>
                  </a:cubicBezTo>
                  <a:cubicBezTo>
                    <a:pt x="26694" y="13456"/>
                    <a:pt x="26680" y="13455"/>
                    <a:pt x="26667" y="13455"/>
                  </a:cubicBezTo>
                  <a:cubicBezTo>
                    <a:pt x="26544" y="13455"/>
                    <a:pt x="26438" y="13540"/>
                    <a:pt x="26420" y="13661"/>
                  </a:cubicBezTo>
                  <a:cubicBezTo>
                    <a:pt x="26015" y="15964"/>
                    <a:pt x="25323" y="18729"/>
                    <a:pt x="24350" y="21878"/>
                  </a:cubicBezTo>
                  <a:cubicBezTo>
                    <a:pt x="23430" y="24878"/>
                    <a:pt x="22856" y="27740"/>
                    <a:pt x="22654" y="30372"/>
                  </a:cubicBezTo>
                  <a:lnTo>
                    <a:pt x="22642" y="30495"/>
                  </a:lnTo>
                  <a:lnTo>
                    <a:pt x="25504" y="32952"/>
                  </a:lnTo>
                  <a:lnTo>
                    <a:pt x="26420" y="34415"/>
                  </a:lnTo>
                  <a:cubicBezTo>
                    <a:pt x="25234" y="34771"/>
                    <a:pt x="21021" y="36096"/>
                    <a:pt x="18712" y="37442"/>
                  </a:cubicBezTo>
                  <a:cubicBezTo>
                    <a:pt x="17664" y="38053"/>
                    <a:pt x="16276" y="38564"/>
                    <a:pt x="14553" y="38973"/>
                  </a:cubicBezTo>
                  <a:cubicBezTo>
                    <a:pt x="11845" y="40069"/>
                    <a:pt x="9781" y="40660"/>
                    <a:pt x="8431" y="40724"/>
                  </a:cubicBezTo>
                  <a:cubicBezTo>
                    <a:pt x="8171" y="40737"/>
                    <a:pt x="7914" y="40743"/>
                    <a:pt x="7660" y="40743"/>
                  </a:cubicBezTo>
                  <a:cubicBezTo>
                    <a:pt x="4173" y="40743"/>
                    <a:pt x="1210" y="39563"/>
                    <a:pt x="516" y="39266"/>
                  </a:cubicBezTo>
                  <a:cubicBezTo>
                    <a:pt x="607" y="37936"/>
                    <a:pt x="1203" y="29191"/>
                    <a:pt x="1611" y="23075"/>
                  </a:cubicBezTo>
                  <a:cubicBezTo>
                    <a:pt x="2053" y="16426"/>
                    <a:pt x="6086" y="2294"/>
                    <a:pt x="6936" y="805"/>
                  </a:cubicBezTo>
                  <a:cubicBezTo>
                    <a:pt x="7072" y="566"/>
                    <a:pt x="7632" y="465"/>
                    <a:pt x="8473" y="465"/>
                  </a:cubicBezTo>
                  <a:cubicBezTo>
                    <a:pt x="11007" y="465"/>
                    <a:pt x="16098" y="1389"/>
                    <a:pt x="19888" y="2283"/>
                  </a:cubicBezTo>
                  <a:cubicBezTo>
                    <a:pt x="19907" y="2288"/>
                    <a:pt x="19925" y="2290"/>
                    <a:pt x="19944" y="2290"/>
                  </a:cubicBezTo>
                  <a:cubicBezTo>
                    <a:pt x="20056" y="2290"/>
                    <a:pt x="20158" y="2212"/>
                    <a:pt x="20185" y="2102"/>
                  </a:cubicBezTo>
                  <a:cubicBezTo>
                    <a:pt x="20217" y="1969"/>
                    <a:pt x="20133" y="1837"/>
                    <a:pt x="20000" y="1805"/>
                  </a:cubicBezTo>
                  <a:cubicBezTo>
                    <a:pt x="18428" y="1433"/>
                    <a:pt x="12122" y="0"/>
                    <a:pt x="8691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856;p36">
              <a:extLst>
                <a:ext uri="{FF2B5EF4-FFF2-40B4-BE49-F238E27FC236}">
                  <a16:creationId xmlns:a16="http://schemas.microsoft.com/office/drawing/2014/main" id="{6BB00F90-1F6E-4395-9BD2-724837CAD4CE}"/>
                </a:ext>
              </a:extLst>
            </p:cNvPr>
            <p:cNvSpPr/>
            <p:nvPr/>
          </p:nvSpPr>
          <p:spPr>
            <a:xfrm>
              <a:off x="3823200" y="2482375"/>
              <a:ext cx="683475" cy="416250"/>
            </a:xfrm>
            <a:custGeom>
              <a:avLst/>
              <a:gdLst/>
              <a:ahLst/>
              <a:cxnLst/>
              <a:rect l="l" t="t" r="r" b="b"/>
              <a:pathLst>
                <a:path w="27339" h="16650" extrusionOk="0">
                  <a:moveTo>
                    <a:pt x="24945" y="1"/>
                  </a:moveTo>
                  <a:lnTo>
                    <a:pt x="13537" y="8335"/>
                  </a:lnTo>
                  <a:lnTo>
                    <a:pt x="7191" y="4230"/>
                  </a:lnTo>
                  <a:lnTo>
                    <a:pt x="1973" y="145"/>
                  </a:lnTo>
                  <a:lnTo>
                    <a:pt x="0" y="9585"/>
                  </a:lnTo>
                  <a:cubicBezTo>
                    <a:pt x="0" y="9585"/>
                    <a:pt x="12535" y="16650"/>
                    <a:pt x="14385" y="16650"/>
                  </a:cubicBezTo>
                  <a:cubicBezTo>
                    <a:pt x="14437" y="16650"/>
                    <a:pt x="14480" y="16644"/>
                    <a:pt x="14515" y="16633"/>
                  </a:cubicBezTo>
                  <a:cubicBezTo>
                    <a:pt x="15786" y="16207"/>
                    <a:pt x="27339" y="2819"/>
                    <a:pt x="27339" y="2819"/>
                  </a:cubicBezTo>
                  <a:lnTo>
                    <a:pt x="249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857;p36">
              <a:extLst>
                <a:ext uri="{FF2B5EF4-FFF2-40B4-BE49-F238E27FC236}">
                  <a16:creationId xmlns:a16="http://schemas.microsoft.com/office/drawing/2014/main" id="{17EAC796-A9D1-48B8-A81D-00937888FA6A}"/>
                </a:ext>
              </a:extLst>
            </p:cNvPr>
            <p:cNvSpPr/>
            <p:nvPr/>
          </p:nvSpPr>
          <p:spPr>
            <a:xfrm>
              <a:off x="3816150" y="2474150"/>
              <a:ext cx="698800" cy="430425"/>
            </a:xfrm>
            <a:custGeom>
              <a:avLst/>
              <a:gdLst/>
              <a:ahLst/>
              <a:cxnLst/>
              <a:rect l="l" t="t" r="r" b="b"/>
              <a:pathLst>
                <a:path w="27952" h="17217" extrusionOk="0">
                  <a:moveTo>
                    <a:pt x="25271" y="0"/>
                  </a:moveTo>
                  <a:lnTo>
                    <a:pt x="13807" y="8367"/>
                  </a:lnTo>
                  <a:lnTo>
                    <a:pt x="7623" y="4367"/>
                  </a:lnTo>
                  <a:lnTo>
                    <a:pt x="2409" y="276"/>
                  </a:lnTo>
                  <a:cubicBezTo>
                    <a:pt x="2365" y="243"/>
                    <a:pt x="2311" y="226"/>
                    <a:pt x="2258" y="226"/>
                  </a:cubicBezTo>
                  <a:cubicBezTo>
                    <a:pt x="2185" y="226"/>
                    <a:pt x="2113" y="257"/>
                    <a:pt x="2063" y="319"/>
                  </a:cubicBezTo>
                  <a:cubicBezTo>
                    <a:pt x="1979" y="430"/>
                    <a:pt x="1999" y="585"/>
                    <a:pt x="2107" y="670"/>
                  </a:cubicBezTo>
                  <a:lnTo>
                    <a:pt x="7335" y="4766"/>
                  </a:lnTo>
                  <a:lnTo>
                    <a:pt x="13824" y="8963"/>
                  </a:lnTo>
                  <a:lnTo>
                    <a:pt x="25190" y="665"/>
                  </a:lnTo>
                  <a:lnTo>
                    <a:pt x="27297" y="3148"/>
                  </a:lnTo>
                  <a:cubicBezTo>
                    <a:pt x="22669" y="8510"/>
                    <a:pt x="15595" y="16436"/>
                    <a:pt x="14723" y="16728"/>
                  </a:cubicBezTo>
                  <a:cubicBezTo>
                    <a:pt x="14699" y="16735"/>
                    <a:pt x="14670" y="16739"/>
                    <a:pt x="14634" y="16739"/>
                  </a:cubicBezTo>
                  <a:cubicBezTo>
                    <a:pt x="13522" y="16739"/>
                    <a:pt x="6574" y="13180"/>
                    <a:pt x="404" y="9702"/>
                  </a:cubicBezTo>
                  <a:cubicBezTo>
                    <a:pt x="366" y="9679"/>
                    <a:pt x="324" y="9669"/>
                    <a:pt x="283" y="9669"/>
                  </a:cubicBezTo>
                  <a:cubicBezTo>
                    <a:pt x="198" y="9669"/>
                    <a:pt x="116" y="9714"/>
                    <a:pt x="69" y="9793"/>
                  </a:cubicBezTo>
                  <a:cubicBezTo>
                    <a:pt x="0" y="9914"/>
                    <a:pt x="43" y="10063"/>
                    <a:pt x="165" y="10132"/>
                  </a:cubicBezTo>
                  <a:cubicBezTo>
                    <a:pt x="2313" y="11345"/>
                    <a:pt x="12830" y="17217"/>
                    <a:pt x="14712" y="17217"/>
                  </a:cubicBezTo>
                  <a:cubicBezTo>
                    <a:pt x="14776" y="17217"/>
                    <a:pt x="14835" y="17212"/>
                    <a:pt x="14877" y="17196"/>
                  </a:cubicBezTo>
                  <a:cubicBezTo>
                    <a:pt x="16175" y="16765"/>
                    <a:pt x="26621" y="4686"/>
                    <a:pt x="27812" y="3314"/>
                  </a:cubicBezTo>
                  <a:lnTo>
                    <a:pt x="27951" y="3155"/>
                  </a:lnTo>
                  <a:lnTo>
                    <a:pt x="25271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858;p36">
              <a:extLst>
                <a:ext uri="{FF2B5EF4-FFF2-40B4-BE49-F238E27FC236}">
                  <a16:creationId xmlns:a16="http://schemas.microsoft.com/office/drawing/2014/main" id="{79636030-2A1E-4A71-B967-51775F9375F2}"/>
                </a:ext>
              </a:extLst>
            </p:cNvPr>
            <p:cNvSpPr/>
            <p:nvPr/>
          </p:nvSpPr>
          <p:spPr>
            <a:xfrm>
              <a:off x="4524625" y="2343075"/>
              <a:ext cx="41375" cy="69250"/>
            </a:xfrm>
            <a:custGeom>
              <a:avLst/>
              <a:gdLst/>
              <a:ahLst/>
              <a:cxnLst/>
              <a:rect l="l" t="t" r="r" b="b"/>
              <a:pathLst>
                <a:path w="1655" h="2770" extrusionOk="0">
                  <a:moveTo>
                    <a:pt x="1499" y="0"/>
                  </a:moveTo>
                  <a:cubicBezTo>
                    <a:pt x="1195" y="0"/>
                    <a:pt x="0" y="2769"/>
                    <a:pt x="0" y="2769"/>
                  </a:cubicBezTo>
                  <a:lnTo>
                    <a:pt x="1468" y="2035"/>
                  </a:lnTo>
                  <a:cubicBezTo>
                    <a:pt x="1468" y="2035"/>
                    <a:pt x="1655" y="839"/>
                    <a:pt x="1564" y="105"/>
                  </a:cubicBezTo>
                  <a:cubicBezTo>
                    <a:pt x="1555" y="33"/>
                    <a:pt x="1532" y="0"/>
                    <a:pt x="14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859;p36">
              <a:extLst>
                <a:ext uri="{FF2B5EF4-FFF2-40B4-BE49-F238E27FC236}">
                  <a16:creationId xmlns:a16="http://schemas.microsoft.com/office/drawing/2014/main" id="{D9485D35-AAB3-4BAA-B03D-FD76A6D1C3B5}"/>
                </a:ext>
              </a:extLst>
            </p:cNvPr>
            <p:cNvSpPr/>
            <p:nvPr/>
          </p:nvSpPr>
          <p:spPr>
            <a:xfrm>
              <a:off x="4519300" y="2338400"/>
              <a:ext cx="51325" cy="78575"/>
            </a:xfrm>
            <a:custGeom>
              <a:avLst/>
              <a:gdLst/>
              <a:ahLst/>
              <a:cxnLst/>
              <a:rect l="l" t="t" r="r" b="b"/>
              <a:pathLst>
                <a:path w="2053" h="3143" extrusionOk="0">
                  <a:moveTo>
                    <a:pt x="1702" y="1"/>
                  </a:moveTo>
                  <a:cubicBezTo>
                    <a:pt x="1544" y="1"/>
                    <a:pt x="1197" y="212"/>
                    <a:pt x="42" y="2882"/>
                  </a:cubicBezTo>
                  <a:cubicBezTo>
                    <a:pt x="0" y="2978"/>
                    <a:pt x="42" y="3084"/>
                    <a:pt x="138" y="3127"/>
                  </a:cubicBezTo>
                  <a:cubicBezTo>
                    <a:pt x="160" y="3138"/>
                    <a:pt x="187" y="3143"/>
                    <a:pt x="213" y="3143"/>
                  </a:cubicBezTo>
                  <a:cubicBezTo>
                    <a:pt x="282" y="3143"/>
                    <a:pt x="351" y="3101"/>
                    <a:pt x="383" y="3032"/>
                  </a:cubicBezTo>
                  <a:cubicBezTo>
                    <a:pt x="798" y="2063"/>
                    <a:pt x="1325" y="983"/>
                    <a:pt x="1613" y="548"/>
                  </a:cubicBezTo>
                  <a:lnTo>
                    <a:pt x="1613" y="548"/>
                  </a:lnTo>
                  <a:cubicBezTo>
                    <a:pt x="1644" y="1245"/>
                    <a:pt x="1500" y="2180"/>
                    <a:pt x="1500" y="2190"/>
                  </a:cubicBezTo>
                  <a:cubicBezTo>
                    <a:pt x="1485" y="2291"/>
                    <a:pt x="1554" y="2387"/>
                    <a:pt x="1655" y="2404"/>
                  </a:cubicBezTo>
                  <a:cubicBezTo>
                    <a:pt x="1664" y="2405"/>
                    <a:pt x="1674" y="2406"/>
                    <a:pt x="1683" y="2406"/>
                  </a:cubicBezTo>
                  <a:cubicBezTo>
                    <a:pt x="1773" y="2406"/>
                    <a:pt x="1853" y="2341"/>
                    <a:pt x="1868" y="2249"/>
                  </a:cubicBezTo>
                  <a:cubicBezTo>
                    <a:pt x="1873" y="2202"/>
                    <a:pt x="2053" y="1021"/>
                    <a:pt x="1957" y="265"/>
                  </a:cubicBezTo>
                  <a:cubicBezTo>
                    <a:pt x="1932" y="52"/>
                    <a:pt x="1798" y="10"/>
                    <a:pt x="1745" y="5"/>
                  </a:cubicBezTo>
                  <a:cubicBezTo>
                    <a:pt x="1733" y="3"/>
                    <a:pt x="1718" y="1"/>
                    <a:pt x="1702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860;p36">
              <a:extLst>
                <a:ext uri="{FF2B5EF4-FFF2-40B4-BE49-F238E27FC236}">
                  <a16:creationId xmlns:a16="http://schemas.microsoft.com/office/drawing/2014/main" id="{A4AD3FE4-447E-4685-AC70-EDF1B5449C0F}"/>
                </a:ext>
              </a:extLst>
            </p:cNvPr>
            <p:cNvSpPr/>
            <p:nvPr/>
          </p:nvSpPr>
          <p:spPr>
            <a:xfrm>
              <a:off x="4446825" y="2453650"/>
              <a:ext cx="80100" cy="78225"/>
            </a:xfrm>
            <a:custGeom>
              <a:avLst/>
              <a:gdLst/>
              <a:ahLst/>
              <a:cxnLst/>
              <a:rect l="l" t="t" r="r" b="b"/>
              <a:pathLst>
                <a:path w="3204" h="3129" extrusionOk="0">
                  <a:moveTo>
                    <a:pt x="1729" y="1"/>
                  </a:moveTo>
                  <a:lnTo>
                    <a:pt x="0" y="1150"/>
                  </a:lnTo>
                  <a:lnTo>
                    <a:pt x="1824" y="3128"/>
                  </a:lnTo>
                  <a:lnTo>
                    <a:pt x="3203" y="1655"/>
                  </a:lnTo>
                  <a:lnTo>
                    <a:pt x="172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861;p36">
              <a:extLst>
                <a:ext uri="{FF2B5EF4-FFF2-40B4-BE49-F238E27FC236}">
                  <a16:creationId xmlns:a16="http://schemas.microsoft.com/office/drawing/2014/main" id="{4727C606-DB72-4CE1-94D7-26DD8725D5DD}"/>
                </a:ext>
              </a:extLst>
            </p:cNvPr>
            <p:cNvSpPr/>
            <p:nvPr/>
          </p:nvSpPr>
          <p:spPr>
            <a:xfrm>
              <a:off x="4437375" y="2445550"/>
              <a:ext cx="97900" cy="95350"/>
            </a:xfrm>
            <a:custGeom>
              <a:avLst/>
              <a:gdLst/>
              <a:ahLst/>
              <a:cxnLst/>
              <a:rect l="l" t="t" r="r" b="b"/>
              <a:pathLst>
                <a:path w="3916" h="3814" extrusionOk="0">
                  <a:moveTo>
                    <a:pt x="2070" y="649"/>
                  </a:moveTo>
                  <a:lnTo>
                    <a:pt x="3245" y="1974"/>
                  </a:lnTo>
                  <a:lnTo>
                    <a:pt x="2202" y="3086"/>
                  </a:lnTo>
                  <a:lnTo>
                    <a:pt x="756" y="1522"/>
                  </a:lnTo>
                  <a:lnTo>
                    <a:pt x="2070" y="649"/>
                  </a:lnTo>
                  <a:close/>
                  <a:moveTo>
                    <a:pt x="2150" y="1"/>
                  </a:moveTo>
                  <a:lnTo>
                    <a:pt x="0" y="1432"/>
                  </a:lnTo>
                  <a:lnTo>
                    <a:pt x="2197" y="3814"/>
                  </a:lnTo>
                  <a:lnTo>
                    <a:pt x="3916" y="1984"/>
                  </a:lnTo>
                  <a:lnTo>
                    <a:pt x="2150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862;p36">
              <a:extLst>
                <a:ext uri="{FF2B5EF4-FFF2-40B4-BE49-F238E27FC236}">
                  <a16:creationId xmlns:a16="http://schemas.microsoft.com/office/drawing/2014/main" id="{B2EDCD47-37A6-44C5-B94A-C706C311B655}"/>
                </a:ext>
              </a:extLst>
            </p:cNvPr>
            <p:cNvSpPr/>
            <p:nvPr/>
          </p:nvSpPr>
          <p:spPr>
            <a:xfrm>
              <a:off x="4490025" y="2337575"/>
              <a:ext cx="195375" cy="116100"/>
            </a:xfrm>
            <a:custGeom>
              <a:avLst/>
              <a:gdLst/>
              <a:ahLst/>
              <a:cxnLst/>
              <a:rect l="l" t="t" r="r" b="b"/>
              <a:pathLst>
                <a:path w="7815" h="4644" extrusionOk="0">
                  <a:moveTo>
                    <a:pt x="7531" y="1"/>
                  </a:moveTo>
                  <a:cubicBezTo>
                    <a:pt x="7102" y="1"/>
                    <a:pt x="6346" y="505"/>
                    <a:pt x="6346" y="505"/>
                  </a:cubicBezTo>
                  <a:lnTo>
                    <a:pt x="1564" y="2714"/>
                  </a:lnTo>
                  <a:lnTo>
                    <a:pt x="1" y="4644"/>
                  </a:lnTo>
                  <a:lnTo>
                    <a:pt x="7814" y="229"/>
                  </a:lnTo>
                  <a:cubicBezTo>
                    <a:pt x="7791" y="63"/>
                    <a:pt x="7681" y="1"/>
                    <a:pt x="7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863;p36">
              <a:extLst>
                <a:ext uri="{FF2B5EF4-FFF2-40B4-BE49-F238E27FC236}">
                  <a16:creationId xmlns:a16="http://schemas.microsoft.com/office/drawing/2014/main" id="{76E99879-9D94-472A-92EE-38090766CA97}"/>
                </a:ext>
              </a:extLst>
            </p:cNvPr>
            <p:cNvSpPr/>
            <p:nvPr/>
          </p:nvSpPr>
          <p:spPr>
            <a:xfrm>
              <a:off x="4484850" y="2333025"/>
              <a:ext cx="205625" cy="125325"/>
            </a:xfrm>
            <a:custGeom>
              <a:avLst/>
              <a:gdLst/>
              <a:ahLst/>
              <a:cxnLst/>
              <a:rect l="l" t="t" r="r" b="b"/>
              <a:pathLst>
                <a:path w="8225" h="5013" extrusionOk="0">
                  <a:moveTo>
                    <a:pt x="7737" y="0"/>
                  </a:moveTo>
                  <a:cubicBezTo>
                    <a:pt x="7288" y="0"/>
                    <a:pt x="6663" y="392"/>
                    <a:pt x="6474" y="523"/>
                  </a:cubicBezTo>
                  <a:lnTo>
                    <a:pt x="1697" y="2725"/>
                  </a:lnTo>
                  <a:cubicBezTo>
                    <a:pt x="1671" y="2741"/>
                    <a:pt x="1650" y="2756"/>
                    <a:pt x="1628" y="2778"/>
                  </a:cubicBezTo>
                  <a:lnTo>
                    <a:pt x="65" y="4708"/>
                  </a:lnTo>
                  <a:cubicBezTo>
                    <a:pt x="1" y="4789"/>
                    <a:pt x="16" y="4906"/>
                    <a:pt x="97" y="4970"/>
                  </a:cubicBezTo>
                  <a:cubicBezTo>
                    <a:pt x="129" y="4996"/>
                    <a:pt x="171" y="5012"/>
                    <a:pt x="208" y="5012"/>
                  </a:cubicBezTo>
                  <a:cubicBezTo>
                    <a:pt x="266" y="5012"/>
                    <a:pt x="320" y="4985"/>
                    <a:pt x="352" y="4943"/>
                  </a:cubicBezTo>
                  <a:lnTo>
                    <a:pt x="1889" y="3044"/>
                  </a:lnTo>
                  <a:lnTo>
                    <a:pt x="6654" y="842"/>
                  </a:lnTo>
                  <a:cubicBezTo>
                    <a:pt x="7032" y="592"/>
                    <a:pt x="7522" y="368"/>
                    <a:pt x="7740" y="368"/>
                  </a:cubicBezTo>
                  <a:cubicBezTo>
                    <a:pt x="7768" y="368"/>
                    <a:pt x="7791" y="372"/>
                    <a:pt x="7809" y="380"/>
                  </a:cubicBezTo>
                  <a:cubicBezTo>
                    <a:pt x="7820" y="385"/>
                    <a:pt x="7835" y="390"/>
                    <a:pt x="7841" y="438"/>
                  </a:cubicBezTo>
                  <a:cubicBezTo>
                    <a:pt x="7855" y="530"/>
                    <a:pt x="7932" y="600"/>
                    <a:pt x="8022" y="600"/>
                  </a:cubicBezTo>
                  <a:cubicBezTo>
                    <a:pt x="8030" y="600"/>
                    <a:pt x="8039" y="599"/>
                    <a:pt x="8048" y="598"/>
                  </a:cubicBezTo>
                  <a:cubicBezTo>
                    <a:pt x="8149" y="581"/>
                    <a:pt x="8224" y="491"/>
                    <a:pt x="8208" y="390"/>
                  </a:cubicBezTo>
                  <a:cubicBezTo>
                    <a:pt x="8186" y="225"/>
                    <a:pt x="8097" y="103"/>
                    <a:pt x="7963" y="44"/>
                  </a:cubicBezTo>
                  <a:cubicBezTo>
                    <a:pt x="7896" y="13"/>
                    <a:pt x="7819" y="0"/>
                    <a:pt x="7737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864;p36">
              <a:extLst>
                <a:ext uri="{FF2B5EF4-FFF2-40B4-BE49-F238E27FC236}">
                  <a16:creationId xmlns:a16="http://schemas.microsoft.com/office/drawing/2014/main" id="{D9933DAD-10CA-42E0-AC60-6195810D579E}"/>
                </a:ext>
              </a:extLst>
            </p:cNvPr>
            <p:cNvSpPr/>
            <p:nvPr/>
          </p:nvSpPr>
          <p:spPr>
            <a:xfrm>
              <a:off x="4526900" y="2391550"/>
              <a:ext cx="181500" cy="103500"/>
            </a:xfrm>
            <a:custGeom>
              <a:avLst/>
              <a:gdLst/>
              <a:ahLst/>
              <a:cxnLst/>
              <a:rect l="l" t="t" r="r" b="b"/>
              <a:pathLst>
                <a:path w="7260" h="4140" extrusionOk="0">
                  <a:moveTo>
                    <a:pt x="7260" y="1"/>
                  </a:moveTo>
                  <a:lnTo>
                    <a:pt x="3398" y="1841"/>
                  </a:lnTo>
                  <a:cubicBezTo>
                    <a:pt x="3398" y="1841"/>
                    <a:pt x="3952" y="1673"/>
                    <a:pt x="4587" y="1524"/>
                  </a:cubicBezTo>
                  <a:lnTo>
                    <a:pt x="4587" y="1524"/>
                  </a:lnTo>
                  <a:lnTo>
                    <a:pt x="7260" y="1"/>
                  </a:lnTo>
                  <a:close/>
                  <a:moveTo>
                    <a:pt x="6024" y="1297"/>
                  </a:moveTo>
                  <a:cubicBezTo>
                    <a:pt x="5655" y="1297"/>
                    <a:pt x="5095" y="1405"/>
                    <a:pt x="4587" y="1524"/>
                  </a:cubicBezTo>
                  <a:lnTo>
                    <a:pt x="4587" y="1524"/>
                  </a:lnTo>
                  <a:lnTo>
                    <a:pt x="0" y="4139"/>
                  </a:lnTo>
                  <a:cubicBezTo>
                    <a:pt x="1010" y="4049"/>
                    <a:pt x="2207" y="2942"/>
                    <a:pt x="2483" y="2942"/>
                  </a:cubicBezTo>
                  <a:cubicBezTo>
                    <a:pt x="2755" y="2942"/>
                    <a:pt x="6435" y="2028"/>
                    <a:pt x="6435" y="1474"/>
                  </a:cubicBezTo>
                  <a:cubicBezTo>
                    <a:pt x="6435" y="1346"/>
                    <a:pt x="6273" y="1297"/>
                    <a:pt x="6024" y="129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865;p36">
              <a:extLst>
                <a:ext uri="{FF2B5EF4-FFF2-40B4-BE49-F238E27FC236}">
                  <a16:creationId xmlns:a16="http://schemas.microsoft.com/office/drawing/2014/main" id="{2217492B-1355-4F3D-BB94-A67FABC692ED}"/>
                </a:ext>
              </a:extLst>
            </p:cNvPr>
            <p:cNvSpPr/>
            <p:nvPr/>
          </p:nvSpPr>
          <p:spPr>
            <a:xfrm>
              <a:off x="4522100" y="2387000"/>
              <a:ext cx="191625" cy="112700"/>
            </a:xfrm>
            <a:custGeom>
              <a:avLst/>
              <a:gdLst/>
              <a:ahLst/>
              <a:cxnLst/>
              <a:rect l="l" t="t" r="r" b="b"/>
              <a:pathLst>
                <a:path w="7665" h="4508" extrusionOk="0">
                  <a:moveTo>
                    <a:pt x="7454" y="1"/>
                  </a:moveTo>
                  <a:cubicBezTo>
                    <a:pt x="7427" y="1"/>
                    <a:pt x="7399" y="6"/>
                    <a:pt x="7373" y="18"/>
                  </a:cubicBezTo>
                  <a:lnTo>
                    <a:pt x="3511" y="1859"/>
                  </a:lnTo>
                  <a:cubicBezTo>
                    <a:pt x="3426" y="1896"/>
                    <a:pt x="3383" y="2002"/>
                    <a:pt x="3420" y="2092"/>
                  </a:cubicBezTo>
                  <a:cubicBezTo>
                    <a:pt x="3446" y="2165"/>
                    <a:pt x="3516" y="2206"/>
                    <a:pt x="3589" y="2206"/>
                  </a:cubicBezTo>
                  <a:cubicBezTo>
                    <a:pt x="3607" y="2206"/>
                    <a:pt x="3626" y="2204"/>
                    <a:pt x="3644" y="2198"/>
                  </a:cubicBezTo>
                  <a:cubicBezTo>
                    <a:pt x="4733" y="1870"/>
                    <a:pt x="5783" y="1659"/>
                    <a:pt x="6242" y="1659"/>
                  </a:cubicBezTo>
                  <a:cubicBezTo>
                    <a:pt x="6319" y="1659"/>
                    <a:pt x="6379" y="1665"/>
                    <a:pt x="6420" y="1677"/>
                  </a:cubicBezTo>
                  <a:cubicBezTo>
                    <a:pt x="6090" y="2092"/>
                    <a:pt x="3085" y="2927"/>
                    <a:pt x="2675" y="2944"/>
                  </a:cubicBezTo>
                  <a:cubicBezTo>
                    <a:pt x="2527" y="2944"/>
                    <a:pt x="2351" y="3050"/>
                    <a:pt x="1968" y="3300"/>
                  </a:cubicBezTo>
                  <a:cubicBezTo>
                    <a:pt x="1462" y="3629"/>
                    <a:pt x="777" y="4081"/>
                    <a:pt x="176" y="4135"/>
                  </a:cubicBezTo>
                  <a:cubicBezTo>
                    <a:pt x="75" y="4145"/>
                    <a:pt x="1" y="4236"/>
                    <a:pt x="6" y="4336"/>
                  </a:cubicBezTo>
                  <a:cubicBezTo>
                    <a:pt x="16" y="4432"/>
                    <a:pt x="96" y="4508"/>
                    <a:pt x="192" y="4508"/>
                  </a:cubicBezTo>
                  <a:lnTo>
                    <a:pt x="207" y="4508"/>
                  </a:lnTo>
                  <a:cubicBezTo>
                    <a:pt x="904" y="4444"/>
                    <a:pt x="1633" y="3965"/>
                    <a:pt x="2171" y="3614"/>
                  </a:cubicBezTo>
                  <a:cubicBezTo>
                    <a:pt x="2367" y="3481"/>
                    <a:pt x="2611" y="3322"/>
                    <a:pt x="2675" y="3310"/>
                  </a:cubicBezTo>
                  <a:cubicBezTo>
                    <a:pt x="2878" y="3310"/>
                    <a:pt x="6814" y="2448"/>
                    <a:pt x="6814" y="1656"/>
                  </a:cubicBezTo>
                  <a:cubicBezTo>
                    <a:pt x="6814" y="1555"/>
                    <a:pt x="6766" y="1464"/>
                    <a:pt x="6681" y="1400"/>
                  </a:cubicBezTo>
                  <a:cubicBezTo>
                    <a:pt x="6584" y="1329"/>
                    <a:pt x="6415" y="1300"/>
                    <a:pt x="6203" y="1300"/>
                  </a:cubicBezTo>
                  <a:cubicBezTo>
                    <a:pt x="5958" y="1300"/>
                    <a:pt x="5656" y="1339"/>
                    <a:pt x="5340" y="1395"/>
                  </a:cubicBezTo>
                  <a:lnTo>
                    <a:pt x="7532" y="354"/>
                  </a:lnTo>
                  <a:cubicBezTo>
                    <a:pt x="7628" y="310"/>
                    <a:pt x="7665" y="199"/>
                    <a:pt x="7622" y="103"/>
                  </a:cubicBezTo>
                  <a:cubicBezTo>
                    <a:pt x="7591" y="38"/>
                    <a:pt x="7525" y="1"/>
                    <a:pt x="745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866;p36">
              <a:extLst>
                <a:ext uri="{FF2B5EF4-FFF2-40B4-BE49-F238E27FC236}">
                  <a16:creationId xmlns:a16="http://schemas.microsoft.com/office/drawing/2014/main" id="{84BB6269-97CF-428F-A101-CF1C3801776B}"/>
                </a:ext>
              </a:extLst>
            </p:cNvPr>
            <p:cNvSpPr/>
            <p:nvPr/>
          </p:nvSpPr>
          <p:spPr>
            <a:xfrm>
              <a:off x="4576750" y="2354800"/>
              <a:ext cx="116250" cy="50625"/>
            </a:xfrm>
            <a:custGeom>
              <a:avLst/>
              <a:gdLst/>
              <a:ahLst/>
              <a:cxnLst/>
              <a:rect l="l" t="t" r="r" b="b"/>
              <a:pathLst>
                <a:path w="4650" h="2025" extrusionOk="0">
                  <a:moveTo>
                    <a:pt x="4440" y="1"/>
                  </a:moveTo>
                  <a:cubicBezTo>
                    <a:pt x="4417" y="1"/>
                    <a:pt x="4394" y="5"/>
                    <a:pt x="4372" y="14"/>
                  </a:cubicBezTo>
                  <a:lnTo>
                    <a:pt x="144" y="1667"/>
                  </a:lnTo>
                  <a:cubicBezTo>
                    <a:pt x="49" y="1705"/>
                    <a:pt x="0" y="1811"/>
                    <a:pt x="37" y="1907"/>
                  </a:cubicBezTo>
                  <a:cubicBezTo>
                    <a:pt x="69" y="1981"/>
                    <a:pt x="138" y="2025"/>
                    <a:pt x="213" y="2025"/>
                  </a:cubicBezTo>
                  <a:cubicBezTo>
                    <a:pt x="234" y="2025"/>
                    <a:pt x="255" y="2025"/>
                    <a:pt x="277" y="2013"/>
                  </a:cubicBezTo>
                  <a:lnTo>
                    <a:pt x="4505" y="359"/>
                  </a:lnTo>
                  <a:cubicBezTo>
                    <a:pt x="4601" y="322"/>
                    <a:pt x="4649" y="216"/>
                    <a:pt x="4612" y="120"/>
                  </a:cubicBezTo>
                  <a:cubicBezTo>
                    <a:pt x="4583" y="47"/>
                    <a:pt x="4514" y="1"/>
                    <a:pt x="4440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867;p36">
              <a:extLst>
                <a:ext uri="{FF2B5EF4-FFF2-40B4-BE49-F238E27FC236}">
                  <a16:creationId xmlns:a16="http://schemas.microsoft.com/office/drawing/2014/main" id="{A0D384F3-A460-4A64-83CD-0D8B6E24BCEC}"/>
                </a:ext>
              </a:extLst>
            </p:cNvPr>
            <p:cNvSpPr/>
            <p:nvPr/>
          </p:nvSpPr>
          <p:spPr>
            <a:xfrm>
              <a:off x="4588175" y="2368575"/>
              <a:ext cx="120900" cy="50675"/>
            </a:xfrm>
            <a:custGeom>
              <a:avLst/>
              <a:gdLst/>
              <a:ahLst/>
              <a:cxnLst/>
              <a:rect l="l" t="t" r="r" b="b"/>
              <a:pathLst>
                <a:path w="4836" h="2027" extrusionOk="0">
                  <a:moveTo>
                    <a:pt x="4625" y="1"/>
                  </a:moveTo>
                  <a:cubicBezTo>
                    <a:pt x="4604" y="1"/>
                    <a:pt x="4584" y="4"/>
                    <a:pt x="4564" y="11"/>
                  </a:cubicBezTo>
                  <a:cubicBezTo>
                    <a:pt x="4399" y="75"/>
                    <a:pt x="506" y="1489"/>
                    <a:pt x="134" y="1675"/>
                  </a:cubicBezTo>
                  <a:cubicBezTo>
                    <a:pt x="38" y="1723"/>
                    <a:pt x="0" y="1835"/>
                    <a:pt x="49" y="1926"/>
                  </a:cubicBezTo>
                  <a:cubicBezTo>
                    <a:pt x="80" y="1989"/>
                    <a:pt x="144" y="2026"/>
                    <a:pt x="213" y="2026"/>
                  </a:cubicBezTo>
                  <a:cubicBezTo>
                    <a:pt x="240" y="2026"/>
                    <a:pt x="272" y="2021"/>
                    <a:pt x="299" y="2005"/>
                  </a:cubicBezTo>
                  <a:cubicBezTo>
                    <a:pt x="581" y="1867"/>
                    <a:pt x="3294" y="867"/>
                    <a:pt x="4691" y="362"/>
                  </a:cubicBezTo>
                  <a:cubicBezTo>
                    <a:pt x="4787" y="325"/>
                    <a:pt x="4836" y="218"/>
                    <a:pt x="4799" y="122"/>
                  </a:cubicBezTo>
                  <a:cubicBezTo>
                    <a:pt x="4773" y="46"/>
                    <a:pt x="4701" y="1"/>
                    <a:pt x="462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868;p36">
              <a:extLst>
                <a:ext uri="{FF2B5EF4-FFF2-40B4-BE49-F238E27FC236}">
                  <a16:creationId xmlns:a16="http://schemas.microsoft.com/office/drawing/2014/main" id="{F7DC2579-2BAE-4C92-A81A-730123ED933C}"/>
                </a:ext>
              </a:extLst>
            </p:cNvPr>
            <p:cNvSpPr/>
            <p:nvPr/>
          </p:nvSpPr>
          <p:spPr>
            <a:xfrm>
              <a:off x="2989975" y="3189325"/>
              <a:ext cx="82875" cy="144250"/>
            </a:xfrm>
            <a:custGeom>
              <a:avLst/>
              <a:gdLst/>
              <a:ahLst/>
              <a:cxnLst/>
              <a:rect l="l" t="t" r="r" b="b"/>
              <a:pathLst>
                <a:path w="3315" h="5770" extrusionOk="0">
                  <a:moveTo>
                    <a:pt x="1834" y="1"/>
                  </a:moveTo>
                  <a:cubicBezTo>
                    <a:pt x="1802" y="1"/>
                    <a:pt x="1770" y="9"/>
                    <a:pt x="1740" y="25"/>
                  </a:cubicBezTo>
                  <a:cubicBezTo>
                    <a:pt x="1655" y="78"/>
                    <a:pt x="1623" y="189"/>
                    <a:pt x="1677" y="280"/>
                  </a:cubicBezTo>
                  <a:cubicBezTo>
                    <a:pt x="2028" y="891"/>
                    <a:pt x="2948" y="2593"/>
                    <a:pt x="2948" y="3130"/>
                  </a:cubicBezTo>
                  <a:cubicBezTo>
                    <a:pt x="2948" y="3535"/>
                    <a:pt x="1724" y="4966"/>
                    <a:pt x="847" y="5327"/>
                  </a:cubicBezTo>
                  <a:cubicBezTo>
                    <a:pt x="771" y="5359"/>
                    <a:pt x="658" y="5398"/>
                    <a:pt x="565" y="5398"/>
                  </a:cubicBezTo>
                  <a:cubicBezTo>
                    <a:pt x="513" y="5398"/>
                    <a:pt x="467" y="5386"/>
                    <a:pt x="437" y="5354"/>
                  </a:cubicBezTo>
                  <a:cubicBezTo>
                    <a:pt x="405" y="5327"/>
                    <a:pt x="373" y="5280"/>
                    <a:pt x="373" y="5184"/>
                  </a:cubicBezTo>
                  <a:cubicBezTo>
                    <a:pt x="395" y="4662"/>
                    <a:pt x="1352" y="3710"/>
                    <a:pt x="1724" y="3386"/>
                  </a:cubicBezTo>
                  <a:cubicBezTo>
                    <a:pt x="1788" y="3333"/>
                    <a:pt x="1804" y="3238"/>
                    <a:pt x="1761" y="3157"/>
                  </a:cubicBezTo>
                  <a:cubicBezTo>
                    <a:pt x="1728" y="3099"/>
                    <a:pt x="1664" y="3064"/>
                    <a:pt x="1598" y="3064"/>
                  </a:cubicBezTo>
                  <a:cubicBezTo>
                    <a:pt x="1580" y="3064"/>
                    <a:pt x="1562" y="3066"/>
                    <a:pt x="1544" y="3072"/>
                  </a:cubicBezTo>
                  <a:cubicBezTo>
                    <a:pt x="1538" y="3073"/>
                    <a:pt x="1496" y="3085"/>
                    <a:pt x="1431" y="3085"/>
                  </a:cubicBezTo>
                  <a:cubicBezTo>
                    <a:pt x="1249" y="3085"/>
                    <a:pt x="881" y="2995"/>
                    <a:pt x="591" y="2349"/>
                  </a:cubicBezTo>
                  <a:cubicBezTo>
                    <a:pt x="559" y="2279"/>
                    <a:pt x="494" y="2237"/>
                    <a:pt x="423" y="2237"/>
                  </a:cubicBezTo>
                  <a:cubicBezTo>
                    <a:pt x="398" y="2237"/>
                    <a:pt x="372" y="2242"/>
                    <a:pt x="346" y="2253"/>
                  </a:cubicBezTo>
                  <a:cubicBezTo>
                    <a:pt x="251" y="2296"/>
                    <a:pt x="214" y="2408"/>
                    <a:pt x="251" y="2497"/>
                  </a:cubicBezTo>
                  <a:cubicBezTo>
                    <a:pt x="516" y="3099"/>
                    <a:pt x="867" y="3333"/>
                    <a:pt x="1149" y="3413"/>
                  </a:cubicBezTo>
                  <a:cubicBezTo>
                    <a:pt x="719" y="3838"/>
                    <a:pt x="22" y="4610"/>
                    <a:pt x="6" y="5173"/>
                  </a:cubicBezTo>
                  <a:cubicBezTo>
                    <a:pt x="0" y="5349"/>
                    <a:pt x="59" y="5504"/>
                    <a:pt x="171" y="5620"/>
                  </a:cubicBezTo>
                  <a:cubicBezTo>
                    <a:pt x="251" y="5695"/>
                    <a:pt x="373" y="5769"/>
                    <a:pt x="565" y="5769"/>
                  </a:cubicBezTo>
                  <a:cubicBezTo>
                    <a:pt x="676" y="5769"/>
                    <a:pt x="820" y="5742"/>
                    <a:pt x="985" y="5673"/>
                  </a:cubicBezTo>
                  <a:cubicBezTo>
                    <a:pt x="1851" y="5312"/>
                    <a:pt x="3314" y="3812"/>
                    <a:pt x="3314" y="3130"/>
                  </a:cubicBezTo>
                  <a:cubicBezTo>
                    <a:pt x="3314" y="2396"/>
                    <a:pt x="2128" y="327"/>
                    <a:pt x="1996" y="94"/>
                  </a:cubicBezTo>
                  <a:cubicBezTo>
                    <a:pt x="1960" y="33"/>
                    <a:pt x="1898" y="1"/>
                    <a:pt x="1834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869;p36">
              <a:extLst>
                <a:ext uri="{FF2B5EF4-FFF2-40B4-BE49-F238E27FC236}">
                  <a16:creationId xmlns:a16="http://schemas.microsoft.com/office/drawing/2014/main" id="{A4EE05D1-A83D-4B9E-85BB-65D809DF76A8}"/>
                </a:ext>
              </a:extLst>
            </p:cNvPr>
            <p:cNvSpPr/>
            <p:nvPr/>
          </p:nvSpPr>
          <p:spPr>
            <a:xfrm>
              <a:off x="2936000" y="3204000"/>
              <a:ext cx="136975" cy="158150"/>
            </a:xfrm>
            <a:custGeom>
              <a:avLst/>
              <a:gdLst/>
              <a:ahLst/>
              <a:cxnLst/>
              <a:rect l="l" t="t" r="r" b="b"/>
              <a:pathLst>
                <a:path w="5479" h="6326" extrusionOk="0">
                  <a:moveTo>
                    <a:pt x="1168" y="1"/>
                  </a:moveTo>
                  <a:cubicBezTo>
                    <a:pt x="1096" y="1"/>
                    <a:pt x="1028" y="42"/>
                    <a:pt x="1000" y="113"/>
                  </a:cubicBezTo>
                  <a:cubicBezTo>
                    <a:pt x="836" y="474"/>
                    <a:pt x="38" y="2288"/>
                    <a:pt x="38" y="2661"/>
                  </a:cubicBezTo>
                  <a:lnTo>
                    <a:pt x="38" y="2799"/>
                  </a:lnTo>
                  <a:cubicBezTo>
                    <a:pt x="1" y="5012"/>
                    <a:pt x="218" y="6076"/>
                    <a:pt x="755" y="6251"/>
                  </a:cubicBezTo>
                  <a:cubicBezTo>
                    <a:pt x="899" y="6304"/>
                    <a:pt x="1106" y="6326"/>
                    <a:pt x="1346" y="6326"/>
                  </a:cubicBezTo>
                  <a:cubicBezTo>
                    <a:pt x="2383" y="6326"/>
                    <a:pt x="4101" y="5916"/>
                    <a:pt x="4686" y="5528"/>
                  </a:cubicBezTo>
                  <a:cubicBezTo>
                    <a:pt x="5478" y="4996"/>
                    <a:pt x="5250" y="3294"/>
                    <a:pt x="5240" y="3225"/>
                  </a:cubicBezTo>
                  <a:cubicBezTo>
                    <a:pt x="5225" y="3133"/>
                    <a:pt x="5145" y="3063"/>
                    <a:pt x="5055" y="3063"/>
                  </a:cubicBezTo>
                  <a:cubicBezTo>
                    <a:pt x="5046" y="3063"/>
                    <a:pt x="5036" y="3064"/>
                    <a:pt x="5027" y="3066"/>
                  </a:cubicBezTo>
                  <a:cubicBezTo>
                    <a:pt x="4926" y="3081"/>
                    <a:pt x="4857" y="3177"/>
                    <a:pt x="4872" y="3277"/>
                  </a:cubicBezTo>
                  <a:cubicBezTo>
                    <a:pt x="4931" y="3704"/>
                    <a:pt x="4979" y="4885"/>
                    <a:pt x="4479" y="5219"/>
                  </a:cubicBezTo>
                  <a:cubicBezTo>
                    <a:pt x="3916" y="5594"/>
                    <a:pt x="2272" y="5955"/>
                    <a:pt x="1353" y="5955"/>
                  </a:cubicBezTo>
                  <a:cubicBezTo>
                    <a:pt x="1152" y="5955"/>
                    <a:pt x="986" y="5938"/>
                    <a:pt x="873" y="5899"/>
                  </a:cubicBezTo>
                  <a:cubicBezTo>
                    <a:pt x="750" y="5862"/>
                    <a:pt x="357" y="5517"/>
                    <a:pt x="409" y="2810"/>
                  </a:cubicBezTo>
                  <a:lnTo>
                    <a:pt x="409" y="2661"/>
                  </a:lnTo>
                  <a:cubicBezTo>
                    <a:pt x="409" y="2464"/>
                    <a:pt x="883" y="1289"/>
                    <a:pt x="1335" y="262"/>
                  </a:cubicBezTo>
                  <a:cubicBezTo>
                    <a:pt x="1378" y="172"/>
                    <a:pt x="1335" y="59"/>
                    <a:pt x="1245" y="17"/>
                  </a:cubicBezTo>
                  <a:cubicBezTo>
                    <a:pt x="1220" y="6"/>
                    <a:pt x="1194" y="1"/>
                    <a:pt x="1168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870;p36">
              <a:extLst>
                <a:ext uri="{FF2B5EF4-FFF2-40B4-BE49-F238E27FC236}">
                  <a16:creationId xmlns:a16="http://schemas.microsoft.com/office/drawing/2014/main" id="{7EC757D7-5759-4D2C-9AE0-69D06F4FE2F1}"/>
                </a:ext>
              </a:extLst>
            </p:cNvPr>
            <p:cNvSpPr/>
            <p:nvPr/>
          </p:nvSpPr>
          <p:spPr>
            <a:xfrm>
              <a:off x="2956075" y="3290475"/>
              <a:ext cx="51350" cy="22875"/>
            </a:xfrm>
            <a:custGeom>
              <a:avLst/>
              <a:gdLst/>
              <a:ahLst/>
              <a:cxnLst/>
              <a:rect l="l" t="t" r="r" b="b"/>
              <a:pathLst>
                <a:path w="2054" h="915" extrusionOk="0">
                  <a:moveTo>
                    <a:pt x="1845" y="1"/>
                  </a:moveTo>
                  <a:cubicBezTo>
                    <a:pt x="1826" y="1"/>
                    <a:pt x="1807" y="4"/>
                    <a:pt x="1788" y="10"/>
                  </a:cubicBezTo>
                  <a:lnTo>
                    <a:pt x="149" y="558"/>
                  </a:lnTo>
                  <a:cubicBezTo>
                    <a:pt x="53" y="589"/>
                    <a:pt x="1" y="692"/>
                    <a:pt x="33" y="792"/>
                  </a:cubicBezTo>
                  <a:cubicBezTo>
                    <a:pt x="59" y="867"/>
                    <a:pt x="133" y="915"/>
                    <a:pt x="208" y="915"/>
                  </a:cubicBezTo>
                  <a:cubicBezTo>
                    <a:pt x="229" y="915"/>
                    <a:pt x="251" y="915"/>
                    <a:pt x="266" y="909"/>
                  </a:cubicBezTo>
                  <a:lnTo>
                    <a:pt x="1904" y="361"/>
                  </a:lnTo>
                  <a:cubicBezTo>
                    <a:pt x="2006" y="329"/>
                    <a:pt x="2053" y="223"/>
                    <a:pt x="2021" y="127"/>
                  </a:cubicBezTo>
                  <a:cubicBezTo>
                    <a:pt x="1996" y="50"/>
                    <a:pt x="1922" y="1"/>
                    <a:pt x="1845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871;p36">
              <a:extLst>
                <a:ext uri="{FF2B5EF4-FFF2-40B4-BE49-F238E27FC236}">
                  <a16:creationId xmlns:a16="http://schemas.microsoft.com/office/drawing/2014/main" id="{9EF61C2F-A8CF-4F33-8D4C-95F2B2C34606}"/>
                </a:ext>
              </a:extLst>
            </p:cNvPr>
            <p:cNvSpPr/>
            <p:nvPr/>
          </p:nvSpPr>
          <p:spPr>
            <a:xfrm>
              <a:off x="2977750" y="3305625"/>
              <a:ext cx="6150" cy="51075"/>
            </a:xfrm>
            <a:custGeom>
              <a:avLst/>
              <a:gdLst/>
              <a:ahLst/>
              <a:cxnLst/>
              <a:rect l="l" t="t" r="r" b="b"/>
              <a:pathLst>
                <a:path w="246" h="2043" extrusionOk="0">
                  <a:moveTo>
                    <a:pt x="123" y="0"/>
                  </a:moveTo>
                  <a:cubicBezTo>
                    <a:pt x="54" y="0"/>
                    <a:pt x="1" y="59"/>
                    <a:pt x="1" y="128"/>
                  </a:cubicBezTo>
                  <a:lnTo>
                    <a:pt x="1" y="1920"/>
                  </a:lnTo>
                  <a:cubicBezTo>
                    <a:pt x="1" y="1989"/>
                    <a:pt x="54" y="2043"/>
                    <a:pt x="123" y="2043"/>
                  </a:cubicBezTo>
                  <a:cubicBezTo>
                    <a:pt x="192" y="2043"/>
                    <a:pt x="246" y="1989"/>
                    <a:pt x="246" y="1920"/>
                  </a:cubicBezTo>
                  <a:lnTo>
                    <a:pt x="246" y="128"/>
                  </a:lnTo>
                  <a:cubicBezTo>
                    <a:pt x="246" y="59"/>
                    <a:pt x="192" y="0"/>
                    <a:pt x="123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872;p36">
              <a:extLst>
                <a:ext uri="{FF2B5EF4-FFF2-40B4-BE49-F238E27FC236}">
                  <a16:creationId xmlns:a16="http://schemas.microsoft.com/office/drawing/2014/main" id="{E15F7F73-E528-45B5-BF2D-41AD302C71F6}"/>
                </a:ext>
              </a:extLst>
            </p:cNvPr>
            <p:cNvSpPr/>
            <p:nvPr/>
          </p:nvSpPr>
          <p:spPr>
            <a:xfrm>
              <a:off x="3004625" y="3325200"/>
              <a:ext cx="14775" cy="27650"/>
            </a:xfrm>
            <a:custGeom>
              <a:avLst/>
              <a:gdLst/>
              <a:ahLst/>
              <a:cxnLst/>
              <a:rect l="l" t="t" r="r" b="b"/>
              <a:pathLst>
                <a:path w="591" h="1106" extrusionOk="0">
                  <a:moveTo>
                    <a:pt x="448" y="0"/>
                  </a:moveTo>
                  <a:cubicBezTo>
                    <a:pt x="400" y="0"/>
                    <a:pt x="355" y="30"/>
                    <a:pt x="335" y="79"/>
                  </a:cubicBezTo>
                  <a:lnTo>
                    <a:pt x="26" y="940"/>
                  </a:lnTo>
                  <a:cubicBezTo>
                    <a:pt x="0" y="1004"/>
                    <a:pt x="37" y="1073"/>
                    <a:pt x="96" y="1100"/>
                  </a:cubicBezTo>
                  <a:cubicBezTo>
                    <a:pt x="111" y="1105"/>
                    <a:pt x="128" y="1105"/>
                    <a:pt x="138" y="1105"/>
                  </a:cubicBezTo>
                  <a:cubicBezTo>
                    <a:pt x="192" y="1105"/>
                    <a:pt x="239" y="1073"/>
                    <a:pt x="256" y="1026"/>
                  </a:cubicBezTo>
                  <a:lnTo>
                    <a:pt x="568" y="164"/>
                  </a:lnTo>
                  <a:cubicBezTo>
                    <a:pt x="590" y="100"/>
                    <a:pt x="558" y="30"/>
                    <a:pt x="494" y="10"/>
                  </a:cubicBezTo>
                  <a:cubicBezTo>
                    <a:pt x="479" y="3"/>
                    <a:pt x="463" y="0"/>
                    <a:pt x="448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873;p36">
              <a:extLst>
                <a:ext uri="{FF2B5EF4-FFF2-40B4-BE49-F238E27FC236}">
                  <a16:creationId xmlns:a16="http://schemas.microsoft.com/office/drawing/2014/main" id="{BAF29B71-633B-46FA-8C26-703E314D16E8}"/>
                </a:ext>
              </a:extLst>
            </p:cNvPr>
            <p:cNvSpPr/>
            <p:nvPr/>
          </p:nvSpPr>
          <p:spPr>
            <a:xfrm>
              <a:off x="3033975" y="3305625"/>
              <a:ext cx="8550" cy="35500"/>
            </a:xfrm>
            <a:custGeom>
              <a:avLst/>
              <a:gdLst/>
              <a:ahLst/>
              <a:cxnLst/>
              <a:rect l="l" t="t" r="r" b="b"/>
              <a:pathLst>
                <a:path w="342" h="1420" extrusionOk="0">
                  <a:moveTo>
                    <a:pt x="214" y="0"/>
                  </a:moveTo>
                  <a:cubicBezTo>
                    <a:pt x="150" y="0"/>
                    <a:pt x="91" y="59"/>
                    <a:pt x="91" y="128"/>
                  </a:cubicBezTo>
                  <a:cubicBezTo>
                    <a:pt x="91" y="133"/>
                    <a:pt x="91" y="899"/>
                    <a:pt x="17" y="1272"/>
                  </a:cubicBezTo>
                  <a:cubicBezTo>
                    <a:pt x="1" y="1340"/>
                    <a:pt x="49" y="1404"/>
                    <a:pt x="113" y="1420"/>
                  </a:cubicBezTo>
                  <a:lnTo>
                    <a:pt x="140" y="1420"/>
                  </a:lnTo>
                  <a:cubicBezTo>
                    <a:pt x="199" y="1420"/>
                    <a:pt x="246" y="1377"/>
                    <a:pt x="256" y="1319"/>
                  </a:cubicBezTo>
                  <a:cubicBezTo>
                    <a:pt x="336" y="926"/>
                    <a:pt x="342" y="160"/>
                    <a:pt x="342" y="128"/>
                  </a:cubicBezTo>
                  <a:cubicBezTo>
                    <a:pt x="342" y="59"/>
                    <a:pt x="283" y="0"/>
                    <a:pt x="21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874;p36">
              <a:extLst>
                <a:ext uri="{FF2B5EF4-FFF2-40B4-BE49-F238E27FC236}">
                  <a16:creationId xmlns:a16="http://schemas.microsoft.com/office/drawing/2014/main" id="{22D1BED9-5C93-41E1-BB8C-9475F4DF95F1}"/>
                </a:ext>
              </a:extLst>
            </p:cNvPr>
            <p:cNvSpPr/>
            <p:nvPr/>
          </p:nvSpPr>
          <p:spPr>
            <a:xfrm>
              <a:off x="2971625" y="3260775"/>
              <a:ext cx="29950" cy="49100"/>
            </a:xfrm>
            <a:custGeom>
              <a:avLst/>
              <a:gdLst/>
              <a:ahLst/>
              <a:cxnLst/>
              <a:rect l="l" t="t" r="r" b="b"/>
              <a:pathLst>
                <a:path w="1198" h="1964" extrusionOk="0">
                  <a:moveTo>
                    <a:pt x="1062" y="0"/>
                  </a:moveTo>
                  <a:cubicBezTo>
                    <a:pt x="1001" y="0"/>
                    <a:pt x="952" y="50"/>
                    <a:pt x="948" y="113"/>
                  </a:cubicBezTo>
                  <a:cubicBezTo>
                    <a:pt x="905" y="518"/>
                    <a:pt x="676" y="1608"/>
                    <a:pt x="108" y="1720"/>
                  </a:cubicBezTo>
                  <a:cubicBezTo>
                    <a:pt x="44" y="1735"/>
                    <a:pt x="0" y="1799"/>
                    <a:pt x="12" y="1863"/>
                  </a:cubicBezTo>
                  <a:cubicBezTo>
                    <a:pt x="22" y="1927"/>
                    <a:pt x="76" y="1964"/>
                    <a:pt x="133" y="1964"/>
                  </a:cubicBezTo>
                  <a:lnTo>
                    <a:pt x="155" y="1964"/>
                  </a:lnTo>
                  <a:cubicBezTo>
                    <a:pt x="1017" y="1789"/>
                    <a:pt x="1186" y="204"/>
                    <a:pt x="1193" y="135"/>
                  </a:cubicBezTo>
                  <a:cubicBezTo>
                    <a:pt x="1198" y="66"/>
                    <a:pt x="1149" y="7"/>
                    <a:pt x="1080" y="2"/>
                  </a:cubicBezTo>
                  <a:cubicBezTo>
                    <a:pt x="1074" y="1"/>
                    <a:pt x="1068" y="0"/>
                    <a:pt x="1062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875;p36">
              <a:extLst>
                <a:ext uri="{FF2B5EF4-FFF2-40B4-BE49-F238E27FC236}">
                  <a16:creationId xmlns:a16="http://schemas.microsoft.com/office/drawing/2014/main" id="{F98FE6FA-897E-4E0B-948A-C4B01FE65FA5}"/>
                </a:ext>
              </a:extLst>
            </p:cNvPr>
            <p:cNvSpPr/>
            <p:nvPr/>
          </p:nvSpPr>
          <p:spPr>
            <a:xfrm>
              <a:off x="4802775" y="1467000"/>
              <a:ext cx="804250" cy="240025"/>
            </a:xfrm>
            <a:custGeom>
              <a:avLst/>
              <a:gdLst/>
              <a:ahLst/>
              <a:cxnLst/>
              <a:rect l="l" t="t" r="r" b="b"/>
              <a:pathLst>
                <a:path w="32170" h="9601" extrusionOk="0">
                  <a:moveTo>
                    <a:pt x="30085" y="0"/>
                  </a:moveTo>
                  <a:lnTo>
                    <a:pt x="28665" y="1394"/>
                  </a:lnTo>
                  <a:lnTo>
                    <a:pt x="30521" y="3314"/>
                  </a:lnTo>
                  <a:cubicBezTo>
                    <a:pt x="30521" y="3314"/>
                    <a:pt x="31734" y="5219"/>
                    <a:pt x="28143" y="5734"/>
                  </a:cubicBezTo>
                  <a:cubicBezTo>
                    <a:pt x="27957" y="5761"/>
                    <a:pt x="27771" y="5773"/>
                    <a:pt x="27586" y="5773"/>
                  </a:cubicBezTo>
                  <a:cubicBezTo>
                    <a:pt x="23936" y="5773"/>
                    <a:pt x="20444" y="890"/>
                    <a:pt x="16568" y="890"/>
                  </a:cubicBezTo>
                  <a:cubicBezTo>
                    <a:pt x="16290" y="890"/>
                    <a:pt x="16011" y="915"/>
                    <a:pt x="15729" y="969"/>
                  </a:cubicBezTo>
                  <a:cubicBezTo>
                    <a:pt x="11315" y="1804"/>
                    <a:pt x="9091" y="3900"/>
                    <a:pt x="6948" y="4436"/>
                  </a:cubicBezTo>
                  <a:cubicBezTo>
                    <a:pt x="5682" y="4753"/>
                    <a:pt x="4493" y="4818"/>
                    <a:pt x="3731" y="4818"/>
                  </a:cubicBezTo>
                  <a:cubicBezTo>
                    <a:pt x="3202" y="4818"/>
                    <a:pt x="2879" y="4787"/>
                    <a:pt x="2879" y="4787"/>
                  </a:cubicBezTo>
                  <a:lnTo>
                    <a:pt x="1" y="7080"/>
                  </a:lnTo>
                  <a:lnTo>
                    <a:pt x="4384" y="9601"/>
                  </a:lnTo>
                  <a:cubicBezTo>
                    <a:pt x="4384" y="9601"/>
                    <a:pt x="7129" y="9048"/>
                    <a:pt x="9368" y="7548"/>
                  </a:cubicBezTo>
                  <a:cubicBezTo>
                    <a:pt x="11325" y="6242"/>
                    <a:pt x="13258" y="4018"/>
                    <a:pt x="15930" y="4018"/>
                  </a:cubicBezTo>
                  <a:cubicBezTo>
                    <a:pt x="16315" y="4018"/>
                    <a:pt x="16715" y="4064"/>
                    <a:pt x="17133" y="4165"/>
                  </a:cubicBezTo>
                  <a:cubicBezTo>
                    <a:pt x="19860" y="4834"/>
                    <a:pt x="24831" y="7786"/>
                    <a:pt x="27822" y="7786"/>
                  </a:cubicBezTo>
                  <a:cubicBezTo>
                    <a:pt x="28471" y="7786"/>
                    <a:pt x="29027" y="7647"/>
                    <a:pt x="29447" y="7315"/>
                  </a:cubicBezTo>
                  <a:cubicBezTo>
                    <a:pt x="31793" y="5457"/>
                    <a:pt x="31133" y="3075"/>
                    <a:pt x="31133" y="3075"/>
                  </a:cubicBezTo>
                  <a:lnTo>
                    <a:pt x="32169" y="17"/>
                  </a:lnTo>
                  <a:lnTo>
                    <a:pt x="30085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76;p36">
              <a:extLst>
                <a:ext uri="{FF2B5EF4-FFF2-40B4-BE49-F238E27FC236}">
                  <a16:creationId xmlns:a16="http://schemas.microsoft.com/office/drawing/2014/main" id="{60654EC8-A6B3-4E6F-A43C-56D2135486ED}"/>
                </a:ext>
              </a:extLst>
            </p:cNvPr>
            <p:cNvSpPr/>
            <p:nvPr/>
          </p:nvSpPr>
          <p:spPr>
            <a:xfrm>
              <a:off x="3653775" y="1950475"/>
              <a:ext cx="219975" cy="193900"/>
            </a:xfrm>
            <a:custGeom>
              <a:avLst/>
              <a:gdLst/>
              <a:ahLst/>
              <a:cxnLst/>
              <a:rect l="l" t="t" r="r" b="b"/>
              <a:pathLst>
                <a:path w="8799" h="7756" extrusionOk="0">
                  <a:moveTo>
                    <a:pt x="5879" y="1"/>
                  </a:moveTo>
                  <a:cubicBezTo>
                    <a:pt x="5482" y="1"/>
                    <a:pt x="5070" y="91"/>
                    <a:pt x="4665" y="294"/>
                  </a:cubicBezTo>
                  <a:cubicBezTo>
                    <a:pt x="2799" y="1225"/>
                    <a:pt x="4532" y="1623"/>
                    <a:pt x="3464" y="2293"/>
                  </a:cubicBezTo>
                  <a:cubicBezTo>
                    <a:pt x="2399" y="2958"/>
                    <a:pt x="798" y="3889"/>
                    <a:pt x="400" y="5224"/>
                  </a:cubicBezTo>
                  <a:cubicBezTo>
                    <a:pt x="0" y="6559"/>
                    <a:pt x="665" y="7756"/>
                    <a:pt x="665" y="7756"/>
                  </a:cubicBezTo>
                  <a:lnTo>
                    <a:pt x="7863" y="4826"/>
                  </a:lnTo>
                  <a:cubicBezTo>
                    <a:pt x="7863" y="4826"/>
                    <a:pt x="8798" y="4028"/>
                    <a:pt x="8665" y="2426"/>
                  </a:cubicBezTo>
                  <a:cubicBezTo>
                    <a:pt x="8562" y="1173"/>
                    <a:pt x="7313" y="1"/>
                    <a:pt x="5879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77;p36">
              <a:extLst>
                <a:ext uri="{FF2B5EF4-FFF2-40B4-BE49-F238E27FC236}">
                  <a16:creationId xmlns:a16="http://schemas.microsoft.com/office/drawing/2014/main" id="{FA466CBB-7695-4260-B59A-1D2714B203A6}"/>
                </a:ext>
              </a:extLst>
            </p:cNvPr>
            <p:cNvSpPr/>
            <p:nvPr/>
          </p:nvSpPr>
          <p:spPr>
            <a:xfrm>
              <a:off x="3817200" y="1984650"/>
              <a:ext cx="71950" cy="99500"/>
            </a:xfrm>
            <a:custGeom>
              <a:avLst/>
              <a:gdLst/>
              <a:ahLst/>
              <a:cxnLst/>
              <a:rect l="l" t="t" r="r" b="b"/>
              <a:pathLst>
                <a:path w="2878" h="3980" extrusionOk="0">
                  <a:moveTo>
                    <a:pt x="2660" y="0"/>
                  </a:moveTo>
                  <a:cubicBezTo>
                    <a:pt x="2656" y="0"/>
                    <a:pt x="2653" y="1"/>
                    <a:pt x="2649" y="1"/>
                  </a:cubicBezTo>
                  <a:cubicBezTo>
                    <a:pt x="2585" y="6"/>
                    <a:pt x="2532" y="65"/>
                    <a:pt x="2538" y="134"/>
                  </a:cubicBezTo>
                  <a:cubicBezTo>
                    <a:pt x="2623" y="1321"/>
                    <a:pt x="2384" y="2240"/>
                    <a:pt x="1825" y="2873"/>
                  </a:cubicBezTo>
                  <a:cubicBezTo>
                    <a:pt x="1117" y="3676"/>
                    <a:pt x="133" y="3735"/>
                    <a:pt x="123" y="3735"/>
                  </a:cubicBezTo>
                  <a:cubicBezTo>
                    <a:pt x="54" y="3740"/>
                    <a:pt x="1" y="3799"/>
                    <a:pt x="6" y="3862"/>
                  </a:cubicBezTo>
                  <a:cubicBezTo>
                    <a:pt x="6" y="3931"/>
                    <a:pt x="59" y="3980"/>
                    <a:pt x="128" y="3980"/>
                  </a:cubicBezTo>
                  <a:lnTo>
                    <a:pt x="133" y="3980"/>
                  </a:lnTo>
                  <a:cubicBezTo>
                    <a:pt x="177" y="3980"/>
                    <a:pt x="1230" y="3921"/>
                    <a:pt x="2006" y="3044"/>
                  </a:cubicBezTo>
                  <a:cubicBezTo>
                    <a:pt x="2617" y="2357"/>
                    <a:pt x="2878" y="1368"/>
                    <a:pt x="2782" y="118"/>
                  </a:cubicBezTo>
                  <a:cubicBezTo>
                    <a:pt x="2777" y="52"/>
                    <a:pt x="2734" y="0"/>
                    <a:pt x="266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78;p36">
              <a:extLst>
                <a:ext uri="{FF2B5EF4-FFF2-40B4-BE49-F238E27FC236}">
                  <a16:creationId xmlns:a16="http://schemas.microsoft.com/office/drawing/2014/main" id="{92D02EF0-B241-4DFC-BD55-182DBABC8957}"/>
                </a:ext>
              </a:extLst>
            </p:cNvPr>
            <p:cNvSpPr/>
            <p:nvPr/>
          </p:nvSpPr>
          <p:spPr>
            <a:xfrm>
              <a:off x="3693525" y="1997300"/>
              <a:ext cx="63600" cy="13575"/>
            </a:xfrm>
            <a:custGeom>
              <a:avLst/>
              <a:gdLst/>
              <a:ahLst/>
              <a:cxnLst/>
              <a:rect l="l" t="t" r="r" b="b"/>
              <a:pathLst>
                <a:path w="2544" h="543" extrusionOk="0">
                  <a:moveTo>
                    <a:pt x="1684" y="0"/>
                  </a:moveTo>
                  <a:cubicBezTo>
                    <a:pt x="1280" y="0"/>
                    <a:pt x="748" y="102"/>
                    <a:pt x="107" y="304"/>
                  </a:cubicBezTo>
                  <a:cubicBezTo>
                    <a:pt x="38" y="319"/>
                    <a:pt x="1" y="388"/>
                    <a:pt x="23" y="457"/>
                  </a:cubicBezTo>
                  <a:cubicBezTo>
                    <a:pt x="38" y="511"/>
                    <a:pt x="92" y="543"/>
                    <a:pt x="139" y="543"/>
                  </a:cubicBezTo>
                  <a:cubicBezTo>
                    <a:pt x="155" y="543"/>
                    <a:pt x="166" y="543"/>
                    <a:pt x="177" y="538"/>
                  </a:cubicBezTo>
                  <a:cubicBezTo>
                    <a:pt x="874" y="319"/>
                    <a:pt x="1356" y="247"/>
                    <a:pt x="1682" y="247"/>
                  </a:cubicBezTo>
                  <a:cubicBezTo>
                    <a:pt x="2101" y="247"/>
                    <a:pt x="2261" y="367"/>
                    <a:pt x="2288" y="447"/>
                  </a:cubicBezTo>
                  <a:cubicBezTo>
                    <a:pt x="2302" y="502"/>
                    <a:pt x="2351" y="541"/>
                    <a:pt x="2405" y="541"/>
                  </a:cubicBezTo>
                  <a:cubicBezTo>
                    <a:pt x="2414" y="541"/>
                    <a:pt x="2423" y="540"/>
                    <a:pt x="2431" y="538"/>
                  </a:cubicBezTo>
                  <a:cubicBezTo>
                    <a:pt x="2500" y="528"/>
                    <a:pt x="2544" y="464"/>
                    <a:pt x="2527" y="393"/>
                  </a:cubicBezTo>
                  <a:cubicBezTo>
                    <a:pt x="2522" y="368"/>
                    <a:pt x="2490" y="240"/>
                    <a:pt x="2315" y="133"/>
                  </a:cubicBezTo>
                  <a:cubicBezTo>
                    <a:pt x="2163" y="44"/>
                    <a:pt x="1951" y="0"/>
                    <a:pt x="1684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79;p36">
              <a:extLst>
                <a:ext uri="{FF2B5EF4-FFF2-40B4-BE49-F238E27FC236}">
                  <a16:creationId xmlns:a16="http://schemas.microsoft.com/office/drawing/2014/main" id="{94BE8F2E-2B23-4A7A-A570-425E05A34A9E}"/>
                </a:ext>
              </a:extLst>
            </p:cNvPr>
            <p:cNvSpPr/>
            <p:nvPr/>
          </p:nvSpPr>
          <p:spPr>
            <a:xfrm>
              <a:off x="5331225" y="2253825"/>
              <a:ext cx="441750" cy="942250"/>
            </a:xfrm>
            <a:custGeom>
              <a:avLst/>
              <a:gdLst/>
              <a:ahLst/>
              <a:cxnLst/>
              <a:rect l="l" t="t" r="r" b="b"/>
              <a:pathLst>
                <a:path w="17670" h="37690" extrusionOk="0">
                  <a:moveTo>
                    <a:pt x="17669" y="0"/>
                  </a:moveTo>
                  <a:lnTo>
                    <a:pt x="17669" y="0"/>
                  </a:lnTo>
                  <a:cubicBezTo>
                    <a:pt x="14303" y="116"/>
                    <a:pt x="10410" y="229"/>
                    <a:pt x="7815" y="229"/>
                  </a:cubicBezTo>
                  <a:cubicBezTo>
                    <a:pt x="6639" y="229"/>
                    <a:pt x="5729" y="207"/>
                    <a:pt x="5250" y="148"/>
                  </a:cubicBezTo>
                  <a:lnTo>
                    <a:pt x="5250" y="148"/>
                  </a:lnTo>
                  <a:lnTo>
                    <a:pt x="5942" y="16372"/>
                  </a:lnTo>
                  <a:lnTo>
                    <a:pt x="5932" y="16409"/>
                  </a:lnTo>
                  <a:lnTo>
                    <a:pt x="2878" y="26886"/>
                  </a:lnTo>
                  <a:lnTo>
                    <a:pt x="1" y="37690"/>
                  </a:lnTo>
                  <a:lnTo>
                    <a:pt x="1" y="37690"/>
                  </a:lnTo>
                  <a:lnTo>
                    <a:pt x="686" y="37519"/>
                  </a:lnTo>
                  <a:lnTo>
                    <a:pt x="8782" y="17366"/>
                  </a:lnTo>
                  <a:lnTo>
                    <a:pt x="9819" y="1692"/>
                  </a:lnTo>
                  <a:lnTo>
                    <a:pt x="17669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80;p36">
              <a:extLst>
                <a:ext uri="{FF2B5EF4-FFF2-40B4-BE49-F238E27FC236}">
                  <a16:creationId xmlns:a16="http://schemas.microsoft.com/office/drawing/2014/main" id="{EB475E2B-C678-4254-AACD-838DFC87EECE}"/>
                </a:ext>
              </a:extLst>
            </p:cNvPr>
            <p:cNvSpPr/>
            <p:nvPr/>
          </p:nvSpPr>
          <p:spPr>
            <a:xfrm>
              <a:off x="5403175" y="2256850"/>
              <a:ext cx="76600" cy="669150"/>
            </a:xfrm>
            <a:custGeom>
              <a:avLst/>
              <a:gdLst/>
              <a:ahLst/>
              <a:cxnLst/>
              <a:rect l="l" t="t" r="r" b="b"/>
              <a:pathLst>
                <a:path w="3064" h="26766" extrusionOk="0">
                  <a:moveTo>
                    <a:pt x="2181" y="0"/>
                  </a:moveTo>
                  <a:lnTo>
                    <a:pt x="2814" y="16219"/>
                  </a:lnTo>
                  <a:lnTo>
                    <a:pt x="0" y="26765"/>
                  </a:lnTo>
                  <a:lnTo>
                    <a:pt x="3054" y="16288"/>
                  </a:lnTo>
                  <a:lnTo>
                    <a:pt x="3064" y="16251"/>
                  </a:lnTo>
                  <a:lnTo>
                    <a:pt x="2372" y="27"/>
                  </a:lnTo>
                  <a:cubicBezTo>
                    <a:pt x="2298" y="22"/>
                    <a:pt x="2234" y="12"/>
                    <a:pt x="2181" y="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81;p36">
              <a:extLst>
                <a:ext uri="{FF2B5EF4-FFF2-40B4-BE49-F238E27FC236}">
                  <a16:creationId xmlns:a16="http://schemas.microsoft.com/office/drawing/2014/main" id="{C1311938-9F9F-4722-81D1-3E27E62ED3AE}"/>
                </a:ext>
              </a:extLst>
            </p:cNvPr>
            <p:cNvSpPr/>
            <p:nvPr/>
          </p:nvSpPr>
          <p:spPr>
            <a:xfrm>
              <a:off x="5337075" y="1780275"/>
              <a:ext cx="363450" cy="467300"/>
            </a:xfrm>
            <a:custGeom>
              <a:avLst/>
              <a:gdLst/>
              <a:ahLst/>
              <a:cxnLst/>
              <a:rect l="l" t="t" r="r" b="b"/>
              <a:pathLst>
                <a:path w="14538" h="18692" extrusionOk="0">
                  <a:moveTo>
                    <a:pt x="1458" y="1"/>
                  </a:moveTo>
                  <a:cubicBezTo>
                    <a:pt x="1474" y="298"/>
                    <a:pt x="1479" y="485"/>
                    <a:pt x="1479" y="528"/>
                  </a:cubicBezTo>
                  <a:cubicBezTo>
                    <a:pt x="1479" y="560"/>
                    <a:pt x="1474" y="586"/>
                    <a:pt x="1469" y="617"/>
                  </a:cubicBezTo>
                  <a:lnTo>
                    <a:pt x="1" y="4778"/>
                  </a:lnTo>
                  <a:cubicBezTo>
                    <a:pt x="2325" y="11506"/>
                    <a:pt x="4633" y="18005"/>
                    <a:pt x="4979" y="18623"/>
                  </a:cubicBezTo>
                  <a:cubicBezTo>
                    <a:pt x="5165" y="18670"/>
                    <a:pt x="5862" y="18692"/>
                    <a:pt x="6889" y="18692"/>
                  </a:cubicBezTo>
                  <a:cubicBezTo>
                    <a:pt x="8718" y="18692"/>
                    <a:pt x="11602" y="18628"/>
                    <a:pt x="14538" y="18537"/>
                  </a:cubicBezTo>
                  <a:lnTo>
                    <a:pt x="11825" y="18393"/>
                  </a:lnTo>
                  <a:lnTo>
                    <a:pt x="1458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82;p36">
              <a:extLst>
                <a:ext uri="{FF2B5EF4-FFF2-40B4-BE49-F238E27FC236}">
                  <a16:creationId xmlns:a16="http://schemas.microsoft.com/office/drawing/2014/main" id="{EA461F3F-F6D0-4726-8934-60C5F8581709}"/>
                </a:ext>
              </a:extLst>
            </p:cNvPr>
            <p:cNvSpPr/>
            <p:nvPr/>
          </p:nvSpPr>
          <p:spPr>
            <a:xfrm>
              <a:off x="5332825" y="1899700"/>
              <a:ext cx="463450" cy="359850"/>
            </a:xfrm>
            <a:custGeom>
              <a:avLst/>
              <a:gdLst/>
              <a:ahLst/>
              <a:cxnLst/>
              <a:rect l="l" t="t" r="r" b="b"/>
              <a:pathLst>
                <a:path w="18538" h="14394" extrusionOk="0">
                  <a:moveTo>
                    <a:pt x="171" y="1"/>
                  </a:moveTo>
                  <a:lnTo>
                    <a:pt x="1" y="479"/>
                  </a:lnTo>
                  <a:lnTo>
                    <a:pt x="4984" y="14037"/>
                  </a:lnTo>
                  <a:lnTo>
                    <a:pt x="4995" y="14286"/>
                  </a:lnTo>
                  <a:cubicBezTo>
                    <a:pt x="5048" y="14298"/>
                    <a:pt x="5112" y="14308"/>
                    <a:pt x="5186" y="14313"/>
                  </a:cubicBezTo>
                  <a:cubicBezTo>
                    <a:pt x="5665" y="14372"/>
                    <a:pt x="6575" y="14394"/>
                    <a:pt x="7751" y="14394"/>
                  </a:cubicBezTo>
                  <a:cubicBezTo>
                    <a:pt x="10346" y="14394"/>
                    <a:pt x="14239" y="14281"/>
                    <a:pt x="17605" y="14165"/>
                  </a:cubicBezTo>
                  <a:lnTo>
                    <a:pt x="18537" y="13962"/>
                  </a:lnTo>
                  <a:lnTo>
                    <a:pt x="14708" y="13760"/>
                  </a:lnTo>
                  <a:cubicBezTo>
                    <a:pt x="11772" y="13851"/>
                    <a:pt x="8888" y="13915"/>
                    <a:pt x="7059" y="13915"/>
                  </a:cubicBezTo>
                  <a:cubicBezTo>
                    <a:pt x="6032" y="13915"/>
                    <a:pt x="5335" y="13893"/>
                    <a:pt x="5149" y="13846"/>
                  </a:cubicBezTo>
                  <a:cubicBezTo>
                    <a:pt x="4803" y="13228"/>
                    <a:pt x="2495" y="6729"/>
                    <a:pt x="17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83;p36">
              <a:extLst>
                <a:ext uri="{FF2B5EF4-FFF2-40B4-BE49-F238E27FC236}">
                  <a16:creationId xmlns:a16="http://schemas.microsoft.com/office/drawing/2014/main" id="{0D4B58A9-655D-4A5C-AE8E-51A5408A79EF}"/>
                </a:ext>
              </a:extLst>
            </p:cNvPr>
            <p:cNvSpPr/>
            <p:nvPr/>
          </p:nvSpPr>
          <p:spPr>
            <a:xfrm>
              <a:off x="5328975" y="1766475"/>
              <a:ext cx="45075" cy="145225"/>
            </a:xfrm>
            <a:custGeom>
              <a:avLst/>
              <a:gdLst/>
              <a:ahLst/>
              <a:cxnLst/>
              <a:rect l="l" t="t" r="r" b="b"/>
              <a:pathLst>
                <a:path w="1803" h="5809" extrusionOk="0">
                  <a:moveTo>
                    <a:pt x="1468" y="0"/>
                  </a:moveTo>
                  <a:cubicBezTo>
                    <a:pt x="1458" y="79"/>
                    <a:pt x="1441" y="175"/>
                    <a:pt x="1415" y="282"/>
                  </a:cubicBezTo>
                  <a:lnTo>
                    <a:pt x="1559" y="1085"/>
                  </a:lnTo>
                  <a:lnTo>
                    <a:pt x="0" y="5388"/>
                  </a:lnTo>
                  <a:lnTo>
                    <a:pt x="155" y="5808"/>
                  </a:lnTo>
                  <a:lnTo>
                    <a:pt x="325" y="5330"/>
                  </a:lnTo>
                  <a:lnTo>
                    <a:pt x="1793" y="1169"/>
                  </a:lnTo>
                  <a:cubicBezTo>
                    <a:pt x="1798" y="1138"/>
                    <a:pt x="1803" y="1112"/>
                    <a:pt x="1803" y="1080"/>
                  </a:cubicBezTo>
                  <a:cubicBezTo>
                    <a:pt x="1803" y="1037"/>
                    <a:pt x="1798" y="850"/>
                    <a:pt x="1782" y="553"/>
                  </a:cubicBezTo>
                  <a:lnTo>
                    <a:pt x="1468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84;p36">
              <a:extLst>
                <a:ext uri="{FF2B5EF4-FFF2-40B4-BE49-F238E27FC236}">
                  <a16:creationId xmlns:a16="http://schemas.microsoft.com/office/drawing/2014/main" id="{D0EC0ACA-F01B-4555-9FB5-4EE99F84B94F}"/>
                </a:ext>
              </a:extLst>
            </p:cNvPr>
            <p:cNvSpPr/>
            <p:nvPr/>
          </p:nvSpPr>
          <p:spPr>
            <a:xfrm>
              <a:off x="5831725" y="2087075"/>
              <a:ext cx="426500" cy="684275"/>
            </a:xfrm>
            <a:custGeom>
              <a:avLst/>
              <a:gdLst/>
              <a:ahLst/>
              <a:cxnLst/>
              <a:rect l="l" t="t" r="r" b="b"/>
              <a:pathLst>
                <a:path w="17060" h="27371" extrusionOk="0">
                  <a:moveTo>
                    <a:pt x="8234" y="0"/>
                  </a:moveTo>
                  <a:lnTo>
                    <a:pt x="8234" y="0"/>
                  </a:lnTo>
                  <a:cubicBezTo>
                    <a:pt x="8187" y="74"/>
                    <a:pt x="8144" y="148"/>
                    <a:pt x="8097" y="224"/>
                  </a:cubicBezTo>
                  <a:cubicBezTo>
                    <a:pt x="7952" y="499"/>
                    <a:pt x="7772" y="787"/>
                    <a:pt x="7564" y="1069"/>
                  </a:cubicBezTo>
                  <a:cubicBezTo>
                    <a:pt x="7000" y="1947"/>
                    <a:pt x="6469" y="2706"/>
                    <a:pt x="6091" y="3079"/>
                  </a:cubicBezTo>
                  <a:cubicBezTo>
                    <a:pt x="4915" y="4260"/>
                    <a:pt x="2512" y="5957"/>
                    <a:pt x="2411" y="6032"/>
                  </a:cubicBezTo>
                  <a:lnTo>
                    <a:pt x="2219" y="6165"/>
                  </a:lnTo>
                  <a:lnTo>
                    <a:pt x="597" y="4106"/>
                  </a:lnTo>
                  <a:lnTo>
                    <a:pt x="522" y="4866"/>
                  </a:lnTo>
                  <a:lnTo>
                    <a:pt x="649" y="6558"/>
                  </a:lnTo>
                  <a:lnTo>
                    <a:pt x="394" y="6568"/>
                  </a:lnTo>
                  <a:lnTo>
                    <a:pt x="315" y="6568"/>
                  </a:lnTo>
                  <a:lnTo>
                    <a:pt x="1" y="7675"/>
                  </a:lnTo>
                  <a:cubicBezTo>
                    <a:pt x="1697" y="7691"/>
                    <a:pt x="8559" y="8254"/>
                    <a:pt x="8851" y="8281"/>
                  </a:cubicBezTo>
                  <a:lnTo>
                    <a:pt x="9118" y="8303"/>
                  </a:lnTo>
                  <a:lnTo>
                    <a:pt x="6224" y="26924"/>
                  </a:lnTo>
                  <a:lnTo>
                    <a:pt x="6612" y="27164"/>
                  </a:lnTo>
                  <a:lnTo>
                    <a:pt x="7740" y="27370"/>
                  </a:lnTo>
                  <a:cubicBezTo>
                    <a:pt x="7740" y="27370"/>
                    <a:pt x="16245" y="7398"/>
                    <a:pt x="16836" y="5026"/>
                  </a:cubicBezTo>
                  <a:cubicBezTo>
                    <a:pt x="17059" y="4132"/>
                    <a:pt x="15697" y="3855"/>
                    <a:pt x="13905" y="3855"/>
                  </a:cubicBezTo>
                  <a:cubicBezTo>
                    <a:pt x="10925" y="3855"/>
                    <a:pt x="6751" y="4628"/>
                    <a:pt x="6751" y="4628"/>
                  </a:cubicBezTo>
                  <a:lnTo>
                    <a:pt x="8234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85;p36">
              <a:extLst>
                <a:ext uri="{FF2B5EF4-FFF2-40B4-BE49-F238E27FC236}">
                  <a16:creationId xmlns:a16="http://schemas.microsoft.com/office/drawing/2014/main" id="{78EA49D0-024E-4869-9606-A1FAC1DC1190}"/>
                </a:ext>
              </a:extLst>
            </p:cNvPr>
            <p:cNvSpPr/>
            <p:nvPr/>
          </p:nvSpPr>
          <p:spPr>
            <a:xfrm>
              <a:off x="5830000" y="2278925"/>
              <a:ext cx="229675" cy="487250"/>
            </a:xfrm>
            <a:custGeom>
              <a:avLst/>
              <a:gdLst/>
              <a:ahLst/>
              <a:cxnLst/>
              <a:rect l="l" t="t" r="r" b="b"/>
              <a:pathLst>
                <a:path w="9187" h="19490" extrusionOk="0">
                  <a:moveTo>
                    <a:pt x="70" y="1"/>
                  </a:moveTo>
                  <a:lnTo>
                    <a:pt x="1" y="246"/>
                  </a:lnTo>
                  <a:lnTo>
                    <a:pt x="8900" y="852"/>
                  </a:lnTo>
                  <a:lnTo>
                    <a:pt x="6027" y="19372"/>
                  </a:lnTo>
                  <a:lnTo>
                    <a:pt x="6681" y="19490"/>
                  </a:lnTo>
                  <a:lnTo>
                    <a:pt x="6293" y="19250"/>
                  </a:lnTo>
                  <a:lnTo>
                    <a:pt x="9187" y="629"/>
                  </a:lnTo>
                  <a:lnTo>
                    <a:pt x="8920" y="607"/>
                  </a:lnTo>
                  <a:cubicBezTo>
                    <a:pt x="8628" y="580"/>
                    <a:pt x="1766" y="17"/>
                    <a:pt x="70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86;p36">
              <a:extLst>
                <a:ext uri="{FF2B5EF4-FFF2-40B4-BE49-F238E27FC236}">
                  <a16:creationId xmlns:a16="http://schemas.microsoft.com/office/drawing/2014/main" id="{08579B46-EC80-4DD0-BB8D-495755039E90}"/>
                </a:ext>
              </a:extLst>
            </p:cNvPr>
            <p:cNvSpPr/>
            <p:nvPr/>
          </p:nvSpPr>
          <p:spPr>
            <a:xfrm>
              <a:off x="5839575" y="2079225"/>
              <a:ext cx="200550" cy="172050"/>
            </a:xfrm>
            <a:custGeom>
              <a:avLst/>
              <a:gdLst/>
              <a:ahLst/>
              <a:cxnLst/>
              <a:rect l="l" t="t" r="r" b="b"/>
              <a:pathLst>
                <a:path w="8022" h="6882" extrusionOk="0">
                  <a:moveTo>
                    <a:pt x="8021" y="0"/>
                  </a:moveTo>
                  <a:lnTo>
                    <a:pt x="8021" y="0"/>
                  </a:lnTo>
                  <a:cubicBezTo>
                    <a:pt x="7958" y="175"/>
                    <a:pt x="7878" y="356"/>
                    <a:pt x="7783" y="538"/>
                  </a:cubicBezTo>
                  <a:cubicBezTo>
                    <a:pt x="7830" y="462"/>
                    <a:pt x="7873" y="388"/>
                    <a:pt x="7920" y="314"/>
                  </a:cubicBezTo>
                  <a:lnTo>
                    <a:pt x="8021" y="0"/>
                  </a:lnTo>
                  <a:close/>
                  <a:moveTo>
                    <a:pt x="7250" y="1383"/>
                  </a:moveTo>
                  <a:lnTo>
                    <a:pt x="7250" y="1383"/>
                  </a:lnTo>
                  <a:cubicBezTo>
                    <a:pt x="5512" y="3776"/>
                    <a:pt x="1953" y="6143"/>
                    <a:pt x="1953" y="6143"/>
                  </a:cubicBezTo>
                  <a:lnTo>
                    <a:pt x="310" y="4149"/>
                  </a:lnTo>
                  <a:lnTo>
                    <a:pt x="283" y="4420"/>
                  </a:lnTo>
                  <a:lnTo>
                    <a:pt x="1905" y="6479"/>
                  </a:lnTo>
                  <a:lnTo>
                    <a:pt x="2097" y="6346"/>
                  </a:lnTo>
                  <a:cubicBezTo>
                    <a:pt x="2198" y="6271"/>
                    <a:pt x="4601" y="4574"/>
                    <a:pt x="5777" y="3393"/>
                  </a:cubicBezTo>
                  <a:cubicBezTo>
                    <a:pt x="6155" y="3020"/>
                    <a:pt x="6686" y="2261"/>
                    <a:pt x="7250" y="1383"/>
                  </a:cubicBezTo>
                  <a:close/>
                  <a:moveTo>
                    <a:pt x="208" y="5180"/>
                  </a:moveTo>
                  <a:lnTo>
                    <a:pt x="70" y="6633"/>
                  </a:lnTo>
                  <a:lnTo>
                    <a:pt x="1" y="6882"/>
                  </a:lnTo>
                  <a:lnTo>
                    <a:pt x="80" y="6882"/>
                  </a:lnTo>
                  <a:lnTo>
                    <a:pt x="335" y="6872"/>
                  </a:lnTo>
                  <a:lnTo>
                    <a:pt x="208" y="518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87;p36">
              <a:extLst>
                <a:ext uri="{FF2B5EF4-FFF2-40B4-BE49-F238E27FC236}">
                  <a16:creationId xmlns:a16="http://schemas.microsoft.com/office/drawing/2014/main" id="{4237C249-EA93-457B-86F5-73ABB393B1A0}"/>
                </a:ext>
              </a:extLst>
            </p:cNvPr>
            <p:cNvSpPr/>
            <p:nvPr/>
          </p:nvSpPr>
          <p:spPr>
            <a:xfrm>
              <a:off x="5892125" y="1370325"/>
              <a:ext cx="158900" cy="61325"/>
            </a:xfrm>
            <a:custGeom>
              <a:avLst/>
              <a:gdLst/>
              <a:ahLst/>
              <a:cxnLst/>
              <a:rect l="l" t="t" r="r" b="b"/>
              <a:pathLst>
                <a:path w="6356" h="2453" extrusionOk="0">
                  <a:moveTo>
                    <a:pt x="6356" y="1"/>
                  </a:moveTo>
                  <a:lnTo>
                    <a:pt x="5324" y="352"/>
                  </a:lnTo>
                  <a:lnTo>
                    <a:pt x="5324" y="405"/>
                  </a:lnTo>
                  <a:lnTo>
                    <a:pt x="6356" y="1"/>
                  </a:lnTo>
                  <a:close/>
                  <a:moveTo>
                    <a:pt x="5202" y="395"/>
                  </a:moveTo>
                  <a:lnTo>
                    <a:pt x="0" y="2166"/>
                  </a:lnTo>
                  <a:cubicBezTo>
                    <a:pt x="32" y="2261"/>
                    <a:pt x="64" y="2352"/>
                    <a:pt x="96" y="2453"/>
                  </a:cubicBezTo>
                  <a:lnTo>
                    <a:pt x="5202" y="452"/>
                  </a:lnTo>
                  <a:lnTo>
                    <a:pt x="5202" y="395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88;p36">
              <a:extLst>
                <a:ext uri="{FF2B5EF4-FFF2-40B4-BE49-F238E27FC236}">
                  <a16:creationId xmlns:a16="http://schemas.microsoft.com/office/drawing/2014/main" id="{A5F2DA8A-483C-44E6-BD70-4F667AABE8B2}"/>
                </a:ext>
              </a:extLst>
            </p:cNvPr>
            <p:cNvSpPr/>
            <p:nvPr/>
          </p:nvSpPr>
          <p:spPr>
            <a:xfrm>
              <a:off x="6022150" y="1379100"/>
              <a:ext cx="3100" cy="2550"/>
            </a:xfrm>
            <a:custGeom>
              <a:avLst/>
              <a:gdLst/>
              <a:ahLst/>
              <a:cxnLst/>
              <a:rect l="l" t="t" r="r" b="b"/>
              <a:pathLst>
                <a:path w="124" h="102" extrusionOk="0">
                  <a:moveTo>
                    <a:pt x="123" y="1"/>
                  </a:moveTo>
                  <a:lnTo>
                    <a:pt x="1" y="44"/>
                  </a:lnTo>
                  <a:lnTo>
                    <a:pt x="1" y="101"/>
                  </a:lnTo>
                  <a:lnTo>
                    <a:pt x="123" y="54"/>
                  </a:lnTo>
                  <a:lnTo>
                    <a:pt x="123" y="1"/>
                  </a:lnTo>
                  <a:close/>
                </a:path>
              </a:pathLst>
            </a:custGeom>
            <a:solidFill>
              <a:srgbClr val="5D5E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89;p36">
              <a:extLst>
                <a:ext uri="{FF2B5EF4-FFF2-40B4-BE49-F238E27FC236}">
                  <a16:creationId xmlns:a16="http://schemas.microsoft.com/office/drawing/2014/main" id="{DCBD8B76-EF0E-4ACF-A535-E1BC73F2146B}"/>
                </a:ext>
              </a:extLst>
            </p:cNvPr>
            <p:cNvSpPr/>
            <p:nvPr/>
          </p:nvSpPr>
          <p:spPr>
            <a:xfrm>
              <a:off x="5848500" y="1063300"/>
              <a:ext cx="661675" cy="349475"/>
            </a:xfrm>
            <a:custGeom>
              <a:avLst/>
              <a:gdLst/>
              <a:ahLst/>
              <a:cxnLst/>
              <a:rect l="l" t="t" r="r" b="b"/>
              <a:pathLst>
                <a:path w="26467" h="13979" extrusionOk="0">
                  <a:moveTo>
                    <a:pt x="25872" y="0"/>
                  </a:moveTo>
                  <a:lnTo>
                    <a:pt x="10829" y="8405"/>
                  </a:lnTo>
                  <a:lnTo>
                    <a:pt x="0" y="9389"/>
                  </a:lnTo>
                  <a:cubicBezTo>
                    <a:pt x="469" y="10320"/>
                    <a:pt x="830" y="11240"/>
                    <a:pt x="1011" y="12006"/>
                  </a:cubicBezTo>
                  <a:cubicBezTo>
                    <a:pt x="1102" y="12377"/>
                    <a:pt x="1308" y="13064"/>
                    <a:pt x="1596" y="13978"/>
                  </a:cubicBezTo>
                  <a:lnTo>
                    <a:pt x="13148" y="10043"/>
                  </a:lnTo>
                  <a:lnTo>
                    <a:pt x="26466" y="1293"/>
                  </a:lnTo>
                  <a:lnTo>
                    <a:pt x="25872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90;p36">
              <a:extLst>
                <a:ext uri="{FF2B5EF4-FFF2-40B4-BE49-F238E27FC236}">
                  <a16:creationId xmlns:a16="http://schemas.microsoft.com/office/drawing/2014/main" id="{F73957CD-7FC6-49B5-8AD8-93F25BCD025B}"/>
                </a:ext>
              </a:extLst>
            </p:cNvPr>
            <p:cNvSpPr/>
            <p:nvPr/>
          </p:nvSpPr>
          <p:spPr>
            <a:xfrm>
              <a:off x="5888375" y="1060775"/>
              <a:ext cx="629650" cy="363700"/>
            </a:xfrm>
            <a:custGeom>
              <a:avLst/>
              <a:gdLst/>
              <a:ahLst/>
              <a:cxnLst/>
              <a:rect l="l" t="t" r="r" b="b"/>
              <a:pathLst>
                <a:path w="25186" h="14548" extrusionOk="0">
                  <a:moveTo>
                    <a:pt x="24457" y="0"/>
                  </a:moveTo>
                  <a:lnTo>
                    <a:pt x="24277" y="101"/>
                  </a:lnTo>
                  <a:lnTo>
                    <a:pt x="24871" y="1394"/>
                  </a:lnTo>
                  <a:lnTo>
                    <a:pt x="11553" y="10144"/>
                  </a:lnTo>
                  <a:lnTo>
                    <a:pt x="1" y="14079"/>
                  </a:lnTo>
                  <a:cubicBezTo>
                    <a:pt x="49" y="14228"/>
                    <a:pt x="102" y="14388"/>
                    <a:pt x="150" y="14548"/>
                  </a:cubicBezTo>
                  <a:lnTo>
                    <a:pt x="5352" y="12777"/>
                  </a:lnTo>
                  <a:lnTo>
                    <a:pt x="5474" y="12734"/>
                  </a:lnTo>
                  <a:lnTo>
                    <a:pt x="6506" y="12383"/>
                  </a:lnTo>
                  <a:lnTo>
                    <a:pt x="11666" y="10367"/>
                  </a:lnTo>
                  <a:lnTo>
                    <a:pt x="25185" y="1485"/>
                  </a:lnTo>
                  <a:lnTo>
                    <a:pt x="24457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91;p36">
              <a:extLst>
                <a:ext uri="{FF2B5EF4-FFF2-40B4-BE49-F238E27FC236}">
                  <a16:creationId xmlns:a16="http://schemas.microsoft.com/office/drawing/2014/main" id="{59C6BB57-D9D9-42DF-AF6F-D4A980A0A1BE}"/>
                </a:ext>
              </a:extLst>
            </p:cNvPr>
            <p:cNvSpPr/>
            <p:nvPr/>
          </p:nvSpPr>
          <p:spPr>
            <a:xfrm>
              <a:off x="5877750" y="1419925"/>
              <a:ext cx="5200" cy="16650"/>
            </a:xfrm>
            <a:custGeom>
              <a:avLst/>
              <a:gdLst/>
              <a:ahLst/>
              <a:cxnLst/>
              <a:rect l="l" t="t" r="r" b="b"/>
              <a:pathLst>
                <a:path w="208" h="666" extrusionOk="0">
                  <a:moveTo>
                    <a:pt x="1" y="0"/>
                  </a:moveTo>
                  <a:lnTo>
                    <a:pt x="165" y="665"/>
                  </a:lnTo>
                  <a:lnTo>
                    <a:pt x="207" y="650"/>
                  </a:lnTo>
                  <a:cubicBezTo>
                    <a:pt x="133" y="422"/>
                    <a:pt x="64" y="203"/>
                    <a:pt x="1" y="0"/>
                  </a:cubicBez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92;p36">
              <a:extLst>
                <a:ext uri="{FF2B5EF4-FFF2-40B4-BE49-F238E27FC236}">
                  <a16:creationId xmlns:a16="http://schemas.microsoft.com/office/drawing/2014/main" id="{2BAD6F23-067A-46B7-A22B-996B1D23524B}"/>
                </a:ext>
              </a:extLst>
            </p:cNvPr>
            <p:cNvSpPr/>
            <p:nvPr/>
          </p:nvSpPr>
          <p:spPr>
            <a:xfrm>
              <a:off x="5847300" y="1298000"/>
              <a:ext cx="47225" cy="138200"/>
            </a:xfrm>
            <a:custGeom>
              <a:avLst/>
              <a:gdLst/>
              <a:ahLst/>
              <a:cxnLst/>
              <a:rect l="l" t="t" r="r" b="b"/>
              <a:pathLst>
                <a:path w="1889" h="5528" extrusionOk="0">
                  <a:moveTo>
                    <a:pt x="48" y="1"/>
                  </a:moveTo>
                  <a:lnTo>
                    <a:pt x="1" y="6"/>
                  </a:lnTo>
                  <a:lnTo>
                    <a:pt x="1219" y="4877"/>
                  </a:lnTo>
                  <a:cubicBezTo>
                    <a:pt x="1282" y="5080"/>
                    <a:pt x="1351" y="5299"/>
                    <a:pt x="1425" y="5527"/>
                  </a:cubicBezTo>
                  <a:lnTo>
                    <a:pt x="1889" y="5346"/>
                  </a:lnTo>
                  <a:cubicBezTo>
                    <a:pt x="1857" y="5245"/>
                    <a:pt x="1825" y="5154"/>
                    <a:pt x="1793" y="5059"/>
                  </a:cubicBezTo>
                  <a:cubicBezTo>
                    <a:pt x="1745" y="4899"/>
                    <a:pt x="1692" y="4739"/>
                    <a:pt x="1644" y="4590"/>
                  </a:cubicBezTo>
                  <a:cubicBezTo>
                    <a:pt x="1356" y="3676"/>
                    <a:pt x="1150" y="2989"/>
                    <a:pt x="1059" y="2618"/>
                  </a:cubicBezTo>
                  <a:cubicBezTo>
                    <a:pt x="878" y="1852"/>
                    <a:pt x="517" y="932"/>
                    <a:pt x="48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93;p36">
              <a:extLst>
                <a:ext uri="{FF2B5EF4-FFF2-40B4-BE49-F238E27FC236}">
                  <a16:creationId xmlns:a16="http://schemas.microsoft.com/office/drawing/2014/main" id="{31E4326E-B120-48B0-B950-272611C8FC27}"/>
                </a:ext>
              </a:extLst>
            </p:cNvPr>
            <p:cNvSpPr/>
            <p:nvPr/>
          </p:nvSpPr>
          <p:spPr>
            <a:xfrm>
              <a:off x="4942550" y="1683750"/>
              <a:ext cx="418900" cy="612375"/>
            </a:xfrm>
            <a:custGeom>
              <a:avLst/>
              <a:gdLst/>
              <a:ahLst/>
              <a:cxnLst/>
              <a:rect l="l" t="t" r="r" b="b"/>
              <a:pathLst>
                <a:path w="16756" h="24495" extrusionOk="0">
                  <a:moveTo>
                    <a:pt x="16181" y="0"/>
                  </a:moveTo>
                  <a:cubicBezTo>
                    <a:pt x="15941" y="1267"/>
                    <a:pt x="14633" y="8160"/>
                    <a:pt x="14633" y="8697"/>
                  </a:cubicBezTo>
                  <a:cubicBezTo>
                    <a:pt x="14633" y="9292"/>
                    <a:pt x="1" y="22936"/>
                    <a:pt x="1" y="22936"/>
                  </a:cubicBezTo>
                  <a:lnTo>
                    <a:pt x="85" y="23079"/>
                  </a:lnTo>
                  <a:lnTo>
                    <a:pt x="1155" y="24495"/>
                  </a:lnTo>
                  <a:lnTo>
                    <a:pt x="12734" y="13250"/>
                  </a:lnTo>
                  <a:cubicBezTo>
                    <a:pt x="13622" y="12383"/>
                    <a:pt x="14314" y="11308"/>
                    <a:pt x="14723" y="10139"/>
                  </a:cubicBezTo>
                  <a:lnTo>
                    <a:pt x="16270" y="5755"/>
                  </a:lnTo>
                  <a:cubicBezTo>
                    <a:pt x="16452" y="5170"/>
                    <a:pt x="16628" y="4581"/>
                    <a:pt x="16756" y="4096"/>
                  </a:cubicBezTo>
                  <a:cubicBezTo>
                    <a:pt x="16717" y="3425"/>
                    <a:pt x="16590" y="1729"/>
                    <a:pt x="16181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94;p36">
              <a:extLst>
                <a:ext uri="{FF2B5EF4-FFF2-40B4-BE49-F238E27FC236}">
                  <a16:creationId xmlns:a16="http://schemas.microsoft.com/office/drawing/2014/main" id="{FC13494D-40B2-4C66-9B19-9DBD535B3077}"/>
                </a:ext>
              </a:extLst>
            </p:cNvPr>
            <p:cNvSpPr/>
            <p:nvPr/>
          </p:nvSpPr>
          <p:spPr>
            <a:xfrm>
              <a:off x="4944675" y="1678700"/>
              <a:ext cx="419675" cy="626575"/>
            </a:xfrm>
            <a:custGeom>
              <a:avLst/>
              <a:gdLst/>
              <a:ahLst/>
              <a:cxnLst/>
              <a:rect l="l" t="t" r="r" b="b"/>
              <a:pathLst>
                <a:path w="16787" h="25063" extrusionOk="0">
                  <a:moveTo>
                    <a:pt x="16133" y="1"/>
                  </a:moveTo>
                  <a:cubicBezTo>
                    <a:pt x="16133" y="1"/>
                    <a:pt x="16117" y="75"/>
                    <a:pt x="16096" y="202"/>
                  </a:cubicBezTo>
                  <a:cubicBezTo>
                    <a:pt x="16505" y="1931"/>
                    <a:pt x="16632" y="3627"/>
                    <a:pt x="16671" y="4298"/>
                  </a:cubicBezTo>
                  <a:cubicBezTo>
                    <a:pt x="16718" y="4112"/>
                    <a:pt x="16760" y="3941"/>
                    <a:pt x="16787" y="3793"/>
                  </a:cubicBezTo>
                  <a:lnTo>
                    <a:pt x="16133" y="1"/>
                  </a:lnTo>
                  <a:close/>
                  <a:moveTo>
                    <a:pt x="16185" y="5957"/>
                  </a:moveTo>
                  <a:lnTo>
                    <a:pt x="14638" y="10341"/>
                  </a:lnTo>
                  <a:cubicBezTo>
                    <a:pt x="14229" y="11510"/>
                    <a:pt x="13537" y="12585"/>
                    <a:pt x="12649" y="13452"/>
                  </a:cubicBezTo>
                  <a:lnTo>
                    <a:pt x="1070" y="24697"/>
                  </a:lnTo>
                  <a:lnTo>
                    <a:pt x="0" y="23281"/>
                  </a:lnTo>
                  <a:lnTo>
                    <a:pt x="1043" y="25063"/>
                  </a:lnTo>
                  <a:lnTo>
                    <a:pt x="14154" y="12261"/>
                  </a:lnTo>
                  <a:lnTo>
                    <a:pt x="15372" y="8899"/>
                  </a:lnTo>
                  <a:lnTo>
                    <a:pt x="15292" y="8681"/>
                  </a:lnTo>
                  <a:cubicBezTo>
                    <a:pt x="15292" y="8681"/>
                    <a:pt x="15760" y="7324"/>
                    <a:pt x="16185" y="5957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95;p36">
              <a:extLst>
                <a:ext uri="{FF2B5EF4-FFF2-40B4-BE49-F238E27FC236}">
                  <a16:creationId xmlns:a16="http://schemas.microsoft.com/office/drawing/2014/main" id="{1C1C6778-0ADC-417C-9D0B-69E762E8C97F}"/>
                </a:ext>
              </a:extLst>
            </p:cNvPr>
            <p:cNvSpPr/>
            <p:nvPr/>
          </p:nvSpPr>
          <p:spPr>
            <a:xfrm>
              <a:off x="5349300" y="1786125"/>
              <a:ext cx="12400" cy="41500"/>
            </a:xfrm>
            <a:custGeom>
              <a:avLst/>
              <a:gdLst/>
              <a:ahLst/>
              <a:cxnLst/>
              <a:rect l="l" t="t" r="r" b="b"/>
              <a:pathLst>
                <a:path w="496" h="1660" extrusionOk="0">
                  <a:moveTo>
                    <a:pt x="486" y="1"/>
                  </a:moveTo>
                  <a:cubicBezTo>
                    <a:pt x="358" y="486"/>
                    <a:pt x="182" y="1075"/>
                    <a:pt x="0" y="1660"/>
                  </a:cubicBezTo>
                  <a:lnTo>
                    <a:pt x="496" y="262"/>
                  </a:lnTo>
                  <a:cubicBezTo>
                    <a:pt x="496" y="214"/>
                    <a:pt x="491" y="123"/>
                    <a:pt x="486" y="1"/>
                  </a:cubicBezTo>
                  <a:close/>
                </a:path>
              </a:pathLst>
            </a:custGeom>
            <a:solidFill>
              <a:srgbClr val="ABB20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96;p36">
              <a:extLst>
                <a:ext uri="{FF2B5EF4-FFF2-40B4-BE49-F238E27FC236}">
                  <a16:creationId xmlns:a16="http://schemas.microsoft.com/office/drawing/2014/main" id="{25159D73-0F98-44B6-A082-D013005DD812}"/>
                </a:ext>
              </a:extLst>
            </p:cNvPr>
            <p:cNvSpPr/>
            <p:nvPr/>
          </p:nvSpPr>
          <p:spPr>
            <a:xfrm>
              <a:off x="5326950" y="1773525"/>
              <a:ext cx="41000" cy="127675"/>
            </a:xfrm>
            <a:custGeom>
              <a:avLst/>
              <a:gdLst/>
              <a:ahLst/>
              <a:cxnLst/>
              <a:rect l="l" t="t" r="r" b="b"/>
              <a:pathLst>
                <a:path w="1640" h="5107" extrusionOk="0">
                  <a:moveTo>
                    <a:pt x="1496" y="0"/>
                  </a:moveTo>
                  <a:cubicBezTo>
                    <a:pt x="1469" y="148"/>
                    <a:pt x="1427" y="319"/>
                    <a:pt x="1380" y="505"/>
                  </a:cubicBezTo>
                  <a:cubicBezTo>
                    <a:pt x="1385" y="627"/>
                    <a:pt x="1390" y="718"/>
                    <a:pt x="1390" y="766"/>
                  </a:cubicBezTo>
                  <a:lnTo>
                    <a:pt x="894" y="2164"/>
                  </a:lnTo>
                  <a:cubicBezTo>
                    <a:pt x="469" y="3531"/>
                    <a:pt x="1" y="4888"/>
                    <a:pt x="1" y="4888"/>
                  </a:cubicBezTo>
                  <a:lnTo>
                    <a:pt x="81" y="5106"/>
                  </a:lnTo>
                  <a:lnTo>
                    <a:pt x="1640" y="803"/>
                  </a:lnTo>
                  <a:lnTo>
                    <a:pt x="1496" y="0"/>
                  </a:lnTo>
                  <a:close/>
                </a:path>
              </a:pathLst>
            </a:custGeom>
            <a:solidFill>
              <a:srgbClr val="2426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97;p36">
              <a:extLst>
                <a:ext uri="{FF2B5EF4-FFF2-40B4-BE49-F238E27FC236}">
                  <a16:creationId xmlns:a16="http://schemas.microsoft.com/office/drawing/2014/main" id="{FFAF830C-61E1-4E77-AD9A-345D4976E2EC}"/>
                </a:ext>
              </a:extLst>
            </p:cNvPr>
            <p:cNvSpPr/>
            <p:nvPr/>
          </p:nvSpPr>
          <p:spPr>
            <a:xfrm>
              <a:off x="2970025" y="2394875"/>
              <a:ext cx="430350" cy="754400"/>
            </a:xfrm>
            <a:custGeom>
              <a:avLst/>
              <a:gdLst/>
              <a:ahLst/>
              <a:cxnLst/>
              <a:rect l="l" t="t" r="r" b="b"/>
              <a:pathLst>
                <a:path w="17214" h="30176" extrusionOk="0">
                  <a:moveTo>
                    <a:pt x="17213" y="0"/>
                  </a:moveTo>
                  <a:lnTo>
                    <a:pt x="17213" y="0"/>
                  </a:lnTo>
                  <a:cubicBezTo>
                    <a:pt x="15702" y="805"/>
                    <a:pt x="11809" y="2857"/>
                    <a:pt x="9363" y="3905"/>
                  </a:cubicBezTo>
                  <a:cubicBezTo>
                    <a:pt x="8341" y="4347"/>
                    <a:pt x="7293" y="4826"/>
                    <a:pt x="6293" y="5320"/>
                  </a:cubicBezTo>
                  <a:cubicBezTo>
                    <a:pt x="4942" y="6027"/>
                    <a:pt x="3660" y="6734"/>
                    <a:pt x="2725" y="7325"/>
                  </a:cubicBezTo>
                  <a:cubicBezTo>
                    <a:pt x="2278" y="7617"/>
                    <a:pt x="1868" y="7910"/>
                    <a:pt x="1522" y="8197"/>
                  </a:cubicBezTo>
                  <a:cubicBezTo>
                    <a:pt x="1469" y="8246"/>
                    <a:pt x="1426" y="8288"/>
                    <a:pt x="1389" y="8336"/>
                  </a:cubicBezTo>
                  <a:cubicBezTo>
                    <a:pt x="719" y="9096"/>
                    <a:pt x="373" y="9766"/>
                    <a:pt x="197" y="10261"/>
                  </a:cubicBezTo>
                  <a:cubicBezTo>
                    <a:pt x="17" y="13251"/>
                    <a:pt x="6" y="28005"/>
                    <a:pt x="1" y="30175"/>
                  </a:cubicBezTo>
                  <a:lnTo>
                    <a:pt x="484" y="30143"/>
                  </a:lnTo>
                  <a:lnTo>
                    <a:pt x="1586" y="29691"/>
                  </a:lnTo>
                  <a:lnTo>
                    <a:pt x="3165" y="13080"/>
                  </a:lnTo>
                  <a:lnTo>
                    <a:pt x="13564" y="12117"/>
                  </a:lnTo>
                  <a:lnTo>
                    <a:pt x="13819" y="12021"/>
                  </a:lnTo>
                  <a:cubicBezTo>
                    <a:pt x="15005" y="6947"/>
                    <a:pt x="16479" y="1910"/>
                    <a:pt x="1721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98;p36">
              <a:extLst>
                <a:ext uri="{FF2B5EF4-FFF2-40B4-BE49-F238E27FC236}">
                  <a16:creationId xmlns:a16="http://schemas.microsoft.com/office/drawing/2014/main" id="{99F65433-29A8-4B50-A403-893EFD7609E9}"/>
                </a:ext>
              </a:extLst>
            </p:cNvPr>
            <p:cNvSpPr/>
            <p:nvPr/>
          </p:nvSpPr>
          <p:spPr>
            <a:xfrm>
              <a:off x="2963925" y="2386100"/>
              <a:ext cx="439900" cy="769800"/>
            </a:xfrm>
            <a:custGeom>
              <a:avLst/>
              <a:gdLst/>
              <a:ahLst/>
              <a:cxnLst/>
              <a:rect l="l" t="t" r="r" b="b"/>
              <a:pathLst>
                <a:path w="17596" h="30792" extrusionOk="0">
                  <a:moveTo>
                    <a:pt x="17595" y="0"/>
                  </a:moveTo>
                  <a:lnTo>
                    <a:pt x="13697" y="2160"/>
                  </a:lnTo>
                  <a:cubicBezTo>
                    <a:pt x="13697" y="2160"/>
                    <a:pt x="9899" y="3915"/>
                    <a:pt x="6537" y="5671"/>
                  </a:cubicBezTo>
                  <a:cubicBezTo>
                    <a:pt x="7537" y="5177"/>
                    <a:pt x="8585" y="4698"/>
                    <a:pt x="9607" y="4256"/>
                  </a:cubicBezTo>
                  <a:cubicBezTo>
                    <a:pt x="12053" y="3208"/>
                    <a:pt x="15946" y="1156"/>
                    <a:pt x="17457" y="351"/>
                  </a:cubicBezTo>
                  <a:cubicBezTo>
                    <a:pt x="17505" y="219"/>
                    <a:pt x="17553" y="102"/>
                    <a:pt x="17595" y="0"/>
                  </a:cubicBezTo>
                  <a:close/>
                  <a:moveTo>
                    <a:pt x="2969" y="7676"/>
                  </a:moveTo>
                  <a:cubicBezTo>
                    <a:pt x="2441" y="8011"/>
                    <a:pt x="2022" y="8309"/>
                    <a:pt x="1766" y="8548"/>
                  </a:cubicBezTo>
                  <a:cubicBezTo>
                    <a:pt x="2112" y="8261"/>
                    <a:pt x="2522" y="7968"/>
                    <a:pt x="2969" y="7676"/>
                  </a:cubicBezTo>
                  <a:close/>
                  <a:moveTo>
                    <a:pt x="14063" y="12372"/>
                  </a:moveTo>
                  <a:lnTo>
                    <a:pt x="13808" y="12468"/>
                  </a:lnTo>
                  <a:lnTo>
                    <a:pt x="14048" y="12447"/>
                  </a:lnTo>
                  <a:cubicBezTo>
                    <a:pt x="14053" y="12421"/>
                    <a:pt x="14058" y="12394"/>
                    <a:pt x="14063" y="12372"/>
                  </a:cubicBezTo>
                  <a:close/>
                  <a:moveTo>
                    <a:pt x="441" y="10612"/>
                  </a:moveTo>
                  <a:lnTo>
                    <a:pt x="441" y="10612"/>
                  </a:lnTo>
                  <a:cubicBezTo>
                    <a:pt x="250" y="11133"/>
                    <a:pt x="250" y="11452"/>
                    <a:pt x="250" y="11452"/>
                  </a:cubicBezTo>
                  <a:lnTo>
                    <a:pt x="1" y="30792"/>
                  </a:lnTo>
                  <a:lnTo>
                    <a:pt x="1" y="30792"/>
                  </a:lnTo>
                  <a:lnTo>
                    <a:pt x="728" y="30494"/>
                  </a:lnTo>
                  <a:lnTo>
                    <a:pt x="245" y="30526"/>
                  </a:lnTo>
                  <a:cubicBezTo>
                    <a:pt x="250" y="28356"/>
                    <a:pt x="261" y="13602"/>
                    <a:pt x="441" y="10612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99;p36">
              <a:extLst>
                <a:ext uri="{FF2B5EF4-FFF2-40B4-BE49-F238E27FC236}">
                  <a16:creationId xmlns:a16="http://schemas.microsoft.com/office/drawing/2014/main" id="{56E1250B-88EB-4711-B79F-DF6DB5DBBDB8}"/>
                </a:ext>
              </a:extLst>
            </p:cNvPr>
            <p:cNvSpPr/>
            <p:nvPr/>
          </p:nvSpPr>
          <p:spPr>
            <a:xfrm>
              <a:off x="3309900" y="3376750"/>
              <a:ext cx="388575" cy="498125"/>
            </a:xfrm>
            <a:custGeom>
              <a:avLst/>
              <a:gdLst/>
              <a:ahLst/>
              <a:cxnLst/>
              <a:rect l="l" t="t" r="r" b="b"/>
              <a:pathLst>
                <a:path w="15543" h="19925" extrusionOk="0">
                  <a:moveTo>
                    <a:pt x="1" y="0"/>
                  </a:moveTo>
                  <a:lnTo>
                    <a:pt x="719" y="336"/>
                  </a:lnTo>
                  <a:cubicBezTo>
                    <a:pt x="714" y="283"/>
                    <a:pt x="714" y="234"/>
                    <a:pt x="708" y="187"/>
                  </a:cubicBezTo>
                  <a:cubicBezTo>
                    <a:pt x="459" y="123"/>
                    <a:pt x="224" y="64"/>
                    <a:pt x="1" y="0"/>
                  </a:cubicBezTo>
                  <a:close/>
                  <a:moveTo>
                    <a:pt x="15394" y="19664"/>
                  </a:moveTo>
                  <a:lnTo>
                    <a:pt x="15228" y="19925"/>
                  </a:lnTo>
                  <a:cubicBezTo>
                    <a:pt x="15309" y="19851"/>
                    <a:pt x="15420" y="19787"/>
                    <a:pt x="15543" y="19733"/>
                  </a:cubicBezTo>
                  <a:lnTo>
                    <a:pt x="15394" y="19664"/>
                  </a:lnTo>
                  <a:close/>
                </a:path>
              </a:pathLst>
            </a:custGeom>
            <a:solidFill>
              <a:srgbClr val="D1D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00;p36">
              <a:extLst>
                <a:ext uri="{FF2B5EF4-FFF2-40B4-BE49-F238E27FC236}">
                  <a16:creationId xmlns:a16="http://schemas.microsoft.com/office/drawing/2014/main" id="{F681EBC1-CF9A-4136-9DE3-FF081E824602}"/>
                </a:ext>
              </a:extLst>
            </p:cNvPr>
            <p:cNvSpPr/>
            <p:nvPr/>
          </p:nvSpPr>
          <p:spPr>
            <a:xfrm>
              <a:off x="3687400" y="3870075"/>
              <a:ext cx="35150" cy="11050"/>
            </a:xfrm>
            <a:custGeom>
              <a:avLst/>
              <a:gdLst/>
              <a:ahLst/>
              <a:cxnLst/>
              <a:rect l="l" t="t" r="r" b="b"/>
              <a:pathLst>
                <a:path w="1406" h="442" extrusionOk="0">
                  <a:moveTo>
                    <a:pt x="443" y="0"/>
                  </a:moveTo>
                  <a:cubicBezTo>
                    <a:pt x="320" y="54"/>
                    <a:pt x="209" y="118"/>
                    <a:pt x="128" y="192"/>
                  </a:cubicBezTo>
                  <a:lnTo>
                    <a:pt x="1" y="383"/>
                  </a:lnTo>
                  <a:lnTo>
                    <a:pt x="1405" y="442"/>
                  </a:lnTo>
                  <a:lnTo>
                    <a:pt x="443" y="0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01;p36">
              <a:extLst>
                <a:ext uri="{FF2B5EF4-FFF2-40B4-BE49-F238E27FC236}">
                  <a16:creationId xmlns:a16="http://schemas.microsoft.com/office/drawing/2014/main" id="{05D7C169-16E5-481A-AE01-5DBF6D75E5E3}"/>
                </a:ext>
              </a:extLst>
            </p:cNvPr>
            <p:cNvSpPr/>
            <p:nvPr/>
          </p:nvSpPr>
          <p:spPr>
            <a:xfrm>
              <a:off x="2811925" y="3473425"/>
              <a:ext cx="920175" cy="647475"/>
            </a:xfrm>
            <a:custGeom>
              <a:avLst/>
              <a:gdLst/>
              <a:ahLst/>
              <a:cxnLst/>
              <a:rect l="l" t="t" r="r" b="b"/>
              <a:pathLst>
                <a:path w="36807" h="25899" extrusionOk="0">
                  <a:moveTo>
                    <a:pt x="22676" y="0"/>
                  </a:moveTo>
                  <a:lnTo>
                    <a:pt x="22622" y="160"/>
                  </a:lnTo>
                  <a:lnTo>
                    <a:pt x="22792" y="905"/>
                  </a:lnTo>
                  <a:lnTo>
                    <a:pt x="17627" y="16287"/>
                  </a:lnTo>
                  <a:lnTo>
                    <a:pt x="8602" y="21068"/>
                  </a:lnTo>
                  <a:lnTo>
                    <a:pt x="1" y="25898"/>
                  </a:lnTo>
                  <a:lnTo>
                    <a:pt x="1" y="25898"/>
                  </a:lnTo>
                  <a:cubicBezTo>
                    <a:pt x="1" y="25898"/>
                    <a:pt x="20563" y="17989"/>
                    <a:pt x="21356" y="17596"/>
                  </a:cubicBezTo>
                  <a:cubicBezTo>
                    <a:pt x="22149" y="17196"/>
                    <a:pt x="26101" y="6324"/>
                    <a:pt x="26101" y="6324"/>
                  </a:cubicBezTo>
                  <a:lnTo>
                    <a:pt x="36807" y="1426"/>
                  </a:lnTo>
                  <a:lnTo>
                    <a:pt x="36807" y="1426"/>
                  </a:lnTo>
                  <a:cubicBezTo>
                    <a:pt x="34924" y="1649"/>
                    <a:pt x="32925" y="1809"/>
                    <a:pt x="30994" y="1809"/>
                  </a:cubicBezTo>
                  <a:cubicBezTo>
                    <a:pt x="27696" y="1809"/>
                    <a:pt x="24606" y="1352"/>
                    <a:pt x="22676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02;p36">
              <a:extLst>
                <a:ext uri="{FF2B5EF4-FFF2-40B4-BE49-F238E27FC236}">
                  <a16:creationId xmlns:a16="http://schemas.microsoft.com/office/drawing/2014/main" id="{9AB5EE8A-0155-4449-81DF-EE5A44E8C7F8}"/>
                </a:ext>
              </a:extLst>
            </p:cNvPr>
            <p:cNvSpPr/>
            <p:nvPr/>
          </p:nvSpPr>
          <p:spPr>
            <a:xfrm>
              <a:off x="3026950" y="3477400"/>
              <a:ext cx="354775" cy="522725"/>
            </a:xfrm>
            <a:custGeom>
              <a:avLst/>
              <a:gdLst/>
              <a:ahLst/>
              <a:cxnLst/>
              <a:rect l="l" t="t" r="r" b="b"/>
              <a:pathLst>
                <a:path w="14191" h="20909" extrusionOk="0">
                  <a:moveTo>
                    <a:pt x="14021" y="1"/>
                  </a:moveTo>
                  <a:lnTo>
                    <a:pt x="8824" y="15957"/>
                  </a:lnTo>
                  <a:lnTo>
                    <a:pt x="1" y="20909"/>
                  </a:lnTo>
                  <a:lnTo>
                    <a:pt x="1" y="20909"/>
                  </a:lnTo>
                  <a:lnTo>
                    <a:pt x="9026" y="16128"/>
                  </a:lnTo>
                  <a:lnTo>
                    <a:pt x="14191" y="746"/>
                  </a:lnTo>
                  <a:lnTo>
                    <a:pt x="14021" y="1"/>
                  </a:ln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03;p36">
              <a:extLst>
                <a:ext uri="{FF2B5EF4-FFF2-40B4-BE49-F238E27FC236}">
                  <a16:creationId xmlns:a16="http://schemas.microsoft.com/office/drawing/2014/main" id="{4AAEC64D-90FE-4CB0-ABFF-69BBEB9522EA}"/>
                </a:ext>
              </a:extLst>
            </p:cNvPr>
            <p:cNvSpPr/>
            <p:nvPr/>
          </p:nvSpPr>
          <p:spPr>
            <a:xfrm>
              <a:off x="3340225" y="3335675"/>
              <a:ext cx="863950" cy="547975"/>
            </a:xfrm>
            <a:custGeom>
              <a:avLst/>
              <a:gdLst/>
              <a:ahLst/>
              <a:cxnLst/>
              <a:rect l="l" t="t" r="r" b="b"/>
              <a:pathLst>
                <a:path w="34558" h="21919" extrusionOk="0">
                  <a:moveTo>
                    <a:pt x="33170" y="1"/>
                  </a:moveTo>
                  <a:cubicBezTo>
                    <a:pt x="31233" y="1"/>
                    <a:pt x="27404" y="1612"/>
                    <a:pt x="23755" y="1744"/>
                  </a:cubicBezTo>
                  <a:cubicBezTo>
                    <a:pt x="20154" y="1883"/>
                    <a:pt x="15117" y="2554"/>
                    <a:pt x="12463" y="2554"/>
                  </a:cubicBezTo>
                  <a:cubicBezTo>
                    <a:pt x="11175" y="2554"/>
                    <a:pt x="10448" y="2394"/>
                    <a:pt x="10703" y="1947"/>
                  </a:cubicBezTo>
                  <a:cubicBezTo>
                    <a:pt x="11027" y="1383"/>
                    <a:pt x="11926" y="664"/>
                    <a:pt x="12883" y="6"/>
                  </a:cubicBezTo>
                  <a:lnTo>
                    <a:pt x="12883" y="6"/>
                  </a:lnTo>
                  <a:cubicBezTo>
                    <a:pt x="12277" y="212"/>
                    <a:pt x="11612" y="404"/>
                    <a:pt x="10894" y="569"/>
                  </a:cubicBezTo>
                  <a:cubicBezTo>
                    <a:pt x="8170" y="1675"/>
                    <a:pt x="6054" y="2277"/>
                    <a:pt x="4644" y="2346"/>
                  </a:cubicBezTo>
                  <a:cubicBezTo>
                    <a:pt x="4378" y="2362"/>
                    <a:pt x="4112" y="2367"/>
                    <a:pt x="3852" y="2367"/>
                  </a:cubicBezTo>
                  <a:cubicBezTo>
                    <a:pt x="2442" y="2367"/>
                    <a:pt x="1122" y="2186"/>
                    <a:pt x="0" y="1941"/>
                  </a:cubicBezTo>
                  <a:lnTo>
                    <a:pt x="0" y="1941"/>
                  </a:lnTo>
                  <a:cubicBezTo>
                    <a:pt x="6" y="1989"/>
                    <a:pt x="12" y="2032"/>
                    <a:pt x="12" y="2075"/>
                  </a:cubicBezTo>
                  <a:cubicBezTo>
                    <a:pt x="133" y="3330"/>
                    <a:pt x="740" y="4346"/>
                    <a:pt x="1814" y="5095"/>
                  </a:cubicBezTo>
                  <a:cubicBezTo>
                    <a:pt x="3633" y="6372"/>
                    <a:pt x="6596" y="6808"/>
                    <a:pt x="9798" y="6808"/>
                  </a:cubicBezTo>
                  <a:cubicBezTo>
                    <a:pt x="16632" y="6808"/>
                    <a:pt x="24547" y="4819"/>
                    <a:pt x="24664" y="4793"/>
                  </a:cubicBezTo>
                  <a:lnTo>
                    <a:pt x="25271" y="4633"/>
                  </a:lnTo>
                  <a:lnTo>
                    <a:pt x="25271" y="4633"/>
                  </a:lnTo>
                  <a:lnTo>
                    <a:pt x="14729" y="21015"/>
                  </a:lnTo>
                  <a:lnTo>
                    <a:pt x="16590" y="21871"/>
                  </a:lnTo>
                  <a:lnTo>
                    <a:pt x="17628" y="21919"/>
                  </a:lnTo>
                  <a:cubicBezTo>
                    <a:pt x="17628" y="21919"/>
                    <a:pt x="34037" y="4516"/>
                    <a:pt x="34435" y="1351"/>
                  </a:cubicBezTo>
                  <a:cubicBezTo>
                    <a:pt x="34558" y="345"/>
                    <a:pt x="34069" y="1"/>
                    <a:pt x="3317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04;p36">
              <a:extLst>
                <a:ext uri="{FF2B5EF4-FFF2-40B4-BE49-F238E27FC236}">
                  <a16:creationId xmlns:a16="http://schemas.microsoft.com/office/drawing/2014/main" id="{AE83FB1C-C563-4876-8319-D2934A67F18F}"/>
                </a:ext>
              </a:extLst>
            </p:cNvPr>
            <p:cNvSpPr/>
            <p:nvPr/>
          </p:nvSpPr>
          <p:spPr>
            <a:xfrm>
              <a:off x="3327575" y="3381400"/>
              <a:ext cx="644425" cy="501075"/>
            </a:xfrm>
            <a:custGeom>
              <a:avLst/>
              <a:gdLst/>
              <a:ahLst/>
              <a:cxnLst/>
              <a:rect l="l" t="t" r="r" b="b"/>
              <a:pathLst>
                <a:path w="25777" h="20043" extrusionOk="0">
                  <a:moveTo>
                    <a:pt x="1" y="1"/>
                  </a:moveTo>
                  <a:lnTo>
                    <a:pt x="1" y="1"/>
                  </a:lnTo>
                  <a:cubicBezTo>
                    <a:pt x="7" y="48"/>
                    <a:pt x="7" y="97"/>
                    <a:pt x="12" y="150"/>
                  </a:cubicBezTo>
                  <a:lnTo>
                    <a:pt x="273" y="271"/>
                  </a:lnTo>
                  <a:cubicBezTo>
                    <a:pt x="805" y="2208"/>
                    <a:pt x="2114" y="3479"/>
                    <a:pt x="2114" y="3479"/>
                  </a:cubicBezTo>
                  <a:lnTo>
                    <a:pt x="2050" y="3681"/>
                  </a:lnTo>
                  <a:cubicBezTo>
                    <a:pt x="3980" y="5033"/>
                    <a:pt x="7070" y="5490"/>
                    <a:pt x="10368" y="5490"/>
                  </a:cubicBezTo>
                  <a:cubicBezTo>
                    <a:pt x="12299" y="5490"/>
                    <a:pt x="14298" y="5330"/>
                    <a:pt x="16181" y="5107"/>
                  </a:cubicBezTo>
                  <a:lnTo>
                    <a:pt x="17086" y="4697"/>
                  </a:lnTo>
                  <a:lnTo>
                    <a:pt x="25234" y="3202"/>
                  </a:lnTo>
                  <a:lnTo>
                    <a:pt x="14687" y="19478"/>
                  </a:lnTo>
                  <a:lnTo>
                    <a:pt x="14836" y="19547"/>
                  </a:lnTo>
                  <a:lnTo>
                    <a:pt x="15798" y="19989"/>
                  </a:lnTo>
                  <a:lnTo>
                    <a:pt x="17096" y="20042"/>
                  </a:lnTo>
                  <a:lnTo>
                    <a:pt x="15235" y="19186"/>
                  </a:lnTo>
                  <a:lnTo>
                    <a:pt x="25777" y="2804"/>
                  </a:lnTo>
                  <a:lnTo>
                    <a:pt x="25777" y="2804"/>
                  </a:lnTo>
                  <a:lnTo>
                    <a:pt x="25170" y="2964"/>
                  </a:lnTo>
                  <a:cubicBezTo>
                    <a:pt x="25053" y="2990"/>
                    <a:pt x="17138" y="4979"/>
                    <a:pt x="10304" y="4979"/>
                  </a:cubicBezTo>
                  <a:cubicBezTo>
                    <a:pt x="7102" y="4979"/>
                    <a:pt x="4139" y="4543"/>
                    <a:pt x="2320" y="3266"/>
                  </a:cubicBezTo>
                  <a:cubicBezTo>
                    <a:pt x="1246" y="2517"/>
                    <a:pt x="639" y="1501"/>
                    <a:pt x="518" y="246"/>
                  </a:cubicBezTo>
                  <a:cubicBezTo>
                    <a:pt x="518" y="203"/>
                    <a:pt x="512" y="160"/>
                    <a:pt x="506" y="112"/>
                  </a:cubicBezTo>
                  <a:cubicBezTo>
                    <a:pt x="332" y="75"/>
                    <a:pt x="167" y="38"/>
                    <a:pt x="1" y="1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05;p36">
              <a:extLst>
                <a:ext uri="{FF2B5EF4-FFF2-40B4-BE49-F238E27FC236}">
                  <a16:creationId xmlns:a16="http://schemas.microsoft.com/office/drawing/2014/main" id="{671A1F33-3277-403D-88E5-35592744B89E}"/>
                </a:ext>
              </a:extLst>
            </p:cNvPr>
            <p:cNvSpPr/>
            <p:nvPr/>
          </p:nvSpPr>
          <p:spPr>
            <a:xfrm>
              <a:off x="3257925" y="2375475"/>
              <a:ext cx="463675" cy="1007000"/>
            </a:xfrm>
            <a:custGeom>
              <a:avLst/>
              <a:gdLst/>
              <a:ahLst/>
              <a:cxnLst/>
              <a:rect l="l" t="t" r="r" b="b"/>
              <a:pathLst>
                <a:path w="18547" h="40280" extrusionOk="0">
                  <a:moveTo>
                    <a:pt x="7957" y="0"/>
                  </a:moveTo>
                  <a:cubicBezTo>
                    <a:pt x="7846" y="0"/>
                    <a:pt x="7745" y="5"/>
                    <a:pt x="7644" y="5"/>
                  </a:cubicBezTo>
                  <a:cubicBezTo>
                    <a:pt x="7287" y="54"/>
                    <a:pt x="6974" y="96"/>
                    <a:pt x="6729" y="133"/>
                  </a:cubicBezTo>
                  <a:cubicBezTo>
                    <a:pt x="6574" y="187"/>
                    <a:pt x="6468" y="256"/>
                    <a:pt x="6420" y="341"/>
                  </a:cubicBezTo>
                  <a:cubicBezTo>
                    <a:pt x="5570" y="1830"/>
                    <a:pt x="1537" y="15962"/>
                    <a:pt x="1095" y="22611"/>
                  </a:cubicBezTo>
                  <a:cubicBezTo>
                    <a:pt x="687" y="28727"/>
                    <a:pt x="91" y="37472"/>
                    <a:pt x="0" y="38802"/>
                  </a:cubicBezTo>
                  <a:cubicBezTo>
                    <a:pt x="692" y="39099"/>
                    <a:pt x="3660" y="40280"/>
                    <a:pt x="7149" y="40280"/>
                  </a:cubicBezTo>
                  <a:cubicBezTo>
                    <a:pt x="7399" y="40280"/>
                    <a:pt x="7654" y="40275"/>
                    <a:pt x="7915" y="40260"/>
                  </a:cubicBezTo>
                  <a:cubicBezTo>
                    <a:pt x="9265" y="40196"/>
                    <a:pt x="11329" y="39605"/>
                    <a:pt x="14037" y="38509"/>
                  </a:cubicBezTo>
                  <a:cubicBezTo>
                    <a:pt x="15760" y="38100"/>
                    <a:pt x="17148" y="37589"/>
                    <a:pt x="18196" y="36978"/>
                  </a:cubicBezTo>
                  <a:cubicBezTo>
                    <a:pt x="18260" y="36941"/>
                    <a:pt x="18329" y="36902"/>
                    <a:pt x="18399" y="36865"/>
                  </a:cubicBezTo>
                  <a:lnTo>
                    <a:pt x="18399" y="36865"/>
                  </a:lnTo>
                  <a:lnTo>
                    <a:pt x="12021" y="39168"/>
                  </a:lnTo>
                  <a:cubicBezTo>
                    <a:pt x="12021" y="39168"/>
                    <a:pt x="5298" y="29675"/>
                    <a:pt x="7473" y="26116"/>
                  </a:cubicBezTo>
                  <a:cubicBezTo>
                    <a:pt x="9648" y="22558"/>
                    <a:pt x="18547" y="8123"/>
                    <a:pt x="18149" y="6144"/>
                  </a:cubicBezTo>
                  <a:cubicBezTo>
                    <a:pt x="18058" y="5691"/>
                    <a:pt x="17563" y="5521"/>
                    <a:pt x="16845" y="5521"/>
                  </a:cubicBezTo>
                  <a:cubicBezTo>
                    <a:pt x="14410" y="5521"/>
                    <a:pt x="9447" y="7527"/>
                    <a:pt x="9447" y="7527"/>
                  </a:cubicBezTo>
                  <a:lnTo>
                    <a:pt x="15419" y="979"/>
                  </a:lnTo>
                  <a:cubicBezTo>
                    <a:pt x="12559" y="425"/>
                    <a:pt x="9670" y="0"/>
                    <a:pt x="7957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06;p36">
              <a:extLst>
                <a:ext uri="{FF2B5EF4-FFF2-40B4-BE49-F238E27FC236}">
                  <a16:creationId xmlns:a16="http://schemas.microsoft.com/office/drawing/2014/main" id="{FB0D4F25-26CD-493F-9052-0932386A02D2}"/>
                </a:ext>
              </a:extLst>
            </p:cNvPr>
            <p:cNvSpPr/>
            <p:nvPr/>
          </p:nvSpPr>
          <p:spPr>
            <a:xfrm>
              <a:off x="3251400" y="2370800"/>
              <a:ext cx="485000" cy="1024075"/>
            </a:xfrm>
            <a:custGeom>
              <a:avLst/>
              <a:gdLst/>
              <a:ahLst/>
              <a:cxnLst/>
              <a:rect l="l" t="t" r="r" b="b"/>
              <a:pathLst>
                <a:path w="19400" h="40963" extrusionOk="0">
                  <a:moveTo>
                    <a:pt x="10522" y="1"/>
                  </a:moveTo>
                  <a:cubicBezTo>
                    <a:pt x="9665" y="1"/>
                    <a:pt x="8686" y="97"/>
                    <a:pt x="7905" y="192"/>
                  </a:cubicBezTo>
                  <a:cubicBezTo>
                    <a:pt x="8006" y="192"/>
                    <a:pt x="8107" y="187"/>
                    <a:pt x="8218" y="187"/>
                  </a:cubicBezTo>
                  <a:cubicBezTo>
                    <a:pt x="9931" y="187"/>
                    <a:pt x="12820" y="612"/>
                    <a:pt x="15680" y="1166"/>
                  </a:cubicBezTo>
                  <a:lnTo>
                    <a:pt x="15840" y="990"/>
                  </a:lnTo>
                  <a:cubicBezTo>
                    <a:pt x="15840" y="990"/>
                    <a:pt x="12494" y="33"/>
                    <a:pt x="10697" y="1"/>
                  </a:cubicBezTo>
                  <a:close/>
                  <a:moveTo>
                    <a:pt x="6990" y="320"/>
                  </a:moveTo>
                  <a:cubicBezTo>
                    <a:pt x="6666" y="374"/>
                    <a:pt x="6469" y="406"/>
                    <a:pt x="6469" y="406"/>
                  </a:cubicBezTo>
                  <a:lnTo>
                    <a:pt x="6096" y="612"/>
                  </a:lnTo>
                  <a:cubicBezTo>
                    <a:pt x="6054" y="714"/>
                    <a:pt x="6006" y="831"/>
                    <a:pt x="5958" y="963"/>
                  </a:cubicBezTo>
                  <a:cubicBezTo>
                    <a:pt x="5224" y="2873"/>
                    <a:pt x="3750" y="7910"/>
                    <a:pt x="2564" y="12984"/>
                  </a:cubicBezTo>
                  <a:cubicBezTo>
                    <a:pt x="2559" y="13006"/>
                    <a:pt x="2554" y="13033"/>
                    <a:pt x="2549" y="13059"/>
                  </a:cubicBezTo>
                  <a:lnTo>
                    <a:pt x="2591" y="13053"/>
                  </a:lnTo>
                  <a:lnTo>
                    <a:pt x="2591" y="13053"/>
                  </a:lnTo>
                  <a:lnTo>
                    <a:pt x="1405" y="20170"/>
                  </a:lnTo>
                  <a:lnTo>
                    <a:pt x="1108" y="22777"/>
                  </a:lnTo>
                  <a:lnTo>
                    <a:pt x="1" y="39148"/>
                  </a:lnTo>
                  <a:lnTo>
                    <a:pt x="2341" y="40238"/>
                  </a:lnTo>
                  <a:cubicBezTo>
                    <a:pt x="2564" y="40302"/>
                    <a:pt x="2799" y="40361"/>
                    <a:pt x="3048" y="40425"/>
                  </a:cubicBezTo>
                  <a:cubicBezTo>
                    <a:pt x="3214" y="40462"/>
                    <a:pt x="3379" y="40499"/>
                    <a:pt x="3553" y="40536"/>
                  </a:cubicBezTo>
                  <a:cubicBezTo>
                    <a:pt x="4675" y="40781"/>
                    <a:pt x="5995" y="40962"/>
                    <a:pt x="7405" y="40962"/>
                  </a:cubicBezTo>
                  <a:cubicBezTo>
                    <a:pt x="7665" y="40962"/>
                    <a:pt x="7931" y="40957"/>
                    <a:pt x="8197" y="40941"/>
                  </a:cubicBezTo>
                  <a:cubicBezTo>
                    <a:pt x="9607" y="40872"/>
                    <a:pt x="11723" y="40270"/>
                    <a:pt x="14447" y="39164"/>
                  </a:cubicBezTo>
                  <a:cubicBezTo>
                    <a:pt x="15165" y="38999"/>
                    <a:pt x="15830" y="38807"/>
                    <a:pt x="16436" y="38601"/>
                  </a:cubicBezTo>
                  <a:cubicBezTo>
                    <a:pt x="17856" y="37627"/>
                    <a:pt x="19399" y="36782"/>
                    <a:pt x="19399" y="36782"/>
                  </a:cubicBezTo>
                  <a:lnTo>
                    <a:pt x="19399" y="36782"/>
                  </a:lnTo>
                  <a:lnTo>
                    <a:pt x="18660" y="37052"/>
                  </a:lnTo>
                  <a:cubicBezTo>
                    <a:pt x="18590" y="37089"/>
                    <a:pt x="18521" y="37128"/>
                    <a:pt x="18457" y="37165"/>
                  </a:cubicBezTo>
                  <a:cubicBezTo>
                    <a:pt x="17409" y="37776"/>
                    <a:pt x="16021" y="38287"/>
                    <a:pt x="14298" y="38696"/>
                  </a:cubicBezTo>
                  <a:cubicBezTo>
                    <a:pt x="11590" y="39792"/>
                    <a:pt x="9526" y="40383"/>
                    <a:pt x="8176" y="40447"/>
                  </a:cubicBezTo>
                  <a:cubicBezTo>
                    <a:pt x="7915" y="40462"/>
                    <a:pt x="7660" y="40467"/>
                    <a:pt x="7410" y="40467"/>
                  </a:cubicBezTo>
                  <a:cubicBezTo>
                    <a:pt x="3921" y="40467"/>
                    <a:pt x="953" y="39286"/>
                    <a:pt x="261" y="38989"/>
                  </a:cubicBezTo>
                  <a:cubicBezTo>
                    <a:pt x="352" y="37659"/>
                    <a:pt x="948" y="28914"/>
                    <a:pt x="1356" y="22798"/>
                  </a:cubicBezTo>
                  <a:cubicBezTo>
                    <a:pt x="1798" y="16149"/>
                    <a:pt x="5831" y="2017"/>
                    <a:pt x="6681" y="528"/>
                  </a:cubicBezTo>
                  <a:cubicBezTo>
                    <a:pt x="6729" y="443"/>
                    <a:pt x="6835" y="374"/>
                    <a:pt x="6990" y="320"/>
                  </a:cubicBezTo>
                  <a:close/>
                </a:path>
              </a:pathLst>
            </a:custGeom>
            <a:solidFill>
              <a:srgbClr val="2C2D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07;p36">
              <a:extLst>
                <a:ext uri="{FF2B5EF4-FFF2-40B4-BE49-F238E27FC236}">
                  <a16:creationId xmlns:a16="http://schemas.microsoft.com/office/drawing/2014/main" id="{14FAB2B0-93F4-4B26-951A-5B35172551CA}"/>
                </a:ext>
              </a:extLst>
            </p:cNvPr>
            <p:cNvSpPr/>
            <p:nvPr/>
          </p:nvSpPr>
          <p:spPr>
            <a:xfrm>
              <a:off x="448200" y="3814375"/>
              <a:ext cx="1925475" cy="1022850"/>
            </a:xfrm>
            <a:custGeom>
              <a:avLst/>
              <a:gdLst/>
              <a:ahLst/>
              <a:cxnLst/>
              <a:rect l="l" t="t" r="r" b="b"/>
              <a:pathLst>
                <a:path w="77019" h="40914" extrusionOk="0">
                  <a:moveTo>
                    <a:pt x="77019" y="1"/>
                  </a:moveTo>
                  <a:lnTo>
                    <a:pt x="54483" y="5915"/>
                  </a:lnTo>
                  <a:lnTo>
                    <a:pt x="60024" y="9978"/>
                  </a:lnTo>
                  <a:lnTo>
                    <a:pt x="47094" y="19952"/>
                  </a:lnTo>
                  <a:lnTo>
                    <a:pt x="25298" y="13670"/>
                  </a:lnTo>
                  <a:lnTo>
                    <a:pt x="0" y="40913"/>
                  </a:lnTo>
                  <a:lnTo>
                    <a:pt x="16617" y="40913"/>
                  </a:lnTo>
                  <a:lnTo>
                    <a:pt x="27883" y="24015"/>
                  </a:lnTo>
                  <a:lnTo>
                    <a:pt x="47834" y="29185"/>
                  </a:lnTo>
                  <a:lnTo>
                    <a:pt x="64828" y="13302"/>
                  </a:lnTo>
                  <a:lnTo>
                    <a:pt x="69259" y="17733"/>
                  </a:lnTo>
                  <a:lnTo>
                    <a:pt x="77019" y="1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08;p36">
              <a:extLst>
                <a:ext uri="{FF2B5EF4-FFF2-40B4-BE49-F238E27FC236}">
                  <a16:creationId xmlns:a16="http://schemas.microsoft.com/office/drawing/2014/main" id="{7623AFC8-3BE5-49B4-A8C5-4BD9A95457BF}"/>
                </a:ext>
              </a:extLst>
            </p:cNvPr>
            <p:cNvSpPr/>
            <p:nvPr/>
          </p:nvSpPr>
          <p:spPr>
            <a:xfrm>
              <a:off x="237975" y="3842150"/>
              <a:ext cx="611850" cy="397075"/>
            </a:xfrm>
            <a:custGeom>
              <a:avLst/>
              <a:gdLst/>
              <a:ahLst/>
              <a:cxnLst/>
              <a:rect l="l" t="t" r="r" b="b"/>
              <a:pathLst>
                <a:path w="24474" h="15883" extrusionOk="0">
                  <a:moveTo>
                    <a:pt x="6373" y="0"/>
                  </a:moveTo>
                  <a:lnTo>
                    <a:pt x="8958" y="5543"/>
                  </a:lnTo>
                  <a:lnTo>
                    <a:pt x="1" y="9554"/>
                  </a:lnTo>
                  <a:lnTo>
                    <a:pt x="1" y="15282"/>
                  </a:lnTo>
                  <a:lnTo>
                    <a:pt x="11915" y="10340"/>
                  </a:lnTo>
                  <a:lnTo>
                    <a:pt x="15607" y="15883"/>
                  </a:lnTo>
                  <a:lnTo>
                    <a:pt x="24473" y="2953"/>
                  </a:lnTo>
                  <a:lnTo>
                    <a:pt x="6373" y="0"/>
                  </a:ln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2F33983F-DE76-4EE4-853A-7BB70E50CC56}"/>
              </a:ext>
            </a:extLst>
          </p:cNvPr>
          <p:cNvSpPr txBox="1"/>
          <p:nvPr/>
        </p:nvSpPr>
        <p:spPr>
          <a:xfrm>
            <a:off x="3152942" y="208685"/>
            <a:ext cx="4526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ตำแหน่งข้าราชการพลเรือนสามัญมี 4 ประเภท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8E314DF0-4B6D-4B1B-BA39-CC897BFB5529}"/>
              </a:ext>
            </a:extLst>
          </p:cNvPr>
          <p:cNvSpPr/>
          <p:nvPr/>
        </p:nvSpPr>
        <p:spPr>
          <a:xfrm>
            <a:off x="4633759" y="2959683"/>
            <a:ext cx="1829622" cy="10620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3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7D03C6-E9B5-43C7-891B-48A1E4EA36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914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DD70FD-3F9B-455D-9F4D-A9308E0C6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50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8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32"/>
          <p:cNvGrpSpPr/>
          <p:nvPr/>
        </p:nvGrpSpPr>
        <p:grpSpPr>
          <a:xfrm rot="358680">
            <a:off x="468240" y="2005289"/>
            <a:ext cx="1873559" cy="2348463"/>
            <a:chOff x="702975" y="3038700"/>
            <a:chExt cx="838525" cy="1051025"/>
          </a:xfrm>
        </p:grpSpPr>
        <p:sp>
          <p:nvSpPr>
            <p:cNvPr id="481" name="Google Shape;481;p32"/>
            <p:cNvSpPr/>
            <p:nvPr/>
          </p:nvSpPr>
          <p:spPr>
            <a:xfrm>
              <a:off x="1235125" y="3038700"/>
              <a:ext cx="306375" cy="1047625"/>
            </a:xfrm>
            <a:custGeom>
              <a:avLst/>
              <a:gdLst/>
              <a:ahLst/>
              <a:cxnLst/>
              <a:rect l="l" t="t" r="r" b="b"/>
              <a:pathLst>
                <a:path w="12255" h="41905" extrusionOk="0">
                  <a:moveTo>
                    <a:pt x="1438" y="0"/>
                  </a:moveTo>
                  <a:cubicBezTo>
                    <a:pt x="626" y="0"/>
                    <a:pt x="24" y="694"/>
                    <a:pt x="12" y="1498"/>
                  </a:cubicBezTo>
                  <a:cubicBezTo>
                    <a:pt x="0" y="2378"/>
                    <a:pt x="682" y="3210"/>
                    <a:pt x="1340" y="3706"/>
                  </a:cubicBezTo>
                  <a:cubicBezTo>
                    <a:pt x="2010" y="4227"/>
                    <a:pt x="3708" y="4673"/>
                    <a:pt x="4130" y="4772"/>
                  </a:cubicBezTo>
                  <a:cubicBezTo>
                    <a:pt x="4304" y="5095"/>
                    <a:pt x="4477" y="5442"/>
                    <a:pt x="4664" y="5839"/>
                  </a:cubicBezTo>
                  <a:cubicBezTo>
                    <a:pt x="4986" y="6521"/>
                    <a:pt x="5346" y="7303"/>
                    <a:pt x="5681" y="8183"/>
                  </a:cubicBezTo>
                  <a:cubicBezTo>
                    <a:pt x="5767" y="8406"/>
                    <a:pt x="5855" y="8667"/>
                    <a:pt x="5941" y="8915"/>
                  </a:cubicBezTo>
                  <a:cubicBezTo>
                    <a:pt x="5706" y="8530"/>
                    <a:pt x="5383" y="8009"/>
                    <a:pt x="5346" y="7960"/>
                  </a:cubicBezTo>
                  <a:cubicBezTo>
                    <a:pt x="4751" y="7227"/>
                    <a:pt x="3309" y="6193"/>
                    <a:pt x="2182" y="6193"/>
                  </a:cubicBezTo>
                  <a:cubicBezTo>
                    <a:pt x="1994" y="6193"/>
                    <a:pt x="1815" y="6222"/>
                    <a:pt x="1649" y="6286"/>
                  </a:cubicBezTo>
                  <a:cubicBezTo>
                    <a:pt x="819" y="6595"/>
                    <a:pt x="533" y="7576"/>
                    <a:pt x="918" y="8345"/>
                  </a:cubicBezTo>
                  <a:cubicBezTo>
                    <a:pt x="1315" y="9126"/>
                    <a:pt x="2307" y="9535"/>
                    <a:pt x="3126" y="9684"/>
                  </a:cubicBezTo>
                  <a:cubicBezTo>
                    <a:pt x="3262" y="9710"/>
                    <a:pt x="3421" y="9721"/>
                    <a:pt x="3595" y="9721"/>
                  </a:cubicBezTo>
                  <a:cubicBezTo>
                    <a:pt x="4498" y="9721"/>
                    <a:pt x="5780" y="9420"/>
                    <a:pt x="6103" y="9337"/>
                  </a:cubicBezTo>
                  <a:cubicBezTo>
                    <a:pt x="6288" y="9883"/>
                    <a:pt x="6475" y="10453"/>
                    <a:pt x="6624" y="11049"/>
                  </a:cubicBezTo>
                  <a:cubicBezTo>
                    <a:pt x="6897" y="12078"/>
                    <a:pt x="7120" y="13194"/>
                    <a:pt x="7206" y="14348"/>
                  </a:cubicBezTo>
                  <a:cubicBezTo>
                    <a:pt x="7219" y="14422"/>
                    <a:pt x="7206" y="14484"/>
                    <a:pt x="7219" y="14546"/>
                  </a:cubicBezTo>
                  <a:cubicBezTo>
                    <a:pt x="7132" y="14335"/>
                    <a:pt x="6586" y="13232"/>
                    <a:pt x="6549" y="13157"/>
                  </a:cubicBezTo>
                  <a:cubicBezTo>
                    <a:pt x="6009" y="12313"/>
                    <a:pt x="4561" y="11031"/>
                    <a:pt x="3399" y="11031"/>
                  </a:cubicBezTo>
                  <a:cubicBezTo>
                    <a:pt x="3280" y="11031"/>
                    <a:pt x="3164" y="11044"/>
                    <a:pt x="3052" y="11073"/>
                  </a:cubicBezTo>
                  <a:cubicBezTo>
                    <a:pt x="2195" y="11309"/>
                    <a:pt x="1811" y="12239"/>
                    <a:pt x="2109" y="13045"/>
                  </a:cubicBezTo>
                  <a:cubicBezTo>
                    <a:pt x="2418" y="13864"/>
                    <a:pt x="3349" y="14385"/>
                    <a:pt x="4143" y="14621"/>
                  </a:cubicBezTo>
                  <a:cubicBezTo>
                    <a:pt x="4438" y="14708"/>
                    <a:pt x="4851" y="14738"/>
                    <a:pt x="5280" y="14738"/>
                  </a:cubicBezTo>
                  <a:cubicBezTo>
                    <a:pt x="6186" y="14738"/>
                    <a:pt x="7160" y="14604"/>
                    <a:pt x="7219" y="14596"/>
                  </a:cubicBezTo>
                  <a:lnTo>
                    <a:pt x="7219" y="14596"/>
                  </a:lnTo>
                  <a:cubicBezTo>
                    <a:pt x="7281" y="15688"/>
                    <a:pt x="7269" y="16804"/>
                    <a:pt x="7194" y="17945"/>
                  </a:cubicBezTo>
                  <a:cubicBezTo>
                    <a:pt x="7145" y="18764"/>
                    <a:pt x="7045" y="19607"/>
                    <a:pt x="6946" y="20438"/>
                  </a:cubicBezTo>
                  <a:cubicBezTo>
                    <a:pt x="6834" y="20165"/>
                    <a:pt x="6338" y="19136"/>
                    <a:pt x="6288" y="19061"/>
                  </a:cubicBezTo>
                  <a:cubicBezTo>
                    <a:pt x="5749" y="18218"/>
                    <a:pt x="4303" y="16947"/>
                    <a:pt x="3150" y="16947"/>
                  </a:cubicBezTo>
                  <a:cubicBezTo>
                    <a:pt x="3031" y="16947"/>
                    <a:pt x="2915" y="16960"/>
                    <a:pt x="2803" y="16989"/>
                  </a:cubicBezTo>
                  <a:cubicBezTo>
                    <a:pt x="1935" y="17213"/>
                    <a:pt x="1550" y="18155"/>
                    <a:pt x="1848" y="18949"/>
                  </a:cubicBezTo>
                  <a:cubicBezTo>
                    <a:pt x="2158" y="19781"/>
                    <a:pt x="3101" y="20302"/>
                    <a:pt x="3895" y="20537"/>
                  </a:cubicBezTo>
                  <a:cubicBezTo>
                    <a:pt x="4188" y="20623"/>
                    <a:pt x="4599" y="20652"/>
                    <a:pt x="5025" y="20652"/>
                  </a:cubicBezTo>
                  <a:cubicBezTo>
                    <a:pt x="5896" y="20652"/>
                    <a:pt x="6830" y="20529"/>
                    <a:pt x="6946" y="20512"/>
                  </a:cubicBezTo>
                  <a:lnTo>
                    <a:pt x="6946" y="20512"/>
                  </a:lnTo>
                  <a:cubicBezTo>
                    <a:pt x="6897" y="20884"/>
                    <a:pt x="6859" y="21269"/>
                    <a:pt x="6809" y="21641"/>
                  </a:cubicBezTo>
                  <a:cubicBezTo>
                    <a:pt x="6649" y="22894"/>
                    <a:pt x="6487" y="24134"/>
                    <a:pt x="6376" y="25362"/>
                  </a:cubicBezTo>
                  <a:cubicBezTo>
                    <a:pt x="6326" y="25784"/>
                    <a:pt x="6301" y="26206"/>
                    <a:pt x="6276" y="26639"/>
                  </a:cubicBezTo>
                  <a:cubicBezTo>
                    <a:pt x="6090" y="26231"/>
                    <a:pt x="5743" y="25523"/>
                    <a:pt x="5706" y="25462"/>
                  </a:cubicBezTo>
                  <a:cubicBezTo>
                    <a:pt x="5168" y="24620"/>
                    <a:pt x="3728" y="23344"/>
                    <a:pt x="2577" y="23344"/>
                  </a:cubicBezTo>
                  <a:cubicBezTo>
                    <a:pt x="2454" y="23344"/>
                    <a:pt x="2335" y="23359"/>
                    <a:pt x="2220" y="23390"/>
                  </a:cubicBezTo>
                  <a:cubicBezTo>
                    <a:pt x="1352" y="23613"/>
                    <a:pt x="968" y="24544"/>
                    <a:pt x="1265" y="25349"/>
                  </a:cubicBezTo>
                  <a:cubicBezTo>
                    <a:pt x="1575" y="26168"/>
                    <a:pt x="2518" y="26689"/>
                    <a:pt x="3311" y="26925"/>
                  </a:cubicBezTo>
                  <a:cubicBezTo>
                    <a:pt x="3601" y="27016"/>
                    <a:pt x="4007" y="27047"/>
                    <a:pt x="4429" y="27047"/>
                  </a:cubicBezTo>
                  <a:cubicBezTo>
                    <a:pt x="5166" y="27047"/>
                    <a:pt x="5952" y="26952"/>
                    <a:pt x="6252" y="26912"/>
                  </a:cubicBezTo>
                  <a:lnTo>
                    <a:pt x="6252" y="26912"/>
                  </a:lnTo>
                  <a:cubicBezTo>
                    <a:pt x="6214" y="27620"/>
                    <a:pt x="6189" y="28314"/>
                    <a:pt x="6202" y="29009"/>
                  </a:cubicBezTo>
                  <a:cubicBezTo>
                    <a:pt x="6202" y="29307"/>
                    <a:pt x="6202" y="29604"/>
                    <a:pt x="6227" y="29889"/>
                  </a:cubicBezTo>
                  <a:cubicBezTo>
                    <a:pt x="6239" y="30175"/>
                    <a:pt x="6264" y="30460"/>
                    <a:pt x="6288" y="30746"/>
                  </a:cubicBezTo>
                  <a:cubicBezTo>
                    <a:pt x="6351" y="31328"/>
                    <a:pt x="6400" y="31874"/>
                    <a:pt x="6475" y="32408"/>
                  </a:cubicBezTo>
                  <a:cubicBezTo>
                    <a:pt x="6500" y="32681"/>
                    <a:pt x="6536" y="32941"/>
                    <a:pt x="6574" y="33201"/>
                  </a:cubicBezTo>
                  <a:cubicBezTo>
                    <a:pt x="6450" y="32767"/>
                    <a:pt x="6239" y="32097"/>
                    <a:pt x="6214" y="32036"/>
                  </a:cubicBezTo>
                  <a:cubicBezTo>
                    <a:pt x="5785" y="31057"/>
                    <a:pt x="4426" y="29448"/>
                    <a:pt x="3220" y="29448"/>
                  </a:cubicBezTo>
                  <a:cubicBezTo>
                    <a:pt x="3172" y="29448"/>
                    <a:pt x="3124" y="29450"/>
                    <a:pt x="3076" y="29456"/>
                  </a:cubicBezTo>
                  <a:cubicBezTo>
                    <a:pt x="2195" y="29542"/>
                    <a:pt x="1674" y="30410"/>
                    <a:pt x="1848" y="31254"/>
                  </a:cubicBezTo>
                  <a:cubicBezTo>
                    <a:pt x="2022" y="32110"/>
                    <a:pt x="2878" y="32767"/>
                    <a:pt x="3622" y="33127"/>
                  </a:cubicBezTo>
                  <a:cubicBezTo>
                    <a:pt x="4441" y="33511"/>
                    <a:pt x="6388" y="33549"/>
                    <a:pt x="6624" y="33561"/>
                  </a:cubicBezTo>
                  <a:cubicBezTo>
                    <a:pt x="6723" y="34206"/>
                    <a:pt x="6809" y="34839"/>
                    <a:pt x="6909" y="35421"/>
                  </a:cubicBezTo>
                  <a:cubicBezTo>
                    <a:pt x="7231" y="37282"/>
                    <a:pt x="7554" y="38820"/>
                    <a:pt x="7802" y="39887"/>
                  </a:cubicBezTo>
                  <a:cubicBezTo>
                    <a:pt x="8050" y="40966"/>
                    <a:pt x="8223" y="41573"/>
                    <a:pt x="8223" y="41573"/>
                  </a:cubicBezTo>
                  <a:lnTo>
                    <a:pt x="8223" y="41586"/>
                  </a:lnTo>
                  <a:cubicBezTo>
                    <a:pt x="8274" y="41778"/>
                    <a:pt x="8448" y="41904"/>
                    <a:pt x="8638" y="41904"/>
                  </a:cubicBezTo>
                  <a:cubicBezTo>
                    <a:pt x="8682" y="41904"/>
                    <a:pt x="8726" y="41898"/>
                    <a:pt x="8769" y="41884"/>
                  </a:cubicBezTo>
                  <a:cubicBezTo>
                    <a:pt x="8992" y="41822"/>
                    <a:pt x="9129" y="41573"/>
                    <a:pt x="9055" y="41338"/>
                  </a:cubicBezTo>
                  <a:cubicBezTo>
                    <a:pt x="9055" y="41338"/>
                    <a:pt x="8881" y="40755"/>
                    <a:pt x="8608" y="39701"/>
                  </a:cubicBezTo>
                  <a:cubicBezTo>
                    <a:pt x="8347" y="38646"/>
                    <a:pt x="7988" y="37121"/>
                    <a:pt x="7641" y="35297"/>
                  </a:cubicBezTo>
                  <a:cubicBezTo>
                    <a:pt x="7529" y="34764"/>
                    <a:pt x="7429" y="34206"/>
                    <a:pt x="7343" y="33623"/>
                  </a:cubicBezTo>
                  <a:cubicBezTo>
                    <a:pt x="7578" y="33561"/>
                    <a:pt x="9464" y="33114"/>
                    <a:pt x="10183" y="32557"/>
                  </a:cubicBezTo>
                  <a:cubicBezTo>
                    <a:pt x="10828" y="32047"/>
                    <a:pt x="11523" y="31217"/>
                    <a:pt x="11511" y="30349"/>
                  </a:cubicBezTo>
                  <a:cubicBezTo>
                    <a:pt x="11499" y="29544"/>
                    <a:pt x="10885" y="28838"/>
                    <a:pt x="10080" y="28838"/>
                  </a:cubicBezTo>
                  <a:cubicBezTo>
                    <a:pt x="10029" y="28838"/>
                    <a:pt x="9976" y="28841"/>
                    <a:pt x="9923" y="28847"/>
                  </a:cubicBezTo>
                  <a:cubicBezTo>
                    <a:pt x="8695" y="28996"/>
                    <a:pt x="7628" y="30956"/>
                    <a:pt x="7418" y="32047"/>
                  </a:cubicBezTo>
                  <a:cubicBezTo>
                    <a:pt x="7405" y="32110"/>
                    <a:pt x="7330" y="32953"/>
                    <a:pt x="7305" y="33387"/>
                  </a:cubicBezTo>
                  <a:cubicBezTo>
                    <a:pt x="7244" y="33028"/>
                    <a:pt x="7181" y="32681"/>
                    <a:pt x="7132" y="32320"/>
                  </a:cubicBezTo>
                  <a:cubicBezTo>
                    <a:pt x="7045" y="31799"/>
                    <a:pt x="6983" y="31242"/>
                    <a:pt x="6909" y="30696"/>
                  </a:cubicBezTo>
                  <a:lnTo>
                    <a:pt x="6834" y="29840"/>
                  </a:lnTo>
                  <a:cubicBezTo>
                    <a:pt x="6809" y="29555"/>
                    <a:pt x="6809" y="29282"/>
                    <a:pt x="6797" y="28984"/>
                  </a:cubicBezTo>
                  <a:cubicBezTo>
                    <a:pt x="6773" y="28563"/>
                    <a:pt x="6785" y="28128"/>
                    <a:pt x="6785" y="27694"/>
                  </a:cubicBezTo>
                  <a:cubicBezTo>
                    <a:pt x="7330" y="27645"/>
                    <a:pt x="8906" y="27471"/>
                    <a:pt x="9613" y="27074"/>
                  </a:cubicBezTo>
                  <a:cubicBezTo>
                    <a:pt x="10332" y="26677"/>
                    <a:pt x="11139" y="25958"/>
                    <a:pt x="11263" y="25101"/>
                  </a:cubicBezTo>
                  <a:cubicBezTo>
                    <a:pt x="11387" y="24246"/>
                    <a:pt x="10803" y="23415"/>
                    <a:pt x="9910" y="23378"/>
                  </a:cubicBezTo>
                  <a:cubicBezTo>
                    <a:pt x="9893" y="23377"/>
                    <a:pt x="9877" y="23377"/>
                    <a:pt x="9860" y="23377"/>
                  </a:cubicBezTo>
                  <a:cubicBezTo>
                    <a:pt x="8646" y="23377"/>
                    <a:pt x="7325" y="25129"/>
                    <a:pt x="6958" y="26156"/>
                  </a:cubicBezTo>
                  <a:cubicBezTo>
                    <a:pt x="6946" y="26193"/>
                    <a:pt x="6884" y="26416"/>
                    <a:pt x="6822" y="26689"/>
                  </a:cubicBezTo>
                  <a:cubicBezTo>
                    <a:pt x="6834" y="26267"/>
                    <a:pt x="6847" y="25834"/>
                    <a:pt x="6884" y="25412"/>
                  </a:cubicBezTo>
                  <a:cubicBezTo>
                    <a:pt x="6983" y="24184"/>
                    <a:pt x="7107" y="22943"/>
                    <a:pt x="7244" y="21691"/>
                  </a:cubicBezTo>
                  <a:cubicBezTo>
                    <a:pt x="7269" y="21443"/>
                    <a:pt x="7294" y="21182"/>
                    <a:pt x="7318" y="20922"/>
                  </a:cubicBezTo>
                  <a:cubicBezTo>
                    <a:pt x="7765" y="20872"/>
                    <a:pt x="9488" y="20699"/>
                    <a:pt x="10221" y="20302"/>
                  </a:cubicBezTo>
                  <a:cubicBezTo>
                    <a:pt x="10940" y="19892"/>
                    <a:pt x="11746" y="19185"/>
                    <a:pt x="11870" y="18317"/>
                  </a:cubicBezTo>
                  <a:cubicBezTo>
                    <a:pt x="11994" y="17474"/>
                    <a:pt x="11412" y="16630"/>
                    <a:pt x="10518" y="16605"/>
                  </a:cubicBezTo>
                  <a:cubicBezTo>
                    <a:pt x="10502" y="16605"/>
                    <a:pt x="10485" y="16604"/>
                    <a:pt x="10468" y="16604"/>
                  </a:cubicBezTo>
                  <a:cubicBezTo>
                    <a:pt x="9253" y="16604"/>
                    <a:pt x="7933" y="18356"/>
                    <a:pt x="7566" y="19371"/>
                  </a:cubicBezTo>
                  <a:cubicBezTo>
                    <a:pt x="7542" y="19409"/>
                    <a:pt x="7479" y="19682"/>
                    <a:pt x="7405" y="19991"/>
                  </a:cubicBezTo>
                  <a:cubicBezTo>
                    <a:pt x="7467" y="19309"/>
                    <a:pt x="7517" y="18640"/>
                    <a:pt x="7542" y="17970"/>
                  </a:cubicBezTo>
                  <a:cubicBezTo>
                    <a:pt x="7603" y="16791"/>
                    <a:pt x="7591" y="15625"/>
                    <a:pt x="7492" y="14497"/>
                  </a:cubicBezTo>
                  <a:cubicBezTo>
                    <a:pt x="7653" y="14484"/>
                    <a:pt x="9662" y="14323"/>
                    <a:pt x="10481" y="13877"/>
                  </a:cubicBezTo>
                  <a:cubicBezTo>
                    <a:pt x="11200" y="13467"/>
                    <a:pt x="12007" y="12760"/>
                    <a:pt x="12131" y="11892"/>
                  </a:cubicBezTo>
                  <a:cubicBezTo>
                    <a:pt x="12255" y="11049"/>
                    <a:pt x="11672" y="10217"/>
                    <a:pt x="10791" y="10180"/>
                  </a:cubicBezTo>
                  <a:cubicBezTo>
                    <a:pt x="10774" y="10180"/>
                    <a:pt x="10757" y="10179"/>
                    <a:pt x="10741" y="10179"/>
                  </a:cubicBezTo>
                  <a:cubicBezTo>
                    <a:pt x="9514" y="10179"/>
                    <a:pt x="8193" y="11931"/>
                    <a:pt x="7826" y="12959"/>
                  </a:cubicBezTo>
                  <a:cubicBezTo>
                    <a:pt x="7802" y="13020"/>
                    <a:pt x="7554" y="14013"/>
                    <a:pt x="7479" y="14373"/>
                  </a:cubicBezTo>
                  <a:lnTo>
                    <a:pt x="7479" y="14323"/>
                  </a:lnTo>
                  <a:cubicBezTo>
                    <a:pt x="7368" y="13144"/>
                    <a:pt x="7107" y="12041"/>
                    <a:pt x="6822" y="10999"/>
                  </a:cubicBezTo>
                  <a:cubicBezTo>
                    <a:pt x="6525" y="9957"/>
                    <a:pt x="6164" y="9002"/>
                    <a:pt x="5805" y="8133"/>
                  </a:cubicBezTo>
                  <a:cubicBezTo>
                    <a:pt x="5458" y="7253"/>
                    <a:pt x="5073" y="6484"/>
                    <a:pt x="4738" y="5801"/>
                  </a:cubicBezTo>
                  <a:cubicBezTo>
                    <a:pt x="4552" y="5429"/>
                    <a:pt x="4366" y="5095"/>
                    <a:pt x="4205" y="4784"/>
                  </a:cubicBezTo>
                  <a:lnTo>
                    <a:pt x="4205" y="4784"/>
                  </a:lnTo>
                  <a:lnTo>
                    <a:pt x="4229" y="4797"/>
                  </a:lnTo>
                  <a:cubicBezTo>
                    <a:pt x="4254" y="4797"/>
                    <a:pt x="4118" y="3296"/>
                    <a:pt x="4105" y="3210"/>
                  </a:cubicBezTo>
                  <a:cubicBezTo>
                    <a:pt x="3882" y="2118"/>
                    <a:pt x="2828" y="158"/>
                    <a:pt x="1600" y="9"/>
                  </a:cubicBezTo>
                  <a:cubicBezTo>
                    <a:pt x="1545" y="3"/>
                    <a:pt x="1491" y="0"/>
                    <a:pt x="1438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2"/>
            <p:cNvSpPr/>
            <p:nvPr/>
          </p:nvSpPr>
          <p:spPr>
            <a:xfrm>
              <a:off x="1388300" y="3139625"/>
              <a:ext cx="100175" cy="127225"/>
            </a:xfrm>
            <a:custGeom>
              <a:avLst/>
              <a:gdLst/>
              <a:ahLst/>
              <a:cxnLst/>
              <a:rect l="l" t="t" r="r" b="b"/>
              <a:pathLst>
                <a:path w="4007" h="5089" extrusionOk="0">
                  <a:moveTo>
                    <a:pt x="2462" y="1"/>
                  </a:moveTo>
                  <a:cubicBezTo>
                    <a:pt x="2355" y="1"/>
                    <a:pt x="2245" y="14"/>
                    <a:pt x="2134" y="41"/>
                  </a:cubicBezTo>
                  <a:cubicBezTo>
                    <a:pt x="930" y="314"/>
                    <a:pt x="100" y="2397"/>
                    <a:pt x="13" y="3501"/>
                  </a:cubicBezTo>
                  <a:cubicBezTo>
                    <a:pt x="1" y="3588"/>
                    <a:pt x="50" y="5089"/>
                    <a:pt x="75" y="5089"/>
                  </a:cubicBezTo>
                  <a:cubicBezTo>
                    <a:pt x="75" y="5089"/>
                    <a:pt x="2121" y="4357"/>
                    <a:pt x="2816" y="3687"/>
                  </a:cubicBezTo>
                  <a:cubicBezTo>
                    <a:pt x="3411" y="3104"/>
                    <a:pt x="4006" y="2199"/>
                    <a:pt x="3895" y="1331"/>
                  </a:cubicBezTo>
                  <a:cubicBezTo>
                    <a:pt x="3798" y="595"/>
                    <a:pt x="3191" y="1"/>
                    <a:pt x="2462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2"/>
            <p:cNvSpPr/>
            <p:nvPr/>
          </p:nvSpPr>
          <p:spPr>
            <a:xfrm>
              <a:off x="702975" y="3307575"/>
              <a:ext cx="755100" cy="782150"/>
            </a:xfrm>
            <a:custGeom>
              <a:avLst/>
              <a:gdLst/>
              <a:ahLst/>
              <a:cxnLst/>
              <a:rect l="l" t="t" r="r" b="b"/>
              <a:pathLst>
                <a:path w="30204" h="31286" extrusionOk="0">
                  <a:moveTo>
                    <a:pt x="1705" y="0"/>
                  </a:moveTo>
                  <a:cubicBezTo>
                    <a:pt x="1437" y="0"/>
                    <a:pt x="1187" y="48"/>
                    <a:pt x="969" y="157"/>
                  </a:cubicBezTo>
                  <a:cubicBezTo>
                    <a:pt x="174" y="554"/>
                    <a:pt x="1" y="1559"/>
                    <a:pt x="473" y="2278"/>
                  </a:cubicBezTo>
                  <a:cubicBezTo>
                    <a:pt x="944" y="3009"/>
                    <a:pt x="1973" y="3320"/>
                    <a:pt x="2792" y="3382"/>
                  </a:cubicBezTo>
                  <a:cubicBezTo>
                    <a:pt x="2836" y="3385"/>
                    <a:pt x="2882" y="3386"/>
                    <a:pt x="2931" y="3386"/>
                  </a:cubicBezTo>
                  <a:cubicBezTo>
                    <a:pt x="3815" y="3386"/>
                    <a:pt x="5319" y="2866"/>
                    <a:pt x="5707" y="2725"/>
                  </a:cubicBezTo>
                  <a:cubicBezTo>
                    <a:pt x="6030" y="2910"/>
                    <a:pt x="6364" y="3097"/>
                    <a:pt x="6736" y="3320"/>
                  </a:cubicBezTo>
                  <a:cubicBezTo>
                    <a:pt x="7394" y="3717"/>
                    <a:pt x="8126" y="4175"/>
                    <a:pt x="8883" y="4721"/>
                  </a:cubicBezTo>
                  <a:cubicBezTo>
                    <a:pt x="9093" y="4858"/>
                    <a:pt x="9304" y="5032"/>
                    <a:pt x="9515" y="5181"/>
                  </a:cubicBezTo>
                  <a:cubicBezTo>
                    <a:pt x="9106" y="4994"/>
                    <a:pt x="8547" y="4746"/>
                    <a:pt x="8486" y="4721"/>
                  </a:cubicBezTo>
                  <a:cubicBezTo>
                    <a:pt x="8085" y="4594"/>
                    <a:pt x="7515" y="4510"/>
                    <a:pt x="6923" y="4510"/>
                  </a:cubicBezTo>
                  <a:cubicBezTo>
                    <a:pt x="5954" y="4510"/>
                    <a:pt x="4925" y="4735"/>
                    <a:pt x="4479" y="5366"/>
                  </a:cubicBezTo>
                  <a:cubicBezTo>
                    <a:pt x="3958" y="6086"/>
                    <a:pt x="4268" y="7053"/>
                    <a:pt x="5000" y="7475"/>
                  </a:cubicBezTo>
                  <a:cubicBezTo>
                    <a:pt x="5316" y="7654"/>
                    <a:pt x="5681" y="7725"/>
                    <a:pt x="6053" y="7725"/>
                  </a:cubicBezTo>
                  <a:cubicBezTo>
                    <a:pt x="6586" y="7725"/>
                    <a:pt x="7135" y="7578"/>
                    <a:pt x="7580" y="7388"/>
                  </a:cubicBezTo>
                  <a:cubicBezTo>
                    <a:pt x="8374" y="7053"/>
                    <a:pt x="9614" y="5738"/>
                    <a:pt x="9875" y="5454"/>
                  </a:cubicBezTo>
                  <a:cubicBezTo>
                    <a:pt x="10333" y="5801"/>
                    <a:pt x="10793" y="6173"/>
                    <a:pt x="11251" y="6595"/>
                  </a:cubicBezTo>
                  <a:cubicBezTo>
                    <a:pt x="12045" y="7301"/>
                    <a:pt x="12852" y="8108"/>
                    <a:pt x="13558" y="9026"/>
                  </a:cubicBezTo>
                  <a:cubicBezTo>
                    <a:pt x="13608" y="9075"/>
                    <a:pt x="13633" y="9137"/>
                    <a:pt x="13682" y="9187"/>
                  </a:cubicBezTo>
                  <a:cubicBezTo>
                    <a:pt x="13497" y="9062"/>
                    <a:pt x="12430" y="8430"/>
                    <a:pt x="12356" y="8393"/>
                  </a:cubicBezTo>
                  <a:cubicBezTo>
                    <a:pt x="11829" y="8161"/>
                    <a:pt x="10980" y="7974"/>
                    <a:pt x="10169" y="7974"/>
                  </a:cubicBezTo>
                  <a:cubicBezTo>
                    <a:pt x="9415" y="7974"/>
                    <a:pt x="8694" y="8137"/>
                    <a:pt x="8299" y="8579"/>
                  </a:cubicBezTo>
                  <a:cubicBezTo>
                    <a:pt x="7704" y="9249"/>
                    <a:pt x="7902" y="10241"/>
                    <a:pt x="8585" y="10749"/>
                  </a:cubicBezTo>
                  <a:cubicBezTo>
                    <a:pt x="8965" y="11023"/>
                    <a:pt x="9453" y="11128"/>
                    <a:pt x="9946" y="11128"/>
                  </a:cubicBezTo>
                  <a:cubicBezTo>
                    <a:pt x="10370" y="11128"/>
                    <a:pt x="10798" y="11051"/>
                    <a:pt x="11165" y="10936"/>
                  </a:cubicBezTo>
                  <a:cubicBezTo>
                    <a:pt x="12070" y="10663"/>
                    <a:pt x="13646" y="9274"/>
                    <a:pt x="13707" y="9224"/>
                  </a:cubicBezTo>
                  <a:cubicBezTo>
                    <a:pt x="14365" y="10092"/>
                    <a:pt x="14972" y="11035"/>
                    <a:pt x="15531" y="12027"/>
                  </a:cubicBezTo>
                  <a:cubicBezTo>
                    <a:pt x="15940" y="12747"/>
                    <a:pt x="16325" y="13491"/>
                    <a:pt x="16709" y="14247"/>
                  </a:cubicBezTo>
                  <a:cubicBezTo>
                    <a:pt x="16461" y="14086"/>
                    <a:pt x="15468" y="13491"/>
                    <a:pt x="15394" y="13466"/>
                  </a:cubicBezTo>
                  <a:cubicBezTo>
                    <a:pt x="14876" y="13229"/>
                    <a:pt x="14035" y="13042"/>
                    <a:pt x="13227" y="13042"/>
                  </a:cubicBezTo>
                  <a:cubicBezTo>
                    <a:pt x="12469" y="13042"/>
                    <a:pt x="11741" y="13207"/>
                    <a:pt x="11339" y="13652"/>
                  </a:cubicBezTo>
                  <a:cubicBezTo>
                    <a:pt x="10743" y="14322"/>
                    <a:pt x="10942" y="15314"/>
                    <a:pt x="11636" y="15823"/>
                  </a:cubicBezTo>
                  <a:cubicBezTo>
                    <a:pt x="12014" y="16094"/>
                    <a:pt x="12497" y="16196"/>
                    <a:pt x="12985" y="16196"/>
                  </a:cubicBezTo>
                  <a:cubicBezTo>
                    <a:pt x="13411" y="16196"/>
                    <a:pt x="13839" y="16119"/>
                    <a:pt x="14203" y="16009"/>
                  </a:cubicBezTo>
                  <a:cubicBezTo>
                    <a:pt x="15096" y="15736"/>
                    <a:pt x="16610" y="14421"/>
                    <a:pt x="16734" y="14310"/>
                  </a:cubicBezTo>
                  <a:cubicBezTo>
                    <a:pt x="16907" y="14644"/>
                    <a:pt x="17081" y="14980"/>
                    <a:pt x="17255" y="15327"/>
                  </a:cubicBezTo>
                  <a:cubicBezTo>
                    <a:pt x="17813" y="16443"/>
                    <a:pt x="18359" y="17571"/>
                    <a:pt x="18941" y="18663"/>
                  </a:cubicBezTo>
                  <a:cubicBezTo>
                    <a:pt x="19140" y="19048"/>
                    <a:pt x="19351" y="19420"/>
                    <a:pt x="19562" y="19779"/>
                  </a:cubicBezTo>
                  <a:cubicBezTo>
                    <a:pt x="19190" y="19556"/>
                    <a:pt x="18495" y="19147"/>
                    <a:pt x="18433" y="19122"/>
                  </a:cubicBezTo>
                  <a:cubicBezTo>
                    <a:pt x="17915" y="18885"/>
                    <a:pt x="17074" y="18698"/>
                    <a:pt x="16266" y="18698"/>
                  </a:cubicBezTo>
                  <a:cubicBezTo>
                    <a:pt x="15508" y="18698"/>
                    <a:pt x="14780" y="18863"/>
                    <a:pt x="14377" y="19308"/>
                  </a:cubicBezTo>
                  <a:cubicBezTo>
                    <a:pt x="13782" y="19978"/>
                    <a:pt x="13980" y="20970"/>
                    <a:pt x="14675" y="21479"/>
                  </a:cubicBezTo>
                  <a:cubicBezTo>
                    <a:pt x="15052" y="21750"/>
                    <a:pt x="15536" y="21852"/>
                    <a:pt x="16024" y="21852"/>
                  </a:cubicBezTo>
                  <a:cubicBezTo>
                    <a:pt x="16450" y="21852"/>
                    <a:pt x="16878" y="21775"/>
                    <a:pt x="17243" y="21665"/>
                  </a:cubicBezTo>
                  <a:cubicBezTo>
                    <a:pt x="18048" y="21429"/>
                    <a:pt x="19338" y="20338"/>
                    <a:pt x="19699" y="20027"/>
                  </a:cubicBezTo>
                  <a:cubicBezTo>
                    <a:pt x="20058" y="20636"/>
                    <a:pt x="20418" y="21231"/>
                    <a:pt x="20802" y="21802"/>
                  </a:cubicBezTo>
                  <a:cubicBezTo>
                    <a:pt x="20976" y="22050"/>
                    <a:pt x="21137" y="22310"/>
                    <a:pt x="21323" y="22533"/>
                  </a:cubicBezTo>
                  <a:cubicBezTo>
                    <a:pt x="21497" y="22756"/>
                    <a:pt x="21670" y="22979"/>
                    <a:pt x="21832" y="23203"/>
                  </a:cubicBezTo>
                  <a:cubicBezTo>
                    <a:pt x="22204" y="23662"/>
                    <a:pt x="22551" y="24084"/>
                    <a:pt x="22911" y="24493"/>
                  </a:cubicBezTo>
                  <a:cubicBezTo>
                    <a:pt x="23084" y="24704"/>
                    <a:pt x="23258" y="24890"/>
                    <a:pt x="23432" y="25088"/>
                  </a:cubicBezTo>
                  <a:cubicBezTo>
                    <a:pt x="23097" y="24803"/>
                    <a:pt x="22538" y="24357"/>
                    <a:pt x="22489" y="24319"/>
                  </a:cubicBezTo>
                  <a:cubicBezTo>
                    <a:pt x="21875" y="23926"/>
                    <a:pt x="20729" y="23521"/>
                    <a:pt x="19743" y="23521"/>
                  </a:cubicBezTo>
                  <a:cubicBezTo>
                    <a:pt x="19237" y="23521"/>
                    <a:pt x="18774" y="23628"/>
                    <a:pt x="18445" y="23897"/>
                  </a:cubicBezTo>
                  <a:cubicBezTo>
                    <a:pt x="17764" y="24456"/>
                    <a:pt x="17800" y="25473"/>
                    <a:pt x="18409" y="26080"/>
                  </a:cubicBezTo>
                  <a:cubicBezTo>
                    <a:pt x="18883" y="26545"/>
                    <a:pt x="19624" y="26705"/>
                    <a:pt x="20313" y="26705"/>
                  </a:cubicBezTo>
                  <a:cubicBezTo>
                    <a:pt x="20526" y="26705"/>
                    <a:pt x="20733" y="26690"/>
                    <a:pt x="20926" y="26664"/>
                  </a:cubicBezTo>
                  <a:cubicBezTo>
                    <a:pt x="21832" y="26527"/>
                    <a:pt x="23469" y="25485"/>
                    <a:pt x="23668" y="25361"/>
                  </a:cubicBezTo>
                  <a:cubicBezTo>
                    <a:pt x="24101" y="25857"/>
                    <a:pt x="24536" y="26328"/>
                    <a:pt x="24945" y="26763"/>
                  </a:cubicBezTo>
                  <a:cubicBezTo>
                    <a:pt x="26223" y="28139"/>
                    <a:pt x="27351" y="29244"/>
                    <a:pt x="28145" y="30000"/>
                  </a:cubicBezTo>
                  <a:cubicBezTo>
                    <a:pt x="28952" y="30757"/>
                    <a:pt x="29423" y="31179"/>
                    <a:pt x="29423" y="31179"/>
                  </a:cubicBezTo>
                  <a:lnTo>
                    <a:pt x="29435" y="31179"/>
                  </a:lnTo>
                  <a:cubicBezTo>
                    <a:pt x="29518" y="31250"/>
                    <a:pt x="29619" y="31285"/>
                    <a:pt x="29719" y="31285"/>
                  </a:cubicBezTo>
                  <a:cubicBezTo>
                    <a:pt x="29843" y="31285"/>
                    <a:pt x="29966" y="31232"/>
                    <a:pt x="30055" y="31129"/>
                  </a:cubicBezTo>
                  <a:cubicBezTo>
                    <a:pt x="30204" y="30942"/>
                    <a:pt x="30179" y="30670"/>
                    <a:pt x="29994" y="30521"/>
                  </a:cubicBezTo>
                  <a:cubicBezTo>
                    <a:pt x="29994" y="30521"/>
                    <a:pt x="29522" y="30124"/>
                    <a:pt x="28715" y="29393"/>
                  </a:cubicBezTo>
                  <a:cubicBezTo>
                    <a:pt x="27910" y="28660"/>
                    <a:pt x="26781" y="27594"/>
                    <a:pt x="25466" y="26254"/>
                  </a:cubicBezTo>
                  <a:cubicBezTo>
                    <a:pt x="25094" y="25870"/>
                    <a:pt x="24697" y="25448"/>
                    <a:pt x="24300" y="25026"/>
                  </a:cubicBezTo>
                  <a:cubicBezTo>
                    <a:pt x="24473" y="24853"/>
                    <a:pt x="25788" y="23426"/>
                    <a:pt x="26086" y="22558"/>
                  </a:cubicBezTo>
                  <a:cubicBezTo>
                    <a:pt x="26347" y="21777"/>
                    <a:pt x="26471" y="20710"/>
                    <a:pt x="25975" y="19991"/>
                  </a:cubicBezTo>
                  <a:cubicBezTo>
                    <a:pt x="25677" y="19555"/>
                    <a:pt x="25191" y="19299"/>
                    <a:pt x="24703" y="19299"/>
                  </a:cubicBezTo>
                  <a:cubicBezTo>
                    <a:pt x="24398" y="19299"/>
                    <a:pt x="24091" y="19399"/>
                    <a:pt x="23828" y="19618"/>
                  </a:cubicBezTo>
                  <a:cubicBezTo>
                    <a:pt x="22874" y="20412"/>
                    <a:pt x="23084" y="22645"/>
                    <a:pt x="23494" y="23662"/>
                  </a:cubicBezTo>
                  <a:cubicBezTo>
                    <a:pt x="23519" y="23736"/>
                    <a:pt x="23928" y="24468"/>
                    <a:pt x="24139" y="24840"/>
                  </a:cubicBezTo>
                  <a:cubicBezTo>
                    <a:pt x="23903" y="24580"/>
                    <a:pt x="23655" y="24332"/>
                    <a:pt x="23407" y="24046"/>
                  </a:cubicBezTo>
                  <a:cubicBezTo>
                    <a:pt x="23059" y="23662"/>
                    <a:pt x="22687" y="23227"/>
                    <a:pt x="22340" y="22819"/>
                  </a:cubicBezTo>
                  <a:cubicBezTo>
                    <a:pt x="22154" y="22595"/>
                    <a:pt x="21981" y="22372"/>
                    <a:pt x="21794" y="22149"/>
                  </a:cubicBezTo>
                  <a:cubicBezTo>
                    <a:pt x="21609" y="21926"/>
                    <a:pt x="21460" y="21689"/>
                    <a:pt x="21286" y="21454"/>
                  </a:cubicBezTo>
                  <a:cubicBezTo>
                    <a:pt x="21050" y="21119"/>
                    <a:pt x="20815" y="20747"/>
                    <a:pt x="20579" y="20375"/>
                  </a:cubicBezTo>
                  <a:cubicBezTo>
                    <a:pt x="21000" y="20040"/>
                    <a:pt x="22216" y="19023"/>
                    <a:pt x="22588" y="18316"/>
                  </a:cubicBezTo>
                  <a:cubicBezTo>
                    <a:pt x="22973" y="17584"/>
                    <a:pt x="23246" y="16542"/>
                    <a:pt x="22874" y="15749"/>
                  </a:cubicBezTo>
                  <a:cubicBezTo>
                    <a:pt x="22613" y="15210"/>
                    <a:pt x="22079" y="14860"/>
                    <a:pt x="21518" y="14860"/>
                  </a:cubicBezTo>
                  <a:cubicBezTo>
                    <a:pt x="21278" y="14860"/>
                    <a:pt x="21033" y="14924"/>
                    <a:pt x="20802" y="15066"/>
                  </a:cubicBezTo>
                  <a:cubicBezTo>
                    <a:pt x="19748" y="15699"/>
                    <a:pt x="19611" y="17932"/>
                    <a:pt x="19859" y="19010"/>
                  </a:cubicBezTo>
                  <a:cubicBezTo>
                    <a:pt x="19872" y="19048"/>
                    <a:pt x="19947" y="19271"/>
                    <a:pt x="20046" y="19531"/>
                  </a:cubicBezTo>
                  <a:cubicBezTo>
                    <a:pt x="19823" y="19159"/>
                    <a:pt x="19599" y="18800"/>
                    <a:pt x="19388" y="18428"/>
                  </a:cubicBezTo>
                  <a:cubicBezTo>
                    <a:pt x="18793" y="17348"/>
                    <a:pt x="18222" y="16245"/>
                    <a:pt x="17640" y="15128"/>
                  </a:cubicBezTo>
                  <a:cubicBezTo>
                    <a:pt x="17527" y="14905"/>
                    <a:pt x="17403" y="14669"/>
                    <a:pt x="17279" y="14446"/>
                  </a:cubicBezTo>
                  <a:cubicBezTo>
                    <a:pt x="17627" y="14161"/>
                    <a:pt x="18966" y="13069"/>
                    <a:pt x="19351" y="12325"/>
                  </a:cubicBezTo>
                  <a:cubicBezTo>
                    <a:pt x="19735" y="11593"/>
                    <a:pt x="20021" y="10551"/>
                    <a:pt x="19636" y="9757"/>
                  </a:cubicBezTo>
                  <a:cubicBezTo>
                    <a:pt x="19385" y="9219"/>
                    <a:pt x="18848" y="8869"/>
                    <a:pt x="18284" y="8869"/>
                  </a:cubicBezTo>
                  <a:cubicBezTo>
                    <a:pt x="18043" y="8869"/>
                    <a:pt x="17796" y="8934"/>
                    <a:pt x="17565" y="9075"/>
                  </a:cubicBezTo>
                  <a:cubicBezTo>
                    <a:pt x="16510" y="9707"/>
                    <a:pt x="16374" y="11940"/>
                    <a:pt x="16634" y="13020"/>
                  </a:cubicBezTo>
                  <a:cubicBezTo>
                    <a:pt x="16634" y="13056"/>
                    <a:pt x="16734" y="13317"/>
                    <a:pt x="16833" y="13615"/>
                  </a:cubicBezTo>
                  <a:cubicBezTo>
                    <a:pt x="16510" y="13020"/>
                    <a:pt x="16188" y="12424"/>
                    <a:pt x="15841" y="11854"/>
                  </a:cubicBezTo>
                  <a:cubicBezTo>
                    <a:pt x="15233" y="10837"/>
                    <a:pt x="14588" y="9869"/>
                    <a:pt x="13881" y="8988"/>
                  </a:cubicBezTo>
                  <a:cubicBezTo>
                    <a:pt x="14005" y="8889"/>
                    <a:pt x="15605" y="7648"/>
                    <a:pt x="16027" y="6818"/>
                  </a:cubicBezTo>
                  <a:cubicBezTo>
                    <a:pt x="16411" y="6086"/>
                    <a:pt x="16697" y="5044"/>
                    <a:pt x="16312" y="4263"/>
                  </a:cubicBezTo>
                  <a:cubicBezTo>
                    <a:pt x="16060" y="3715"/>
                    <a:pt x="15521" y="3368"/>
                    <a:pt x="14957" y="3368"/>
                  </a:cubicBezTo>
                  <a:cubicBezTo>
                    <a:pt x="14716" y="3368"/>
                    <a:pt x="14471" y="3431"/>
                    <a:pt x="14241" y="3568"/>
                  </a:cubicBezTo>
                  <a:cubicBezTo>
                    <a:pt x="13186" y="4213"/>
                    <a:pt x="13050" y="6446"/>
                    <a:pt x="13310" y="7513"/>
                  </a:cubicBezTo>
                  <a:cubicBezTo>
                    <a:pt x="13323" y="7599"/>
                    <a:pt x="13670" y="8554"/>
                    <a:pt x="13806" y="8889"/>
                  </a:cubicBezTo>
                  <a:cubicBezTo>
                    <a:pt x="13794" y="8877"/>
                    <a:pt x="13782" y="8864"/>
                    <a:pt x="13782" y="8852"/>
                  </a:cubicBezTo>
                  <a:cubicBezTo>
                    <a:pt x="13037" y="7934"/>
                    <a:pt x="12207" y="7140"/>
                    <a:pt x="11388" y="6433"/>
                  </a:cubicBezTo>
                  <a:cubicBezTo>
                    <a:pt x="10570" y="5726"/>
                    <a:pt x="9738" y="5131"/>
                    <a:pt x="8957" y="4610"/>
                  </a:cubicBezTo>
                  <a:cubicBezTo>
                    <a:pt x="8188" y="4076"/>
                    <a:pt x="7444" y="3643"/>
                    <a:pt x="6786" y="3258"/>
                  </a:cubicBezTo>
                  <a:cubicBezTo>
                    <a:pt x="6427" y="3047"/>
                    <a:pt x="6091" y="2874"/>
                    <a:pt x="5782" y="2700"/>
                  </a:cubicBezTo>
                  <a:lnTo>
                    <a:pt x="5807" y="2700"/>
                  </a:lnTo>
                  <a:cubicBezTo>
                    <a:pt x="5831" y="2687"/>
                    <a:pt x="4889" y="1509"/>
                    <a:pt x="4826" y="1435"/>
                  </a:cubicBezTo>
                  <a:cubicBezTo>
                    <a:pt x="4198" y="806"/>
                    <a:pt x="2806" y="0"/>
                    <a:pt x="1705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32"/>
          <p:cNvSpPr txBox="1">
            <a:spLocks noGrp="1"/>
          </p:cNvSpPr>
          <p:nvPr>
            <p:ph type="subTitle" idx="1"/>
          </p:nvPr>
        </p:nvSpPr>
        <p:spPr>
          <a:xfrm>
            <a:off x="3500075" y="4089729"/>
            <a:ext cx="2907600" cy="355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And this is the subtitle that makes it comprehensible</a:t>
            </a:r>
            <a:endParaRPr dirty="0">
              <a:solidFill>
                <a:srgbClr val="434343"/>
              </a:solidFill>
            </a:endParaRPr>
          </a:p>
        </p:txBody>
      </p:sp>
      <p:sp>
        <p:nvSpPr>
          <p:cNvPr id="486" name="Google Shape;486;p32"/>
          <p:cNvSpPr txBox="1">
            <a:spLocks noGrp="1"/>
          </p:cNvSpPr>
          <p:nvPr>
            <p:ph type="title" idx="2"/>
          </p:nvPr>
        </p:nvSpPr>
        <p:spPr>
          <a:xfrm>
            <a:off x="898738" y="2978161"/>
            <a:ext cx="2397000" cy="1040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434343"/>
                </a:solidFill>
              </a:rPr>
              <a:t>01.</a:t>
            </a:r>
            <a:endParaRPr dirty="0">
              <a:solidFill>
                <a:srgbClr val="434343"/>
              </a:solidFill>
            </a:endParaRPr>
          </a:p>
        </p:txBody>
      </p:sp>
      <p:grpSp>
        <p:nvGrpSpPr>
          <p:cNvPr id="487" name="Google Shape;487;p32"/>
          <p:cNvGrpSpPr/>
          <p:nvPr/>
        </p:nvGrpSpPr>
        <p:grpSpPr>
          <a:xfrm>
            <a:off x="6134643" y="3272722"/>
            <a:ext cx="1479755" cy="1642184"/>
            <a:chOff x="5863018" y="3309697"/>
            <a:chExt cx="1479755" cy="1642184"/>
          </a:xfrm>
        </p:grpSpPr>
        <p:sp>
          <p:nvSpPr>
            <p:cNvPr id="488" name="Google Shape;488;p32"/>
            <p:cNvSpPr/>
            <p:nvPr/>
          </p:nvSpPr>
          <p:spPr>
            <a:xfrm rot="171602">
              <a:off x="6289847" y="3325356"/>
              <a:ext cx="665411" cy="1511980"/>
            </a:xfrm>
            <a:custGeom>
              <a:avLst/>
              <a:gdLst/>
              <a:ahLst/>
              <a:cxnLst/>
              <a:rect l="l" t="t" r="r" b="b"/>
              <a:pathLst>
                <a:path w="15754" h="35797" extrusionOk="0">
                  <a:moveTo>
                    <a:pt x="7802" y="0"/>
                  </a:moveTo>
                  <a:cubicBezTo>
                    <a:pt x="7802" y="0"/>
                    <a:pt x="1" y="8050"/>
                    <a:pt x="50" y="17936"/>
                  </a:cubicBezTo>
                  <a:cubicBezTo>
                    <a:pt x="87" y="27822"/>
                    <a:pt x="7951" y="35797"/>
                    <a:pt x="7951" y="35797"/>
                  </a:cubicBezTo>
                  <a:cubicBezTo>
                    <a:pt x="7951" y="35797"/>
                    <a:pt x="15753" y="27747"/>
                    <a:pt x="15704" y="17874"/>
                  </a:cubicBezTo>
                  <a:cubicBezTo>
                    <a:pt x="15666" y="7988"/>
                    <a:pt x="7802" y="0"/>
                    <a:pt x="7802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 rot="171602">
              <a:off x="5878938" y="4251772"/>
              <a:ext cx="608813" cy="653331"/>
            </a:xfrm>
            <a:custGeom>
              <a:avLst/>
              <a:gdLst/>
              <a:ahLst/>
              <a:cxnLst/>
              <a:rect l="l" t="t" r="r" b="b"/>
              <a:pathLst>
                <a:path w="14414" h="15468" extrusionOk="0">
                  <a:moveTo>
                    <a:pt x="285" y="1"/>
                  </a:moveTo>
                  <a:cubicBezTo>
                    <a:pt x="285" y="1"/>
                    <a:pt x="1" y="6487"/>
                    <a:pt x="3821" y="10767"/>
                  </a:cubicBezTo>
                  <a:cubicBezTo>
                    <a:pt x="7641" y="15034"/>
                    <a:pt x="14116" y="15468"/>
                    <a:pt x="14116" y="15468"/>
                  </a:cubicBezTo>
                  <a:cubicBezTo>
                    <a:pt x="14116" y="15468"/>
                    <a:pt x="14414" y="8981"/>
                    <a:pt x="10580" y="4714"/>
                  </a:cubicBezTo>
                  <a:cubicBezTo>
                    <a:pt x="6760" y="434"/>
                    <a:pt x="286" y="1"/>
                    <a:pt x="285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 rot="171602">
              <a:off x="6713134" y="4300853"/>
              <a:ext cx="611981" cy="631875"/>
            </a:xfrm>
            <a:custGeom>
              <a:avLst/>
              <a:gdLst/>
              <a:ahLst/>
              <a:cxnLst/>
              <a:rect l="l" t="t" r="r" b="b"/>
              <a:pathLst>
                <a:path w="14489" h="14960" extrusionOk="0">
                  <a:moveTo>
                    <a:pt x="14439" y="0"/>
                  </a:moveTo>
                  <a:cubicBezTo>
                    <a:pt x="14438" y="0"/>
                    <a:pt x="7951" y="199"/>
                    <a:pt x="3970" y="4329"/>
                  </a:cubicBezTo>
                  <a:cubicBezTo>
                    <a:pt x="1" y="8460"/>
                    <a:pt x="51" y="14959"/>
                    <a:pt x="51" y="14959"/>
                  </a:cubicBezTo>
                  <a:cubicBezTo>
                    <a:pt x="51" y="14959"/>
                    <a:pt x="6537" y="14761"/>
                    <a:pt x="10519" y="10630"/>
                  </a:cubicBezTo>
                  <a:cubicBezTo>
                    <a:pt x="14488" y="6500"/>
                    <a:pt x="14439" y="0"/>
                    <a:pt x="14439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 rot="171602">
              <a:off x="6344840" y="3325368"/>
              <a:ext cx="555931" cy="1511980"/>
            </a:xfrm>
            <a:custGeom>
              <a:avLst/>
              <a:gdLst/>
              <a:ahLst/>
              <a:cxnLst/>
              <a:rect l="l" t="t" r="r" b="b"/>
              <a:pathLst>
                <a:path w="13162" h="35797" extrusionOk="0">
                  <a:moveTo>
                    <a:pt x="6351" y="0"/>
                  </a:moveTo>
                  <a:lnTo>
                    <a:pt x="6414" y="12417"/>
                  </a:lnTo>
                  <a:lnTo>
                    <a:pt x="6414" y="12417"/>
                  </a:lnTo>
                  <a:lnTo>
                    <a:pt x="2246" y="8807"/>
                  </a:lnTo>
                  <a:lnTo>
                    <a:pt x="2060" y="9030"/>
                  </a:lnTo>
                  <a:lnTo>
                    <a:pt x="6414" y="12789"/>
                  </a:lnTo>
                  <a:lnTo>
                    <a:pt x="6450" y="21731"/>
                  </a:lnTo>
                  <a:lnTo>
                    <a:pt x="199" y="16199"/>
                  </a:lnTo>
                  <a:lnTo>
                    <a:pt x="1" y="16411"/>
                  </a:lnTo>
                  <a:lnTo>
                    <a:pt x="6450" y="22116"/>
                  </a:lnTo>
                  <a:lnTo>
                    <a:pt x="6488" y="30265"/>
                  </a:lnTo>
                  <a:lnTo>
                    <a:pt x="1762" y="26557"/>
                  </a:lnTo>
                  <a:lnTo>
                    <a:pt x="1588" y="26780"/>
                  </a:lnTo>
                  <a:lnTo>
                    <a:pt x="6488" y="30625"/>
                  </a:lnTo>
                  <a:lnTo>
                    <a:pt x="6513" y="35797"/>
                  </a:lnTo>
                  <a:lnTo>
                    <a:pt x="6798" y="35797"/>
                  </a:lnTo>
                  <a:lnTo>
                    <a:pt x="6773" y="30513"/>
                  </a:lnTo>
                  <a:lnTo>
                    <a:pt x="6786" y="30501"/>
                  </a:lnTo>
                  <a:lnTo>
                    <a:pt x="6773" y="30488"/>
                  </a:lnTo>
                  <a:lnTo>
                    <a:pt x="6761" y="26730"/>
                  </a:lnTo>
                  <a:lnTo>
                    <a:pt x="6786" y="26755"/>
                  </a:lnTo>
                  <a:lnTo>
                    <a:pt x="13161" y="21012"/>
                  </a:lnTo>
                  <a:lnTo>
                    <a:pt x="12963" y="20801"/>
                  </a:lnTo>
                  <a:lnTo>
                    <a:pt x="6761" y="26383"/>
                  </a:lnTo>
                  <a:lnTo>
                    <a:pt x="6723" y="18693"/>
                  </a:lnTo>
                  <a:lnTo>
                    <a:pt x="6773" y="18718"/>
                  </a:lnTo>
                  <a:lnTo>
                    <a:pt x="12156" y="10841"/>
                  </a:lnTo>
                  <a:lnTo>
                    <a:pt x="11921" y="10680"/>
                  </a:lnTo>
                  <a:lnTo>
                    <a:pt x="6723" y="18283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 rot="171602">
              <a:off x="5886275" y="4248084"/>
              <a:ext cx="593607" cy="661188"/>
            </a:xfrm>
            <a:custGeom>
              <a:avLst/>
              <a:gdLst/>
              <a:ahLst/>
              <a:cxnLst/>
              <a:rect l="l" t="t" r="r" b="b"/>
              <a:pathLst>
                <a:path w="14054" h="15654" extrusionOk="0">
                  <a:moveTo>
                    <a:pt x="224" y="0"/>
                  </a:moveTo>
                  <a:lnTo>
                    <a:pt x="0" y="187"/>
                  </a:lnTo>
                  <a:lnTo>
                    <a:pt x="4714" y="5446"/>
                  </a:lnTo>
                  <a:lnTo>
                    <a:pt x="1649" y="5483"/>
                  </a:lnTo>
                  <a:lnTo>
                    <a:pt x="1662" y="5769"/>
                  </a:lnTo>
                  <a:lnTo>
                    <a:pt x="4962" y="5731"/>
                  </a:lnTo>
                  <a:lnTo>
                    <a:pt x="8311" y="9477"/>
                  </a:lnTo>
                  <a:lnTo>
                    <a:pt x="3609" y="9477"/>
                  </a:lnTo>
                  <a:lnTo>
                    <a:pt x="3609" y="9763"/>
                  </a:lnTo>
                  <a:lnTo>
                    <a:pt x="8571" y="9763"/>
                  </a:lnTo>
                  <a:lnTo>
                    <a:pt x="11622" y="13173"/>
                  </a:lnTo>
                  <a:lnTo>
                    <a:pt x="8261" y="13371"/>
                  </a:lnTo>
                  <a:lnTo>
                    <a:pt x="8286" y="13657"/>
                  </a:lnTo>
                  <a:lnTo>
                    <a:pt x="11858" y="13446"/>
                  </a:lnTo>
                  <a:lnTo>
                    <a:pt x="13843" y="15654"/>
                  </a:lnTo>
                  <a:lnTo>
                    <a:pt x="14053" y="15468"/>
                  </a:lnTo>
                  <a:lnTo>
                    <a:pt x="10580" y="11585"/>
                  </a:lnTo>
                  <a:lnTo>
                    <a:pt x="11139" y="6649"/>
                  </a:lnTo>
                  <a:lnTo>
                    <a:pt x="10853" y="6624"/>
                  </a:lnTo>
                  <a:lnTo>
                    <a:pt x="10332" y="11301"/>
                  </a:lnTo>
                  <a:lnTo>
                    <a:pt x="7467" y="8100"/>
                  </a:lnTo>
                  <a:lnTo>
                    <a:pt x="7492" y="8100"/>
                  </a:lnTo>
                  <a:lnTo>
                    <a:pt x="6797" y="2605"/>
                  </a:lnTo>
                  <a:lnTo>
                    <a:pt x="6512" y="2643"/>
                  </a:lnTo>
                  <a:lnTo>
                    <a:pt x="7157" y="7753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 rot="171602">
              <a:off x="6710515" y="4296658"/>
              <a:ext cx="616669" cy="640238"/>
            </a:xfrm>
            <a:custGeom>
              <a:avLst/>
              <a:gdLst/>
              <a:ahLst/>
              <a:cxnLst/>
              <a:rect l="l" t="t" r="r" b="b"/>
              <a:pathLst>
                <a:path w="14600" h="15158" extrusionOk="0">
                  <a:moveTo>
                    <a:pt x="14402" y="0"/>
                  </a:moveTo>
                  <a:lnTo>
                    <a:pt x="9502" y="5086"/>
                  </a:lnTo>
                  <a:lnTo>
                    <a:pt x="9242" y="2046"/>
                  </a:lnTo>
                  <a:lnTo>
                    <a:pt x="8956" y="2071"/>
                  </a:lnTo>
                  <a:lnTo>
                    <a:pt x="9242" y="5358"/>
                  </a:lnTo>
                  <a:lnTo>
                    <a:pt x="5756" y="8980"/>
                  </a:lnTo>
                  <a:lnTo>
                    <a:pt x="5396" y="4292"/>
                  </a:lnTo>
                  <a:lnTo>
                    <a:pt x="5111" y="4304"/>
                  </a:lnTo>
                  <a:lnTo>
                    <a:pt x="5483" y="9253"/>
                  </a:lnTo>
                  <a:lnTo>
                    <a:pt x="2320" y="12553"/>
                  </a:lnTo>
                  <a:lnTo>
                    <a:pt x="1874" y="9228"/>
                  </a:lnTo>
                  <a:lnTo>
                    <a:pt x="1588" y="9265"/>
                  </a:lnTo>
                  <a:lnTo>
                    <a:pt x="2059" y="12813"/>
                  </a:lnTo>
                  <a:lnTo>
                    <a:pt x="0" y="14959"/>
                  </a:lnTo>
                  <a:lnTo>
                    <a:pt x="212" y="15157"/>
                  </a:lnTo>
                  <a:lnTo>
                    <a:pt x="3821" y="11399"/>
                  </a:lnTo>
                  <a:lnTo>
                    <a:pt x="8782" y="11597"/>
                  </a:lnTo>
                  <a:lnTo>
                    <a:pt x="8795" y="11299"/>
                  </a:lnTo>
                  <a:lnTo>
                    <a:pt x="4094" y="11126"/>
                  </a:lnTo>
                  <a:lnTo>
                    <a:pt x="7059" y="8038"/>
                  </a:lnTo>
                  <a:lnTo>
                    <a:pt x="7070" y="8050"/>
                  </a:lnTo>
                  <a:lnTo>
                    <a:pt x="12491" y="6958"/>
                  </a:lnTo>
                  <a:lnTo>
                    <a:pt x="12442" y="6673"/>
                  </a:lnTo>
                  <a:lnTo>
                    <a:pt x="7393" y="7702"/>
                  </a:lnTo>
                  <a:lnTo>
                    <a:pt x="7393" y="7702"/>
                  </a:lnTo>
                  <a:lnTo>
                    <a:pt x="14600" y="199"/>
                  </a:lnTo>
                  <a:lnTo>
                    <a:pt x="14402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31E9230D-6B56-437C-9F0A-0AACB9681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54" y="22596"/>
            <a:ext cx="6207968" cy="727203"/>
          </a:xfrm>
        </p:spPr>
        <p:txBody>
          <a:bodyPr/>
          <a:lstStyle/>
          <a:p>
            <a:pPr algn="ctr"/>
            <a:r>
              <a:rPr lang="th-TH" sz="4500" dirty="0">
                <a:latin typeface="Microsoft New Tai Lue" panose="020B0502040204020203" pitchFamily="34" charset="0"/>
              </a:rPr>
              <a:t>หนังสือเวียนที่เกี่ยวข้อง</a:t>
            </a:r>
          </a:p>
        </p:txBody>
      </p:sp>
      <p:sp>
        <p:nvSpPr>
          <p:cNvPr id="20" name="ชื่อเรื่อง 2">
            <a:extLst>
              <a:ext uri="{FF2B5EF4-FFF2-40B4-BE49-F238E27FC236}">
                <a16:creationId xmlns:a16="http://schemas.microsoft.com/office/drawing/2014/main" id="{923BCCF9-E3EA-4536-880D-1E1A01C53559}"/>
              </a:ext>
            </a:extLst>
          </p:cNvPr>
          <p:cNvSpPr txBox="1">
            <a:spLocks/>
          </p:cNvSpPr>
          <p:nvPr/>
        </p:nvSpPr>
        <p:spPr>
          <a:xfrm>
            <a:off x="2431675" y="609217"/>
            <a:ext cx="6130622" cy="473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6000"/>
              <a:buFont typeface="Oswald Regular"/>
              <a:buNone/>
              <a:defRPr sz="6000" b="0" i="0" u="none" strike="noStrike" cap="none">
                <a:solidFill>
                  <a:srgbClr val="FFC39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r>
              <a:rPr lang="th-TH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</a:rPr>
              <a:t> </a:t>
            </a:r>
            <a:endParaRPr lang="en-US" sz="2000" u="sng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New Tai Lue" panose="020B0502040204020203" pitchFamily="34" charset="0"/>
            </a:endParaRPr>
          </a:p>
          <a:p>
            <a:r>
              <a:rPr lang="th-TH" sz="2000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anose="020B0502040204020203" pitchFamily="34" charset="0"/>
              </a:rPr>
              <a:t>1. ประเภทวิชาการระดับชำนาญการ</a:t>
            </a:r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 (ยกเว้น แพทย์ ทันตแพทย์)</a:t>
            </a:r>
          </a:p>
          <a:p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- หนังสือสำนักงาน ก.พ. ที่ นร 1006/ว 10 ลงวันที่ 15 กันยายน 2548</a:t>
            </a:r>
            <a:b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- หนังสือสำนักงานปลัดกระทรวงสาธารณสุขที่ สธ 0208.10/ว 246</a:t>
            </a:r>
          </a:p>
          <a:p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  ลงวันที่ 3 กุมภาพันธ์ 2563</a:t>
            </a:r>
            <a:b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- หนังสือสำนักงานปลัดกระทรวงสาธารณสุขที่ สธ 0208.08/ว 1968</a:t>
            </a:r>
          </a:p>
          <a:p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ลงวันที่ 20 สิงหาคม 2563 (เพิ่มเติมเฉพาะตำแหน่งแพทย์แผนไทย และตำแหน่งนักจิตวิทยา – นักจิตวิทยาคลินิก)</a:t>
            </a:r>
          </a:p>
          <a:p>
            <a:endParaRPr lang="th-TH" sz="2000" dirty="0">
              <a:solidFill>
                <a:schemeClr val="tx2"/>
              </a:solidFill>
              <a:latin typeface="Microsoft New Tai Lue" panose="020B0502040204020203" pitchFamily="34" charset="0"/>
            </a:endParaRPr>
          </a:p>
          <a:p>
            <a:r>
              <a:rPr lang="th-TH" sz="2000" u="sng" dirty="0">
                <a:solidFill>
                  <a:schemeClr val="tx2"/>
                </a:solidFill>
                <a:latin typeface="Microsoft New Tai Lue" panose="020B0502040204020203" pitchFamily="34" charset="0"/>
              </a:rPr>
              <a:t>2. ระดับชำนาญการขอรับเงินประจำตำแหน่ง </a:t>
            </a:r>
            <a:b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</a:br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 -  หนังสือสำนักงานปลัดกระทรวงสาธารณสุขที่ สธ 0208.10/ว 246</a:t>
            </a:r>
          </a:p>
          <a:p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  ลงวันที่ 3 กุมภาพันธ์ 2563</a:t>
            </a:r>
          </a:p>
          <a:p>
            <a:r>
              <a:rPr lang="th-TH" sz="2000" dirty="0">
                <a:solidFill>
                  <a:schemeClr val="tx2"/>
                </a:solidFill>
                <a:latin typeface="Microsoft New Tai Lue" panose="020B0502040204020203" pitchFamily="34" charset="0"/>
              </a:rPr>
              <a:t>-  หนังสือสำนักงาน ก.พ. ที่ นร 1006/ว 18 ลงวันที่ 11 ธันวาคม 2551</a:t>
            </a:r>
          </a:p>
          <a:p>
            <a:r>
              <a:rPr lang="th-TH" sz="2000" dirty="0">
                <a:solidFill>
                  <a:srgbClr val="FFFF00"/>
                </a:solidFill>
                <a:latin typeface="Microsoft New Tai Lue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159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29"/>
          <p:cNvGrpSpPr/>
          <p:nvPr/>
        </p:nvGrpSpPr>
        <p:grpSpPr>
          <a:xfrm>
            <a:off x="0" y="962950"/>
            <a:ext cx="9144015" cy="4191831"/>
            <a:chOff x="0" y="962950"/>
            <a:chExt cx="9144015" cy="4191831"/>
          </a:xfrm>
        </p:grpSpPr>
        <p:sp>
          <p:nvSpPr>
            <p:cNvPr id="311" name="Google Shape;311;p29"/>
            <p:cNvSpPr/>
            <p:nvPr/>
          </p:nvSpPr>
          <p:spPr>
            <a:xfrm>
              <a:off x="0" y="2999239"/>
              <a:ext cx="9144015" cy="2133286"/>
            </a:xfrm>
            <a:custGeom>
              <a:avLst/>
              <a:gdLst/>
              <a:ahLst/>
              <a:cxnLst/>
              <a:rect l="l" t="t" r="r" b="b"/>
              <a:pathLst>
                <a:path w="95980" h="22392" extrusionOk="0">
                  <a:moveTo>
                    <a:pt x="53060" y="1"/>
                  </a:moveTo>
                  <a:cubicBezTo>
                    <a:pt x="49554" y="1"/>
                    <a:pt x="49455" y="4370"/>
                    <a:pt x="45849" y="5722"/>
                  </a:cubicBezTo>
                  <a:cubicBezTo>
                    <a:pt x="44948" y="6060"/>
                    <a:pt x="44113" y="6188"/>
                    <a:pt x="43328" y="6188"/>
                  </a:cubicBezTo>
                  <a:cubicBezTo>
                    <a:pt x="40848" y="6188"/>
                    <a:pt x="38863" y="4910"/>
                    <a:pt x="36858" y="4910"/>
                  </a:cubicBezTo>
                  <a:cubicBezTo>
                    <a:pt x="36806" y="4910"/>
                    <a:pt x="36754" y="4911"/>
                    <a:pt x="36702" y="4912"/>
                  </a:cubicBezTo>
                  <a:cubicBezTo>
                    <a:pt x="34013" y="4999"/>
                    <a:pt x="34503" y="6648"/>
                    <a:pt x="31956" y="7803"/>
                  </a:cubicBezTo>
                  <a:cubicBezTo>
                    <a:pt x="29410" y="8962"/>
                    <a:pt x="28947" y="8384"/>
                    <a:pt x="24083" y="8847"/>
                  </a:cubicBezTo>
                  <a:cubicBezTo>
                    <a:pt x="19219" y="9309"/>
                    <a:pt x="18064" y="14289"/>
                    <a:pt x="16324" y="15676"/>
                  </a:cubicBezTo>
                  <a:cubicBezTo>
                    <a:pt x="15887" y="16027"/>
                    <a:pt x="15413" y="16150"/>
                    <a:pt x="14891" y="16150"/>
                  </a:cubicBezTo>
                  <a:cubicBezTo>
                    <a:pt x="13681" y="16150"/>
                    <a:pt x="12214" y="15491"/>
                    <a:pt x="10351" y="15491"/>
                  </a:cubicBezTo>
                  <a:cubicBezTo>
                    <a:pt x="9828" y="15491"/>
                    <a:pt x="9273" y="15543"/>
                    <a:pt x="8684" y="15676"/>
                  </a:cubicBezTo>
                  <a:cubicBezTo>
                    <a:pt x="5098" y="16487"/>
                    <a:pt x="0" y="22391"/>
                    <a:pt x="0" y="22391"/>
                  </a:cubicBezTo>
                  <a:lnTo>
                    <a:pt x="95980" y="22391"/>
                  </a:lnTo>
                  <a:cubicBezTo>
                    <a:pt x="95980" y="22391"/>
                    <a:pt x="93663" y="17761"/>
                    <a:pt x="90653" y="16258"/>
                  </a:cubicBezTo>
                  <a:cubicBezTo>
                    <a:pt x="90001" y="15931"/>
                    <a:pt x="89414" y="15817"/>
                    <a:pt x="88856" y="15817"/>
                  </a:cubicBezTo>
                  <a:cubicBezTo>
                    <a:pt x="87555" y="15817"/>
                    <a:pt x="86416" y="16440"/>
                    <a:pt x="84990" y="16440"/>
                  </a:cubicBezTo>
                  <a:cubicBezTo>
                    <a:pt x="84210" y="16440"/>
                    <a:pt x="83344" y="16254"/>
                    <a:pt x="82318" y="15676"/>
                  </a:cubicBezTo>
                  <a:cubicBezTo>
                    <a:pt x="78612" y="13592"/>
                    <a:pt x="79423" y="8732"/>
                    <a:pt x="75254" y="5838"/>
                  </a:cubicBezTo>
                  <a:cubicBezTo>
                    <a:pt x="73954" y="4934"/>
                    <a:pt x="72630" y="4628"/>
                    <a:pt x="71309" y="4628"/>
                  </a:cubicBezTo>
                  <a:cubicBezTo>
                    <a:pt x="68547" y="4628"/>
                    <a:pt x="65795" y="5964"/>
                    <a:pt x="63276" y="5964"/>
                  </a:cubicBezTo>
                  <a:cubicBezTo>
                    <a:pt x="63140" y="5964"/>
                    <a:pt x="63004" y="5960"/>
                    <a:pt x="62869" y="5952"/>
                  </a:cubicBezTo>
                  <a:cubicBezTo>
                    <a:pt x="59049" y="5722"/>
                    <a:pt x="57891" y="625"/>
                    <a:pt x="53722" y="48"/>
                  </a:cubicBezTo>
                  <a:cubicBezTo>
                    <a:pt x="53488" y="16"/>
                    <a:pt x="53268" y="1"/>
                    <a:pt x="5306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9"/>
            <p:cNvSpPr/>
            <p:nvPr/>
          </p:nvSpPr>
          <p:spPr>
            <a:xfrm>
              <a:off x="3540895" y="962950"/>
              <a:ext cx="1147283" cy="273644"/>
            </a:xfrm>
            <a:custGeom>
              <a:avLst/>
              <a:gdLst/>
              <a:ahLst/>
              <a:cxnLst/>
              <a:rect l="l" t="t" r="r" b="b"/>
              <a:pathLst>
                <a:path w="17022" h="4060" extrusionOk="0">
                  <a:moveTo>
                    <a:pt x="12069" y="1"/>
                  </a:moveTo>
                  <a:cubicBezTo>
                    <a:pt x="10648" y="1"/>
                    <a:pt x="10881" y="1407"/>
                    <a:pt x="9840" y="1798"/>
                  </a:cubicBezTo>
                  <a:cubicBezTo>
                    <a:pt x="9677" y="1859"/>
                    <a:pt x="9530" y="1885"/>
                    <a:pt x="9394" y="1885"/>
                  </a:cubicBezTo>
                  <a:cubicBezTo>
                    <a:pt x="8737" y="1885"/>
                    <a:pt x="8344" y="1291"/>
                    <a:pt x="7728" y="1291"/>
                  </a:cubicBezTo>
                  <a:cubicBezTo>
                    <a:pt x="7639" y="1291"/>
                    <a:pt x="7546" y="1304"/>
                    <a:pt x="7446" y="1332"/>
                  </a:cubicBezTo>
                  <a:cubicBezTo>
                    <a:pt x="6518" y="1600"/>
                    <a:pt x="7116" y="2331"/>
                    <a:pt x="6316" y="2595"/>
                  </a:cubicBezTo>
                  <a:cubicBezTo>
                    <a:pt x="6184" y="2639"/>
                    <a:pt x="6075" y="2656"/>
                    <a:pt x="5981" y="2656"/>
                  </a:cubicBezTo>
                  <a:cubicBezTo>
                    <a:pt x="5681" y="2656"/>
                    <a:pt x="5523" y="2485"/>
                    <a:pt x="5196" y="2485"/>
                  </a:cubicBezTo>
                  <a:cubicBezTo>
                    <a:pt x="5005" y="2485"/>
                    <a:pt x="4756" y="2543"/>
                    <a:pt x="4389" y="2727"/>
                  </a:cubicBezTo>
                  <a:cubicBezTo>
                    <a:pt x="3191" y="3325"/>
                    <a:pt x="2927" y="3527"/>
                    <a:pt x="2659" y="3593"/>
                  </a:cubicBezTo>
                  <a:cubicBezTo>
                    <a:pt x="2395" y="3659"/>
                    <a:pt x="1" y="4060"/>
                    <a:pt x="1" y="4060"/>
                  </a:cubicBezTo>
                  <a:lnTo>
                    <a:pt x="16554" y="4060"/>
                  </a:lnTo>
                  <a:cubicBezTo>
                    <a:pt x="16554" y="4060"/>
                    <a:pt x="17021" y="2595"/>
                    <a:pt x="16089" y="1997"/>
                  </a:cubicBezTo>
                  <a:cubicBezTo>
                    <a:pt x="15779" y="1797"/>
                    <a:pt x="15580" y="1745"/>
                    <a:pt x="15415" y="1745"/>
                  </a:cubicBezTo>
                  <a:cubicBezTo>
                    <a:pt x="15237" y="1745"/>
                    <a:pt x="15099" y="1806"/>
                    <a:pt x="14905" y="1806"/>
                  </a:cubicBezTo>
                  <a:cubicBezTo>
                    <a:pt x="14739" y="1806"/>
                    <a:pt x="14533" y="1762"/>
                    <a:pt x="14227" y="1600"/>
                  </a:cubicBezTo>
                  <a:cubicBezTo>
                    <a:pt x="14227" y="1600"/>
                    <a:pt x="13695" y="69"/>
                    <a:pt x="12167" y="3"/>
                  </a:cubicBezTo>
                  <a:cubicBezTo>
                    <a:pt x="12134" y="1"/>
                    <a:pt x="12101" y="1"/>
                    <a:pt x="12069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9"/>
            <p:cNvSpPr/>
            <p:nvPr/>
          </p:nvSpPr>
          <p:spPr>
            <a:xfrm>
              <a:off x="6715238" y="3874695"/>
              <a:ext cx="1185296" cy="1268805"/>
            </a:xfrm>
            <a:custGeom>
              <a:avLst/>
              <a:gdLst/>
              <a:ahLst/>
              <a:cxnLst/>
              <a:rect l="l" t="t" r="r" b="b"/>
              <a:pathLst>
                <a:path w="17586" h="18825" extrusionOk="0">
                  <a:moveTo>
                    <a:pt x="4147" y="0"/>
                  </a:moveTo>
                  <a:cubicBezTo>
                    <a:pt x="4059" y="0"/>
                    <a:pt x="4026" y="109"/>
                    <a:pt x="4068" y="350"/>
                  </a:cubicBezTo>
                  <a:cubicBezTo>
                    <a:pt x="4239" y="1311"/>
                    <a:pt x="6382" y="4459"/>
                    <a:pt x="7165" y="6223"/>
                  </a:cubicBezTo>
                  <a:cubicBezTo>
                    <a:pt x="6984" y="5980"/>
                    <a:pt x="6772" y="5722"/>
                    <a:pt x="6560" y="5471"/>
                  </a:cubicBezTo>
                  <a:cubicBezTo>
                    <a:pt x="6396" y="5179"/>
                    <a:pt x="6250" y="4853"/>
                    <a:pt x="6086" y="4598"/>
                  </a:cubicBezTo>
                  <a:cubicBezTo>
                    <a:pt x="5833" y="4209"/>
                    <a:pt x="5561" y="3830"/>
                    <a:pt x="5272" y="3467"/>
                  </a:cubicBezTo>
                  <a:cubicBezTo>
                    <a:pt x="4820" y="2901"/>
                    <a:pt x="4315" y="2364"/>
                    <a:pt x="3742" y="1916"/>
                  </a:cubicBezTo>
                  <a:cubicBezTo>
                    <a:pt x="3060" y="1387"/>
                    <a:pt x="2301" y="1008"/>
                    <a:pt x="1435" y="932"/>
                  </a:cubicBezTo>
                  <a:cubicBezTo>
                    <a:pt x="1363" y="925"/>
                    <a:pt x="1169" y="908"/>
                    <a:pt x="953" y="908"/>
                  </a:cubicBezTo>
                  <a:cubicBezTo>
                    <a:pt x="521" y="908"/>
                    <a:pt x="0" y="976"/>
                    <a:pt x="200" y="1332"/>
                  </a:cubicBezTo>
                  <a:cubicBezTo>
                    <a:pt x="248" y="1415"/>
                    <a:pt x="332" y="1471"/>
                    <a:pt x="415" y="1523"/>
                  </a:cubicBezTo>
                  <a:cubicBezTo>
                    <a:pt x="1216" y="2024"/>
                    <a:pt x="2099" y="2295"/>
                    <a:pt x="2945" y="2703"/>
                  </a:cubicBezTo>
                  <a:cubicBezTo>
                    <a:pt x="4208" y="3308"/>
                    <a:pt x="5868" y="4905"/>
                    <a:pt x="6557" y="5597"/>
                  </a:cubicBezTo>
                  <a:cubicBezTo>
                    <a:pt x="6653" y="5725"/>
                    <a:pt x="6772" y="5886"/>
                    <a:pt x="6907" y="6070"/>
                  </a:cubicBezTo>
                  <a:cubicBezTo>
                    <a:pt x="5875" y="5087"/>
                    <a:pt x="4286" y="4449"/>
                    <a:pt x="3382" y="4449"/>
                  </a:cubicBezTo>
                  <a:cubicBezTo>
                    <a:pt x="3204" y="4449"/>
                    <a:pt x="3053" y="4474"/>
                    <a:pt x="2938" y="4525"/>
                  </a:cubicBezTo>
                  <a:cubicBezTo>
                    <a:pt x="2072" y="4915"/>
                    <a:pt x="3926" y="5333"/>
                    <a:pt x="5495" y="5757"/>
                  </a:cubicBezTo>
                  <a:cubicBezTo>
                    <a:pt x="6511" y="6032"/>
                    <a:pt x="7103" y="6463"/>
                    <a:pt x="7395" y="6735"/>
                  </a:cubicBezTo>
                  <a:cubicBezTo>
                    <a:pt x="7694" y="7145"/>
                    <a:pt x="8028" y="7608"/>
                    <a:pt x="8365" y="8078"/>
                  </a:cubicBezTo>
                  <a:cubicBezTo>
                    <a:pt x="8407" y="8151"/>
                    <a:pt x="8445" y="8224"/>
                    <a:pt x="8487" y="8290"/>
                  </a:cubicBezTo>
                  <a:cubicBezTo>
                    <a:pt x="8243" y="8012"/>
                    <a:pt x="7965" y="7729"/>
                    <a:pt x="7680" y="7531"/>
                  </a:cubicBezTo>
                  <a:cubicBezTo>
                    <a:pt x="7204" y="7198"/>
                    <a:pt x="6229" y="6938"/>
                    <a:pt x="5466" y="6938"/>
                  </a:cubicBezTo>
                  <a:cubicBezTo>
                    <a:pt x="4945" y="6938"/>
                    <a:pt x="4522" y="7059"/>
                    <a:pt x="4423" y="7361"/>
                  </a:cubicBezTo>
                  <a:cubicBezTo>
                    <a:pt x="4180" y="8105"/>
                    <a:pt x="5759" y="7779"/>
                    <a:pt x="7109" y="8008"/>
                  </a:cubicBezTo>
                  <a:cubicBezTo>
                    <a:pt x="8034" y="8164"/>
                    <a:pt x="8699" y="8718"/>
                    <a:pt x="9026" y="9049"/>
                  </a:cubicBezTo>
                  <a:cubicBezTo>
                    <a:pt x="9057" y="9083"/>
                    <a:pt x="9086" y="9115"/>
                    <a:pt x="9117" y="9145"/>
                  </a:cubicBezTo>
                  <a:cubicBezTo>
                    <a:pt x="9266" y="9365"/>
                    <a:pt x="9412" y="9577"/>
                    <a:pt x="9548" y="9779"/>
                  </a:cubicBezTo>
                  <a:cubicBezTo>
                    <a:pt x="9865" y="10252"/>
                    <a:pt x="10168" y="10701"/>
                    <a:pt x="10460" y="11132"/>
                  </a:cubicBezTo>
                  <a:cubicBezTo>
                    <a:pt x="10080" y="10642"/>
                    <a:pt x="9521" y="9998"/>
                    <a:pt x="8880" y="9553"/>
                  </a:cubicBezTo>
                  <a:cubicBezTo>
                    <a:pt x="8111" y="9015"/>
                    <a:pt x="7171" y="8749"/>
                    <a:pt x="6450" y="8749"/>
                  </a:cubicBezTo>
                  <a:cubicBezTo>
                    <a:pt x="6069" y="8749"/>
                    <a:pt x="5750" y="8824"/>
                    <a:pt x="5550" y="8972"/>
                  </a:cubicBezTo>
                  <a:cubicBezTo>
                    <a:pt x="4973" y="9403"/>
                    <a:pt x="7617" y="9824"/>
                    <a:pt x="8919" y="10294"/>
                  </a:cubicBezTo>
                  <a:cubicBezTo>
                    <a:pt x="9900" y="10648"/>
                    <a:pt x="10568" y="11355"/>
                    <a:pt x="10836" y="11679"/>
                  </a:cubicBezTo>
                  <a:cubicBezTo>
                    <a:pt x="11257" y="12288"/>
                    <a:pt x="11678" y="12879"/>
                    <a:pt x="12126" y="13505"/>
                  </a:cubicBezTo>
                  <a:cubicBezTo>
                    <a:pt x="11538" y="12938"/>
                    <a:pt x="10682" y="12318"/>
                    <a:pt x="9820" y="11737"/>
                  </a:cubicBezTo>
                  <a:cubicBezTo>
                    <a:pt x="9122" y="11272"/>
                    <a:pt x="8411" y="11081"/>
                    <a:pt x="7837" y="11081"/>
                  </a:cubicBezTo>
                  <a:cubicBezTo>
                    <a:pt x="7318" y="11081"/>
                    <a:pt x="6912" y="11238"/>
                    <a:pt x="6734" y="11491"/>
                  </a:cubicBezTo>
                  <a:cubicBezTo>
                    <a:pt x="6361" y="12023"/>
                    <a:pt x="7492" y="12058"/>
                    <a:pt x="9583" y="12527"/>
                  </a:cubicBezTo>
                  <a:cubicBezTo>
                    <a:pt x="11086" y="12865"/>
                    <a:pt x="12088" y="13651"/>
                    <a:pt x="12537" y="14069"/>
                  </a:cubicBezTo>
                  <a:cubicBezTo>
                    <a:pt x="12728" y="14330"/>
                    <a:pt x="12923" y="14597"/>
                    <a:pt x="13132" y="14876"/>
                  </a:cubicBezTo>
                  <a:cubicBezTo>
                    <a:pt x="13365" y="15193"/>
                    <a:pt x="13636" y="15516"/>
                    <a:pt x="13929" y="15833"/>
                  </a:cubicBezTo>
                  <a:cubicBezTo>
                    <a:pt x="13574" y="15673"/>
                    <a:pt x="13052" y="15436"/>
                    <a:pt x="12474" y="15182"/>
                  </a:cubicBezTo>
                  <a:cubicBezTo>
                    <a:pt x="11824" y="14897"/>
                    <a:pt x="11197" y="14594"/>
                    <a:pt x="10602" y="14215"/>
                  </a:cubicBezTo>
                  <a:cubicBezTo>
                    <a:pt x="10086" y="13886"/>
                    <a:pt x="9439" y="13544"/>
                    <a:pt x="8798" y="13544"/>
                  </a:cubicBezTo>
                  <a:cubicBezTo>
                    <a:pt x="8584" y="13544"/>
                    <a:pt x="8371" y="13582"/>
                    <a:pt x="8164" y="13672"/>
                  </a:cubicBezTo>
                  <a:cubicBezTo>
                    <a:pt x="7885" y="13791"/>
                    <a:pt x="7767" y="14024"/>
                    <a:pt x="7888" y="14305"/>
                  </a:cubicBezTo>
                  <a:cubicBezTo>
                    <a:pt x="7965" y="14476"/>
                    <a:pt x="8125" y="14594"/>
                    <a:pt x="8289" y="14685"/>
                  </a:cubicBezTo>
                  <a:cubicBezTo>
                    <a:pt x="9193" y="15196"/>
                    <a:pt x="10327" y="15339"/>
                    <a:pt x="11326" y="15572"/>
                  </a:cubicBezTo>
                  <a:cubicBezTo>
                    <a:pt x="12558" y="15861"/>
                    <a:pt x="13616" y="15982"/>
                    <a:pt x="14109" y="16031"/>
                  </a:cubicBezTo>
                  <a:cubicBezTo>
                    <a:pt x="14377" y="16320"/>
                    <a:pt x="14659" y="16601"/>
                    <a:pt x="14937" y="16873"/>
                  </a:cubicBezTo>
                  <a:cubicBezTo>
                    <a:pt x="14871" y="16883"/>
                    <a:pt x="14746" y="16904"/>
                    <a:pt x="14517" y="16946"/>
                  </a:cubicBezTo>
                  <a:cubicBezTo>
                    <a:pt x="14487" y="16951"/>
                    <a:pt x="14451" y="16954"/>
                    <a:pt x="14409" y="16954"/>
                  </a:cubicBezTo>
                  <a:cubicBezTo>
                    <a:pt x="13737" y="16954"/>
                    <a:pt x="11531" y="16331"/>
                    <a:pt x="10404" y="16177"/>
                  </a:cubicBezTo>
                  <a:cubicBezTo>
                    <a:pt x="10296" y="16163"/>
                    <a:pt x="10190" y="16156"/>
                    <a:pt x="10086" y="16156"/>
                  </a:cubicBezTo>
                  <a:cubicBezTo>
                    <a:pt x="9048" y="16156"/>
                    <a:pt x="8340" y="16842"/>
                    <a:pt x="9524" y="17269"/>
                  </a:cubicBezTo>
                  <a:cubicBezTo>
                    <a:pt x="9880" y="17398"/>
                    <a:pt x="10382" y="17445"/>
                    <a:pt x="10924" y="17445"/>
                  </a:cubicBezTo>
                  <a:cubicBezTo>
                    <a:pt x="12362" y="17445"/>
                    <a:pt x="14078" y="17116"/>
                    <a:pt x="14078" y="17116"/>
                  </a:cubicBezTo>
                  <a:lnTo>
                    <a:pt x="15018" y="16949"/>
                  </a:lnTo>
                  <a:cubicBezTo>
                    <a:pt x="16124" y="18011"/>
                    <a:pt x="17147" y="18825"/>
                    <a:pt x="17147" y="18825"/>
                  </a:cubicBezTo>
                  <a:lnTo>
                    <a:pt x="17585" y="18536"/>
                  </a:lnTo>
                  <a:cubicBezTo>
                    <a:pt x="17585" y="18536"/>
                    <a:pt x="16688" y="18279"/>
                    <a:pt x="15191" y="16838"/>
                  </a:cubicBezTo>
                  <a:cubicBezTo>
                    <a:pt x="15174" y="16731"/>
                    <a:pt x="15153" y="16483"/>
                    <a:pt x="15188" y="15986"/>
                  </a:cubicBezTo>
                  <a:cubicBezTo>
                    <a:pt x="15299" y="14385"/>
                    <a:pt x="16635" y="12590"/>
                    <a:pt x="15637" y="11028"/>
                  </a:cubicBezTo>
                  <a:cubicBezTo>
                    <a:pt x="15489" y="10796"/>
                    <a:pt x="15233" y="10627"/>
                    <a:pt x="14988" y="10627"/>
                  </a:cubicBezTo>
                  <a:cubicBezTo>
                    <a:pt x="14836" y="10627"/>
                    <a:pt x="14687" y="10693"/>
                    <a:pt x="14573" y="10851"/>
                  </a:cubicBezTo>
                  <a:cubicBezTo>
                    <a:pt x="14356" y="11146"/>
                    <a:pt x="14367" y="11647"/>
                    <a:pt x="14430" y="11988"/>
                  </a:cubicBezTo>
                  <a:cubicBezTo>
                    <a:pt x="14638" y="13123"/>
                    <a:pt x="14990" y="14128"/>
                    <a:pt x="14892" y="15307"/>
                  </a:cubicBezTo>
                  <a:cubicBezTo>
                    <a:pt x="14889" y="15363"/>
                    <a:pt x="14889" y="16153"/>
                    <a:pt x="14934" y="16584"/>
                  </a:cubicBezTo>
                  <a:cubicBezTo>
                    <a:pt x="14732" y="16379"/>
                    <a:pt x="14520" y="16156"/>
                    <a:pt x="14301" y="15906"/>
                  </a:cubicBezTo>
                  <a:cubicBezTo>
                    <a:pt x="14120" y="15461"/>
                    <a:pt x="13974" y="14994"/>
                    <a:pt x="13869" y="14525"/>
                  </a:cubicBezTo>
                  <a:cubicBezTo>
                    <a:pt x="13591" y="13275"/>
                    <a:pt x="13897" y="11954"/>
                    <a:pt x="13696" y="10684"/>
                  </a:cubicBezTo>
                  <a:cubicBezTo>
                    <a:pt x="13653" y="10404"/>
                    <a:pt x="13334" y="9849"/>
                    <a:pt x="13044" y="9849"/>
                  </a:cubicBezTo>
                  <a:cubicBezTo>
                    <a:pt x="12929" y="9849"/>
                    <a:pt x="12818" y="9936"/>
                    <a:pt x="12731" y="10162"/>
                  </a:cubicBezTo>
                  <a:cubicBezTo>
                    <a:pt x="12596" y="10517"/>
                    <a:pt x="12760" y="11191"/>
                    <a:pt x="12777" y="11567"/>
                  </a:cubicBezTo>
                  <a:cubicBezTo>
                    <a:pt x="12836" y="12639"/>
                    <a:pt x="12930" y="13756"/>
                    <a:pt x="13341" y="14758"/>
                  </a:cubicBezTo>
                  <a:cubicBezTo>
                    <a:pt x="13282" y="14685"/>
                    <a:pt x="13222" y="14608"/>
                    <a:pt x="13163" y="14531"/>
                  </a:cubicBezTo>
                  <a:cubicBezTo>
                    <a:pt x="13062" y="14253"/>
                    <a:pt x="12620" y="12983"/>
                    <a:pt x="12349" y="11463"/>
                  </a:cubicBezTo>
                  <a:cubicBezTo>
                    <a:pt x="12047" y="9741"/>
                    <a:pt x="12113" y="8280"/>
                    <a:pt x="11562" y="7813"/>
                  </a:cubicBezTo>
                  <a:cubicBezTo>
                    <a:pt x="11506" y="7765"/>
                    <a:pt x="11456" y="7743"/>
                    <a:pt x="11411" y="7743"/>
                  </a:cubicBezTo>
                  <a:cubicBezTo>
                    <a:pt x="11021" y="7743"/>
                    <a:pt x="11078" y="9471"/>
                    <a:pt x="11525" y="11282"/>
                  </a:cubicBezTo>
                  <a:cubicBezTo>
                    <a:pt x="11799" y="12402"/>
                    <a:pt x="12283" y="13296"/>
                    <a:pt x="12655" y="13871"/>
                  </a:cubicBezTo>
                  <a:cubicBezTo>
                    <a:pt x="12071" y="13108"/>
                    <a:pt x="11490" y="12329"/>
                    <a:pt x="10936" y="11574"/>
                  </a:cubicBezTo>
                  <a:cubicBezTo>
                    <a:pt x="10690" y="11164"/>
                    <a:pt x="10080" y="10051"/>
                    <a:pt x="10014" y="8836"/>
                  </a:cubicBezTo>
                  <a:cubicBezTo>
                    <a:pt x="9931" y="7308"/>
                    <a:pt x="9851" y="6059"/>
                    <a:pt x="9155" y="5294"/>
                  </a:cubicBezTo>
                  <a:cubicBezTo>
                    <a:pt x="8951" y="5072"/>
                    <a:pt x="8803" y="4962"/>
                    <a:pt x="8709" y="4962"/>
                  </a:cubicBezTo>
                  <a:cubicBezTo>
                    <a:pt x="8483" y="4962"/>
                    <a:pt x="8575" y="5603"/>
                    <a:pt x="8957" y="6825"/>
                  </a:cubicBezTo>
                  <a:cubicBezTo>
                    <a:pt x="9329" y="8012"/>
                    <a:pt x="9771" y="9605"/>
                    <a:pt x="10289" y="10680"/>
                  </a:cubicBezTo>
                  <a:cubicBezTo>
                    <a:pt x="9858" y="10082"/>
                    <a:pt x="9454" y="9515"/>
                    <a:pt x="9089" y="8999"/>
                  </a:cubicBezTo>
                  <a:cubicBezTo>
                    <a:pt x="8849" y="8471"/>
                    <a:pt x="8268" y="7100"/>
                    <a:pt x="8094" y="5913"/>
                  </a:cubicBezTo>
                  <a:cubicBezTo>
                    <a:pt x="7913" y="4672"/>
                    <a:pt x="7689" y="3914"/>
                    <a:pt x="7393" y="3914"/>
                  </a:cubicBezTo>
                  <a:cubicBezTo>
                    <a:pt x="7331" y="3914"/>
                    <a:pt x="7265" y="3948"/>
                    <a:pt x="7196" y="4018"/>
                  </a:cubicBezTo>
                  <a:cubicBezTo>
                    <a:pt x="6921" y="4292"/>
                    <a:pt x="7395" y="6119"/>
                    <a:pt x="8122" y="7608"/>
                  </a:cubicBezTo>
                  <a:cubicBezTo>
                    <a:pt x="7819" y="7170"/>
                    <a:pt x="7589" y="6828"/>
                    <a:pt x="7454" y="6630"/>
                  </a:cubicBezTo>
                  <a:cubicBezTo>
                    <a:pt x="7395" y="6536"/>
                    <a:pt x="7329" y="6439"/>
                    <a:pt x="7252" y="6342"/>
                  </a:cubicBezTo>
                  <a:cubicBezTo>
                    <a:pt x="7085" y="5736"/>
                    <a:pt x="6657" y="4313"/>
                    <a:pt x="5996" y="2769"/>
                  </a:cubicBezTo>
                  <a:cubicBezTo>
                    <a:pt x="5323" y="1200"/>
                    <a:pt x="4438" y="0"/>
                    <a:pt x="414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4" name="Google Shape;314;p29"/>
            <p:cNvSpPr/>
            <p:nvPr/>
          </p:nvSpPr>
          <p:spPr>
            <a:xfrm>
              <a:off x="7560773" y="3472451"/>
              <a:ext cx="614823" cy="1660062"/>
            </a:xfrm>
            <a:custGeom>
              <a:avLst/>
              <a:gdLst/>
              <a:ahLst/>
              <a:cxnLst/>
              <a:rect l="l" t="t" r="r" b="b"/>
              <a:pathLst>
                <a:path w="9122" h="24630" extrusionOk="0">
                  <a:moveTo>
                    <a:pt x="4581" y="0"/>
                  </a:moveTo>
                  <a:cubicBezTo>
                    <a:pt x="4489" y="0"/>
                    <a:pt x="4419" y="54"/>
                    <a:pt x="4386" y="188"/>
                  </a:cubicBezTo>
                  <a:cubicBezTo>
                    <a:pt x="4361" y="282"/>
                    <a:pt x="4386" y="383"/>
                    <a:pt x="4411" y="477"/>
                  </a:cubicBezTo>
                  <a:cubicBezTo>
                    <a:pt x="4650" y="1389"/>
                    <a:pt x="5113" y="2192"/>
                    <a:pt x="5454" y="3062"/>
                  </a:cubicBezTo>
                  <a:cubicBezTo>
                    <a:pt x="5962" y="4370"/>
                    <a:pt x="6087" y="6667"/>
                    <a:pt x="6119" y="7648"/>
                  </a:cubicBezTo>
                  <a:cubicBezTo>
                    <a:pt x="6101" y="7804"/>
                    <a:pt x="6077" y="8003"/>
                    <a:pt x="6052" y="8228"/>
                  </a:cubicBezTo>
                  <a:cubicBezTo>
                    <a:pt x="5952" y="6527"/>
                    <a:pt x="4932" y="4642"/>
                    <a:pt x="4205" y="4395"/>
                  </a:cubicBezTo>
                  <a:cubicBezTo>
                    <a:pt x="4128" y="4368"/>
                    <a:pt x="4065" y="4355"/>
                    <a:pt x="4015" y="4355"/>
                  </a:cubicBezTo>
                  <a:cubicBezTo>
                    <a:pt x="3491" y="4355"/>
                    <a:pt x="4450" y="5776"/>
                    <a:pt x="5235" y="7038"/>
                  </a:cubicBezTo>
                  <a:cubicBezTo>
                    <a:pt x="5788" y="7932"/>
                    <a:pt x="5927" y="8650"/>
                    <a:pt x="5955" y="9046"/>
                  </a:cubicBezTo>
                  <a:cubicBezTo>
                    <a:pt x="5893" y="9551"/>
                    <a:pt x="5823" y="10118"/>
                    <a:pt x="5747" y="10695"/>
                  </a:cubicBezTo>
                  <a:cubicBezTo>
                    <a:pt x="5726" y="10775"/>
                    <a:pt x="5708" y="10855"/>
                    <a:pt x="5691" y="10932"/>
                  </a:cubicBezTo>
                  <a:cubicBezTo>
                    <a:pt x="5705" y="10559"/>
                    <a:pt x="5691" y="10163"/>
                    <a:pt x="5618" y="9825"/>
                  </a:cubicBezTo>
                  <a:cubicBezTo>
                    <a:pt x="5435" y="8961"/>
                    <a:pt x="4288" y="7425"/>
                    <a:pt x="3565" y="7425"/>
                  </a:cubicBezTo>
                  <a:cubicBezTo>
                    <a:pt x="3490" y="7425"/>
                    <a:pt x="3420" y="7441"/>
                    <a:pt x="3356" y="7477"/>
                  </a:cubicBezTo>
                  <a:cubicBezTo>
                    <a:pt x="2670" y="7856"/>
                    <a:pt x="4048" y="8695"/>
                    <a:pt x="4877" y="9784"/>
                  </a:cubicBezTo>
                  <a:cubicBezTo>
                    <a:pt x="5447" y="10528"/>
                    <a:pt x="5555" y="11388"/>
                    <a:pt x="5569" y="11854"/>
                  </a:cubicBezTo>
                  <a:cubicBezTo>
                    <a:pt x="5565" y="11899"/>
                    <a:pt x="5565" y="11944"/>
                    <a:pt x="5569" y="11986"/>
                  </a:cubicBezTo>
                  <a:cubicBezTo>
                    <a:pt x="5527" y="12247"/>
                    <a:pt x="5489" y="12504"/>
                    <a:pt x="5451" y="12745"/>
                  </a:cubicBezTo>
                  <a:cubicBezTo>
                    <a:pt x="5360" y="13308"/>
                    <a:pt x="5276" y="13837"/>
                    <a:pt x="5196" y="14355"/>
                  </a:cubicBezTo>
                  <a:cubicBezTo>
                    <a:pt x="5252" y="13736"/>
                    <a:pt x="5280" y="12883"/>
                    <a:pt x="5117" y="12122"/>
                  </a:cubicBezTo>
                  <a:cubicBezTo>
                    <a:pt x="4817" y="10720"/>
                    <a:pt x="3794" y="9506"/>
                    <a:pt x="3078" y="9425"/>
                  </a:cubicBezTo>
                  <a:cubicBezTo>
                    <a:pt x="3065" y="9424"/>
                    <a:pt x="3052" y="9423"/>
                    <a:pt x="3041" y="9423"/>
                  </a:cubicBezTo>
                  <a:cubicBezTo>
                    <a:pt x="2425" y="9423"/>
                    <a:pt x="4022" y="11480"/>
                    <a:pt x="4640" y="12689"/>
                  </a:cubicBezTo>
                  <a:cubicBezTo>
                    <a:pt x="5113" y="13618"/>
                    <a:pt x="5120" y="14588"/>
                    <a:pt x="5096" y="15009"/>
                  </a:cubicBezTo>
                  <a:cubicBezTo>
                    <a:pt x="4988" y="15743"/>
                    <a:pt x="4891" y="16464"/>
                    <a:pt x="4793" y="17225"/>
                  </a:cubicBezTo>
                  <a:cubicBezTo>
                    <a:pt x="4748" y="16411"/>
                    <a:pt x="4549" y="15375"/>
                    <a:pt x="4310" y="14359"/>
                  </a:cubicBezTo>
                  <a:cubicBezTo>
                    <a:pt x="3973" y="12913"/>
                    <a:pt x="3010" y="12059"/>
                    <a:pt x="2365" y="12059"/>
                  </a:cubicBezTo>
                  <a:cubicBezTo>
                    <a:pt x="2318" y="12059"/>
                    <a:pt x="2272" y="12064"/>
                    <a:pt x="2229" y="12073"/>
                  </a:cubicBezTo>
                  <a:cubicBezTo>
                    <a:pt x="1589" y="12209"/>
                    <a:pt x="2392" y="13005"/>
                    <a:pt x="3600" y="14776"/>
                  </a:cubicBezTo>
                  <a:cubicBezTo>
                    <a:pt x="4470" y="16050"/>
                    <a:pt x="4664" y="17309"/>
                    <a:pt x="4706" y="17918"/>
                  </a:cubicBezTo>
                  <a:cubicBezTo>
                    <a:pt x="4668" y="18241"/>
                    <a:pt x="4629" y="18569"/>
                    <a:pt x="4591" y="18913"/>
                  </a:cubicBezTo>
                  <a:cubicBezTo>
                    <a:pt x="4546" y="19306"/>
                    <a:pt x="4525" y="19727"/>
                    <a:pt x="4522" y="20159"/>
                  </a:cubicBezTo>
                  <a:cubicBezTo>
                    <a:pt x="4372" y="19797"/>
                    <a:pt x="4153" y="19268"/>
                    <a:pt x="3902" y="18686"/>
                  </a:cubicBezTo>
                  <a:cubicBezTo>
                    <a:pt x="3621" y="18039"/>
                    <a:pt x="3374" y="17389"/>
                    <a:pt x="3192" y="16703"/>
                  </a:cubicBezTo>
                  <a:cubicBezTo>
                    <a:pt x="2991" y="15918"/>
                    <a:pt x="2633" y="14946"/>
                    <a:pt x="1784" y="14644"/>
                  </a:cubicBezTo>
                  <a:cubicBezTo>
                    <a:pt x="1708" y="14617"/>
                    <a:pt x="1634" y="14604"/>
                    <a:pt x="1566" y="14604"/>
                  </a:cubicBezTo>
                  <a:cubicBezTo>
                    <a:pt x="1377" y="14604"/>
                    <a:pt x="1224" y="14707"/>
                    <a:pt x="1151" y="14919"/>
                  </a:cubicBezTo>
                  <a:cubicBezTo>
                    <a:pt x="1088" y="15096"/>
                    <a:pt x="1126" y="15291"/>
                    <a:pt x="1182" y="15468"/>
                  </a:cubicBezTo>
                  <a:cubicBezTo>
                    <a:pt x="1495" y="16460"/>
                    <a:pt x="2225" y="17337"/>
                    <a:pt x="2800" y="18190"/>
                  </a:cubicBezTo>
                  <a:cubicBezTo>
                    <a:pt x="3502" y="19243"/>
                    <a:pt x="4191" y="20054"/>
                    <a:pt x="4518" y="20423"/>
                  </a:cubicBezTo>
                  <a:cubicBezTo>
                    <a:pt x="4518" y="20820"/>
                    <a:pt x="4528" y="21220"/>
                    <a:pt x="4549" y="21606"/>
                  </a:cubicBezTo>
                  <a:cubicBezTo>
                    <a:pt x="4494" y="21567"/>
                    <a:pt x="4390" y="21501"/>
                    <a:pt x="4191" y="21373"/>
                  </a:cubicBezTo>
                  <a:cubicBezTo>
                    <a:pt x="3767" y="21095"/>
                    <a:pt x="2476" y="18941"/>
                    <a:pt x="1710" y="18005"/>
                  </a:cubicBezTo>
                  <a:cubicBezTo>
                    <a:pt x="1336" y="17548"/>
                    <a:pt x="846" y="17290"/>
                    <a:pt x="516" y="17290"/>
                  </a:cubicBezTo>
                  <a:cubicBezTo>
                    <a:pt x="171" y="17290"/>
                    <a:pt x="1" y="17572"/>
                    <a:pt x="322" y="18200"/>
                  </a:cubicBezTo>
                  <a:cubicBezTo>
                    <a:pt x="949" y="19431"/>
                    <a:pt x="3753" y="21199"/>
                    <a:pt x="3753" y="21199"/>
                  </a:cubicBezTo>
                  <a:lnTo>
                    <a:pt x="4557" y="21717"/>
                  </a:lnTo>
                  <a:cubicBezTo>
                    <a:pt x="4640" y="23248"/>
                    <a:pt x="4831" y="24542"/>
                    <a:pt x="4831" y="24542"/>
                  </a:cubicBezTo>
                  <a:lnTo>
                    <a:pt x="5350" y="24629"/>
                  </a:lnTo>
                  <a:cubicBezTo>
                    <a:pt x="5350" y="24629"/>
                    <a:pt x="4870" y="23829"/>
                    <a:pt x="4758" y="21755"/>
                  </a:cubicBezTo>
                  <a:cubicBezTo>
                    <a:pt x="4821" y="21662"/>
                    <a:pt x="4971" y="21470"/>
                    <a:pt x="5336" y="21129"/>
                  </a:cubicBezTo>
                  <a:cubicBezTo>
                    <a:pt x="6511" y="20033"/>
                    <a:pt x="8714" y="19637"/>
                    <a:pt x="9048" y="17814"/>
                  </a:cubicBezTo>
                  <a:cubicBezTo>
                    <a:pt x="9122" y="17407"/>
                    <a:pt x="8925" y="16943"/>
                    <a:pt x="8506" y="16943"/>
                  </a:cubicBezTo>
                  <a:cubicBezTo>
                    <a:pt x="8469" y="16943"/>
                    <a:pt x="8431" y="16946"/>
                    <a:pt x="8390" y="16954"/>
                  </a:cubicBezTo>
                  <a:cubicBezTo>
                    <a:pt x="8035" y="17024"/>
                    <a:pt x="7698" y="17396"/>
                    <a:pt x="7513" y="17689"/>
                  </a:cubicBezTo>
                  <a:cubicBezTo>
                    <a:pt x="6891" y="18659"/>
                    <a:pt x="6460" y="19637"/>
                    <a:pt x="5586" y="20433"/>
                  </a:cubicBezTo>
                  <a:cubicBezTo>
                    <a:pt x="5545" y="20468"/>
                    <a:pt x="5005" y="21045"/>
                    <a:pt x="4745" y="21394"/>
                  </a:cubicBezTo>
                  <a:cubicBezTo>
                    <a:pt x="4737" y="21105"/>
                    <a:pt x="4734" y="20799"/>
                    <a:pt x="4741" y="20465"/>
                  </a:cubicBezTo>
                  <a:cubicBezTo>
                    <a:pt x="4915" y="20016"/>
                    <a:pt x="5127" y="19574"/>
                    <a:pt x="5371" y="19160"/>
                  </a:cubicBezTo>
                  <a:cubicBezTo>
                    <a:pt x="6021" y="18057"/>
                    <a:pt x="7145" y="17302"/>
                    <a:pt x="7868" y="16234"/>
                  </a:cubicBezTo>
                  <a:cubicBezTo>
                    <a:pt x="8056" y="15954"/>
                    <a:pt x="8226" y="15119"/>
                    <a:pt x="7792" y="15119"/>
                  </a:cubicBezTo>
                  <a:cubicBezTo>
                    <a:pt x="7719" y="15119"/>
                    <a:pt x="7628" y="15143"/>
                    <a:pt x="7518" y="15197"/>
                  </a:cubicBezTo>
                  <a:cubicBezTo>
                    <a:pt x="7176" y="15364"/>
                    <a:pt x="6832" y="15966"/>
                    <a:pt x="6592" y="16255"/>
                  </a:cubicBezTo>
                  <a:cubicBezTo>
                    <a:pt x="5903" y="17076"/>
                    <a:pt x="5211" y="17960"/>
                    <a:pt x="4825" y="18972"/>
                  </a:cubicBezTo>
                  <a:cubicBezTo>
                    <a:pt x="4835" y="18874"/>
                    <a:pt x="4841" y="18781"/>
                    <a:pt x="4852" y="18683"/>
                  </a:cubicBezTo>
                  <a:cubicBezTo>
                    <a:pt x="4967" y="18412"/>
                    <a:pt x="5509" y="17180"/>
                    <a:pt x="6352" y="15886"/>
                  </a:cubicBezTo>
                  <a:cubicBezTo>
                    <a:pt x="7301" y="14418"/>
                    <a:pt x="8353" y="13398"/>
                    <a:pt x="8265" y="12682"/>
                  </a:cubicBezTo>
                  <a:cubicBezTo>
                    <a:pt x="8249" y="12553"/>
                    <a:pt x="8194" y="12493"/>
                    <a:pt x="8107" y="12493"/>
                  </a:cubicBezTo>
                  <a:cubicBezTo>
                    <a:pt x="7717" y="12493"/>
                    <a:pt x="6697" y="13706"/>
                    <a:pt x="5869" y="15190"/>
                  </a:cubicBezTo>
                  <a:cubicBezTo>
                    <a:pt x="5308" y="16196"/>
                    <a:pt x="5047" y="17180"/>
                    <a:pt x="4929" y="17856"/>
                  </a:cubicBezTo>
                  <a:cubicBezTo>
                    <a:pt x="5023" y="16899"/>
                    <a:pt x="5130" y="15931"/>
                    <a:pt x="5242" y="15002"/>
                  </a:cubicBezTo>
                  <a:cubicBezTo>
                    <a:pt x="5339" y="14532"/>
                    <a:pt x="5656" y="13305"/>
                    <a:pt x="6435" y="12372"/>
                  </a:cubicBezTo>
                  <a:cubicBezTo>
                    <a:pt x="7417" y="11200"/>
                    <a:pt x="8210" y="10232"/>
                    <a:pt x="8223" y="9196"/>
                  </a:cubicBezTo>
                  <a:cubicBezTo>
                    <a:pt x="8227" y="8811"/>
                    <a:pt x="8172" y="8624"/>
                    <a:pt x="8062" y="8624"/>
                  </a:cubicBezTo>
                  <a:cubicBezTo>
                    <a:pt x="7875" y="8624"/>
                    <a:pt x="7527" y="9159"/>
                    <a:pt x="7033" y="10184"/>
                  </a:cubicBezTo>
                  <a:cubicBezTo>
                    <a:pt x="6495" y="11304"/>
                    <a:pt x="5732" y="12769"/>
                    <a:pt x="5378" y="13906"/>
                  </a:cubicBezTo>
                  <a:cubicBezTo>
                    <a:pt x="5468" y="13175"/>
                    <a:pt x="5562" y="12487"/>
                    <a:pt x="5649" y="11860"/>
                  </a:cubicBezTo>
                  <a:cubicBezTo>
                    <a:pt x="5833" y="11311"/>
                    <a:pt x="6344" y="9909"/>
                    <a:pt x="7027" y="8928"/>
                  </a:cubicBezTo>
                  <a:cubicBezTo>
                    <a:pt x="7882" y="7695"/>
                    <a:pt x="8218" y="6927"/>
                    <a:pt x="7689" y="6927"/>
                  </a:cubicBezTo>
                  <a:cubicBezTo>
                    <a:pt x="7682" y="6927"/>
                    <a:pt x="7674" y="6927"/>
                    <a:pt x="7667" y="6927"/>
                  </a:cubicBezTo>
                  <a:cubicBezTo>
                    <a:pt x="7277" y="6941"/>
                    <a:pt x="6373" y="8597"/>
                    <a:pt x="5889" y="10184"/>
                  </a:cubicBezTo>
                  <a:cubicBezTo>
                    <a:pt x="5969" y="9655"/>
                    <a:pt x="6031" y="9248"/>
                    <a:pt x="6070" y="9011"/>
                  </a:cubicBezTo>
                  <a:cubicBezTo>
                    <a:pt x="6091" y="8904"/>
                    <a:pt x="6105" y="8788"/>
                    <a:pt x="6122" y="8663"/>
                  </a:cubicBezTo>
                  <a:cubicBezTo>
                    <a:pt x="6411" y="8107"/>
                    <a:pt x="7068" y="6774"/>
                    <a:pt x="7639" y="5195"/>
                  </a:cubicBezTo>
                  <a:cubicBezTo>
                    <a:pt x="8259" y="3470"/>
                    <a:pt x="8413" y="1889"/>
                    <a:pt x="8123" y="1889"/>
                  </a:cubicBezTo>
                  <a:cubicBezTo>
                    <a:pt x="8062" y="1889"/>
                    <a:pt x="7980" y="1960"/>
                    <a:pt x="7879" y="2116"/>
                  </a:cubicBezTo>
                  <a:cubicBezTo>
                    <a:pt x="7351" y="2933"/>
                    <a:pt x="6769" y="6694"/>
                    <a:pt x="6136" y="8517"/>
                  </a:cubicBezTo>
                  <a:cubicBezTo>
                    <a:pt x="6167" y="8215"/>
                    <a:pt x="6192" y="7884"/>
                    <a:pt x="6209" y="7553"/>
                  </a:cubicBezTo>
                  <a:cubicBezTo>
                    <a:pt x="6286" y="7230"/>
                    <a:pt x="6404" y="6892"/>
                    <a:pt x="6456" y="6593"/>
                  </a:cubicBezTo>
                  <a:cubicBezTo>
                    <a:pt x="6537" y="6137"/>
                    <a:pt x="6599" y="5675"/>
                    <a:pt x="6633" y="5212"/>
                  </a:cubicBezTo>
                  <a:cubicBezTo>
                    <a:pt x="6689" y="4488"/>
                    <a:pt x="6686" y="3754"/>
                    <a:pt x="6574" y="3034"/>
                  </a:cubicBezTo>
                  <a:cubicBezTo>
                    <a:pt x="6439" y="2182"/>
                    <a:pt x="6140" y="1385"/>
                    <a:pt x="5559" y="741"/>
                  </a:cubicBezTo>
                  <a:cubicBezTo>
                    <a:pt x="5448" y="615"/>
                    <a:pt x="4893" y="0"/>
                    <a:pt x="4581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4343"/>
                </a:solidFill>
              </a:endParaRPr>
            </a:p>
          </p:txBody>
        </p:sp>
        <p:sp>
          <p:nvSpPr>
            <p:cNvPr id="315" name="Google Shape;315;p29"/>
            <p:cNvSpPr/>
            <p:nvPr/>
          </p:nvSpPr>
          <p:spPr>
            <a:xfrm>
              <a:off x="1574550" y="4189074"/>
              <a:ext cx="858406" cy="965707"/>
            </a:xfrm>
            <a:custGeom>
              <a:avLst/>
              <a:gdLst/>
              <a:ahLst/>
              <a:cxnLst/>
              <a:rect l="l" t="t" r="r" b="b"/>
              <a:pathLst>
                <a:path w="12736" h="14328" extrusionOk="0">
                  <a:moveTo>
                    <a:pt x="3103" y="0"/>
                  </a:moveTo>
                  <a:cubicBezTo>
                    <a:pt x="3039" y="0"/>
                    <a:pt x="3012" y="82"/>
                    <a:pt x="3038" y="261"/>
                  </a:cubicBezTo>
                  <a:cubicBezTo>
                    <a:pt x="3146" y="981"/>
                    <a:pt x="4677" y="3375"/>
                    <a:pt x="5223" y="4711"/>
                  </a:cubicBezTo>
                  <a:cubicBezTo>
                    <a:pt x="5091" y="4523"/>
                    <a:pt x="4938" y="4325"/>
                    <a:pt x="4785" y="4133"/>
                  </a:cubicBezTo>
                  <a:cubicBezTo>
                    <a:pt x="4670" y="3911"/>
                    <a:pt x="4569" y="3667"/>
                    <a:pt x="4451" y="3473"/>
                  </a:cubicBezTo>
                  <a:cubicBezTo>
                    <a:pt x="4270" y="3177"/>
                    <a:pt x="4075" y="2888"/>
                    <a:pt x="3867" y="2614"/>
                  </a:cubicBezTo>
                  <a:cubicBezTo>
                    <a:pt x="3543" y="2179"/>
                    <a:pt x="3178" y="1768"/>
                    <a:pt x="2760" y="1424"/>
                  </a:cubicBezTo>
                  <a:cubicBezTo>
                    <a:pt x="2263" y="1013"/>
                    <a:pt x="1702" y="710"/>
                    <a:pt x="1058" y="637"/>
                  </a:cubicBezTo>
                  <a:cubicBezTo>
                    <a:pt x="997" y="629"/>
                    <a:pt x="812" y="607"/>
                    <a:pt x="620" y="607"/>
                  </a:cubicBezTo>
                  <a:cubicBezTo>
                    <a:pt x="318" y="607"/>
                    <a:pt x="0" y="662"/>
                    <a:pt x="130" y="909"/>
                  </a:cubicBezTo>
                  <a:cubicBezTo>
                    <a:pt x="164" y="971"/>
                    <a:pt x="227" y="1016"/>
                    <a:pt x="286" y="1058"/>
                  </a:cubicBezTo>
                  <a:cubicBezTo>
                    <a:pt x="871" y="1448"/>
                    <a:pt x="1525" y="1670"/>
                    <a:pt x="2147" y="1991"/>
                  </a:cubicBezTo>
                  <a:cubicBezTo>
                    <a:pt x="3077" y="2471"/>
                    <a:pt x="4281" y="3695"/>
                    <a:pt x="4782" y="4231"/>
                  </a:cubicBezTo>
                  <a:cubicBezTo>
                    <a:pt x="4851" y="4329"/>
                    <a:pt x="4935" y="4451"/>
                    <a:pt x="5032" y="4589"/>
                  </a:cubicBezTo>
                  <a:cubicBezTo>
                    <a:pt x="4266" y="3817"/>
                    <a:pt x="3062" y="3304"/>
                    <a:pt x="2396" y="3304"/>
                  </a:cubicBezTo>
                  <a:cubicBezTo>
                    <a:pt x="2282" y="3304"/>
                    <a:pt x="2183" y="3319"/>
                    <a:pt x="2106" y="3351"/>
                  </a:cubicBezTo>
                  <a:cubicBezTo>
                    <a:pt x="1448" y="3622"/>
                    <a:pt x="2823" y="3977"/>
                    <a:pt x="3984" y="4325"/>
                  </a:cubicBezTo>
                  <a:cubicBezTo>
                    <a:pt x="4740" y="4551"/>
                    <a:pt x="5171" y="4889"/>
                    <a:pt x="5383" y="5098"/>
                  </a:cubicBezTo>
                  <a:cubicBezTo>
                    <a:pt x="5596" y="5407"/>
                    <a:pt x="5835" y="5762"/>
                    <a:pt x="6079" y="6121"/>
                  </a:cubicBezTo>
                  <a:cubicBezTo>
                    <a:pt x="6107" y="6176"/>
                    <a:pt x="6134" y="6228"/>
                    <a:pt x="6166" y="6280"/>
                  </a:cubicBezTo>
                  <a:cubicBezTo>
                    <a:pt x="5988" y="6068"/>
                    <a:pt x="5787" y="5853"/>
                    <a:pt x="5578" y="5696"/>
                  </a:cubicBezTo>
                  <a:cubicBezTo>
                    <a:pt x="5217" y="5427"/>
                    <a:pt x="4451" y="5205"/>
                    <a:pt x="3871" y="5205"/>
                  </a:cubicBezTo>
                  <a:cubicBezTo>
                    <a:pt x="3512" y="5205"/>
                    <a:pt x="3225" y="5290"/>
                    <a:pt x="3149" y="5501"/>
                  </a:cubicBezTo>
                  <a:cubicBezTo>
                    <a:pt x="2955" y="6050"/>
                    <a:pt x="4141" y="5838"/>
                    <a:pt x="5143" y="6040"/>
                  </a:cubicBezTo>
                  <a:cubicBezTo>
                    <a:pt x="5829" y="6176"/>
                    <a:pt x="6312" y="6604"/>
                    <a:pt x="6552" y="6858"/>
                  </a:cubicBezTo>
                  <a:cubicBezTo>
                    <a:pt x="6573" y="6885"/>
                    <a:pt x="6594" y="6910"/>
                    <a:pt x="6615" y="6935"/>
                  </a:cubicBezTo>
                  <a:cubicBezTo>
                    <a:pt x="6723" y="7098"/>
                    <a:pt x="6827" y="7261"/>
                    <a:pt x="6924" y="7415"/>
                  </a:cubicBezTo>
                  <a:cubicBezTo>
                    <a:pt x="7151" y="7776"/>
                    <a:pt x="7366" y="8114"/>
                    <a:pt x="7575" y="8444"/>
                  </a:cubicBezTo>
                  <a:cubicBezTo>
                    <a:pt x="7303" y="8069"/>
                    <a:pt x="6897" y="7578"/>
                    <a:pt x="6431" y="7230"/>
                  </a:cubicBezTo>
                  <a:cubicBezTo>
                    <a:pt x="5847" y="6798"/>
                    <a:pt x="5119" y="6579"/>
                    <a:pt x="4573" y="6579"/>
                  </a:cubicBezTo>
                  <a:cubicBezTo>
                    <a:pt x="4316" y="6579"/>
                    <a:pt x="4098" y="6628"/>
                    <a:pt x="3957" y="6726"/>
                  </a:cubicBezTo>
                  <a:cubicBezTo>
                    <a:pt x="3518" y="7035"/>
                    <a:pt x="5481" y="7404"/>
                    <a:pt x="6441" y="7786"/>
                  </a:cubicBezTo>
                  <a:cubicBezTo>
                    <a:pt x="7165" y="8072"/>
                    <a:pt x="7652" y="8611"/>
                    <a:pt x="7843" y="8859"/>
                  </a:cubicBezTo>
                  <a:cubicBezTo>
                    <a:pt x="8146" y="9321"/>
                    <a:pt x="8445" y="9777"/>
                    <a:pt x="8769" y="10250"/>
                  </a:cubicBezTo>
                  <a:cubicBezTo>
                    <a:pt x="8340" y="9815"/>
                    <a:pt x="7718" y="9335"/>
                    <a:pt x="7085" y="8883"/>
                  </a:cubicBezTo>
                  <a:cubicBezTo>
                    <a:pt x="6553" y="8506"/>
                    <a:pt x="6001" y="8349"/>
                    <a:pt x="5564" y="8349"/>
                  </a:cubicBezTo>
                  <a:cubicBezTo>
                    <a:pt x="5203" y="8349"/>
                    <a:pt x="4919" y="8456"/>
                    <a:pt x="4788" y="8632"/>
                  </a:cubicBezTo>
                  <a:cubicBezTo>
                    <a:pt x="4496" y="9022"/>
                    <a:pt x="5338" y="9071"/>
                    <a:pt x="6890" y="9467"/>
                  </a:cubicBezTo>
                  <a:cubicBezTo>
                    <a:pt x="8003" y="9753"/>
                    <a:pt x="8737" y="10362"/>
                    <a:pt x="9061" y="10681"/>
                  </a:cubicBezTo>
                  <a:cubicBezTo>
                    <a:pt x="9200" y="10880"/>
                    <a:pt x="9339" y="11085"/>
                    <a:pt x="9489" y="11298"/>
                  </a:cubicBezTo>
                  <a:cubicBezTo>
                    <a:pt x="9656" y="11537"/>
                    <a:pt x="9854" y="11784"/>
                    <a:pt x="10063" y="12028"/>
                  </a:cubicBezTo>
                  <a:cubicBezTo>
                    <a:pt x="9802" y="11899"/>
                    <a:pt x="9416" y="11711"/>
                    <a:pt x="8991" y="11510"/>
                  </a:cubicBezTo>
                  <a:cubicBezTo>
                    <a:pt x="8514" y="11283"/>
                    <a:pt x="8052" y="11043"/>
                    <a:pt x="7613" y="10747"/>
                  </a:cubicBezTo>
                  <a:cubicBezTo>
                    <a:pt x="7224" y="10485"/>
                    <a:pt x="6732" y="10207"/>
                    <a:pt x="6242" y="10207"/>
                  </a:cubicBezTo>
                  <a:cubicBezTo>
                    <a:pt x="6096" y="10207"/>
                    <a:pt x="5951" y="10232"/>
                    <a:pt x="5808" y="10288"/>
                  </a:cubicBezTo>
                  <a:cubicBezTo>
                    <a:pt x="5596" y="10375"/>
                    <a:pt x="5501" y="10546"/>
                    <a:pt x="5588" y="10758"/>
                  </a:cubicBezTo>
                  <a:cubicBezTo>
                    <a:pt x="5641" y="10887"/>
                    <a:pt x="5759" y="10977"/>
                    <a:pt x="5877" y="11050"/>
                  </a:cubicBezTo>
                  <a:cubicBezTo>
                    <a:pt x="6542" y="11450"/>
                    <a:pt x="7387" y="11579"/>
                    <a:pt x="8125" y="11778"/>
                  </a:cubicBezTo>
                  <a:cubicBezTo>
                    <a:pt x="9040" y="12017"/>
                    <a:pt x="9826" y="12133"/>
                    <a:pt x="10192" y="12178"/>
                  </a:cubicBezTo>
                  <a:cubicBezTo>
                    <a:pt x="10386" y="12400"/>
                    <a:pt x="10592" y="12616"/>
                    <a:pt x="10794" y="12825"/>
                  </a:cubicBezTo>
                  <a:cubicBezTo>
                    <a:pt x="10744" y="12832"/>
                    <a:pt x="10651" y="12846"/>
                    <a:pt x="10476" y="12870"/>
                  </a:cubicBezTo>
                  <a:cubicBezTo>
                    <a:pt x="10459" y="12873"/>
                    <a:pt x="10438" y="12874"/>
                    <a:pt x="10415" y="12874"/>
                  </a:cubicBezTo>
                  <a:cubicBezTo>
                    <a:pt x="9937" y="12874"/>
                    <a:pt x="8275" y="12348"/>
                    <a:pt x="7425" y="12209"/>
                  </a:cubicBezTo>
                  <a:cubicBezTo>
                    <a:pt x="7327" y="12192"/>
                    <a:pt x="7230" y="12185"/>
                    <a:pt x="7137" y="12185"/>
                  </a:cubicBezTo>
                  <a:cubicBezTo>
                    <a:pt x="6390" y="12185"/>
                    <a:pt x="5890" y="12668"/>
                    <a:pt x="6744" y="13005"/>
                  </a:cubicBezTo>
                  <a:cubicBezTo>
                    <a:pt x="7055" y="13128"/>
                    <a:pt x="7521" y="13170"/>
                    <a:pt x="8010" y="13170"/>
                  </a:cubicBezTo>
                  <a:cubicBezTo>
                    <a:pt x="9030" y="13170"/>
                    <a:pt x="10147" y="12988"/>
                    <a:pt x="10147" y="12988"/>
                  </a:cubicBezTo>
                  <a:lnTo>
                    <a:pt x="10852" y="12884"/>
                  </a:lnTo>
                  <a:cubicBezTo>
                    <a:pt x="11653" y="13702"/>
                    <a:pt x="12401" y="14328"/>
                    <a:pt x="12401" y="14328"/>
                  </a:cubicBezTo>
                  <a:lnTo>
                    <a:pt x="12735" y="14126"/>
                  </a:lnTo>
                  <a:cubicBezTo>
                    <a:pt x="12735" y="14126"/>
                    <a:pt x="12070" y="13914"/>
                    <a:pt x="10985" y="12804"/>
                  </a:cubicBezTo>
                  <a:cubicBezTo>
                    <a:pt x="10974" y="12724"/>
                    <a:pt x="10961" y="12539"/>
                    <a:pt x="10998" y="12167"/>
                  </a:cubicBezTo>
                  <a:cubicBezTo>
                    <a:pt x="11117" y="10977"/>
                    <a:pt x="12154" y="9665"/>
                    <a:pt x="11441" y="8479"/>
                  </a:cubicBezTo>
                  <a:cubicBezTo>
                    <a:pt x="11333" y="8300"/>
                    <a:pt x="11139" y="8165"/>
                    <a:pt x="10952" y="8165"/>
                  </a:cubicBezTo>
                  <a:cubicBezTo>
                    <a:pt x="10843" y="8165"/>
                    <a:pt x="10736" y="8212"/>
                    <a:pt x="10651" y="8323"/>
                  </a:cubicBezTo>
                  <a:cubicBezTo>
                    <a:pt x="10484" y="8538"/>
                    <a:pt x="10481" y="8910"/>
                    <a:pt x="10518" y="9168"/>
                  </a:cubicBezTo>
                  <a:cubicBezTo>
                    <a:pt x="10651" y="10017"/>
                    <a:pt x="10891" y="10779"/>
                    <a:pt x="10794" y="11656"/>
                  </a:cubicBezTo>
                  <a:cubicBezTo>
                    <a:pt x="10790" y="11698"/>
                    <a:pt x="10773" y="12289"/>
                    <a:pt x="10797" y="12609"/>
                  </a:cubicBezTo>
                  <a:cubicBezTo>
                    <a:pt x="10651" y="12452"/>
                    <a:pt x="10497" y="12282"/>
                    <a:pt x="10338" y="12091"/>
                  </a:cubicBezTo>
                  <a:cubicBezTo>
                    <a:pt x="10213" y="11753"/>
                    <a:pt x="10115" y="11402"/>
                    <a:pt x="10046" y="11050"/>
                  </a:cubicBezTo>
                  <a:cubicBezTo>
                    <a:pt x="9864" y="10111"/>
                    <a:pt x="10122" y="9133"/>
                    <a:pt x="10000" y="8180"/>
                  </a:cubicBezTo>
                  <a:cubicBezTo>
                    <a:pt x="9973" y="7969"/>
                    <a:pt x="9744" y="7542"/>
                    <a:pt x="9527" y="7542"/>
                  </a:cubicBezTo>
                  <a:cubicBezTo>
                    <a:pt x="9443" y="7542"/>
                    <a:pt x="9362" y="7606"/>
                    <a:pt x="9294" y="7770"/>
                  </a:cubicBezTo>
                  <a:cubicBezTo>
                    <a:pt x="9182" y="8030"/>
                    <a:pt x="9291" y="8538"/>
                    <a:pt x="9297" y="8820"/>
                  </a:cubicBezTo>
                  <a:cubicBezTo>
                    <a:pt x="9315" y="9620"/>
                    <a:pt x="9363" y="10455"/>
                    <a:pt x="9649" y="11214"/>
                  </a:cubicBezTo>
                  <a:cubicBezTo>
                    <a:pt x="9604" y="11155"/>
                    <a:pt x="9562" y="11099"/>
                    <a:pt x="9520" y="11040"/>
                  </a:cubicBezTo>
                  <a:cubicBezTo>
                    <a:pt x="9450" y="10831"/>
                    <a:pt x="9148" y="9871"/>
                    <a:pt x="8978" y="8733"/>
                  </a:cubicBezTo>
                  <a:cubicBezTo>
                    <a:pt x="8790" y="7439"/>
                    <a:pt x="8869" y="6350"/>
                    <a:pt x="8469" y="5991"/>
                  </a:cubicBezTo>
                  <a:cubicBezTo>
                    <a:pt x="8427" y="5953"/>
                    <a:pt x="8389" y="5936"/>
                    <a:pt x="8355" y="5936"/>
                  </a:cubicBezTo>
                  <a:cubicBezTo>
                    <a:pt x="8067" y="5936"/>
                    <a:pt x="8073" y="7223"/>
                    <a:pt x="8365" y="8580"/>
                  </a:cubicBezTo>
                  <a:cubicBezTo>
                    <a:pt x="8549" y="9422"/>
                    <a:pt x="8887" y="10100"/>
                    <a:pt x="9155" y="10535"/>
                  </a:cubicBezTo>
                  <a:cubicBezTo>
                    <a:pt x="8734" y="9954"/>
                    <a:pt x="8320" y="9360"/>
                    <a:pt x="7923" y="8785"/>
                  </a:cubicBezTo>
                  <a:cubicBezTo>
                    <a:pt x="7746" y="8472"/>
                    <a:pt x="7318" y="7627"/>
                    <a:pt x="7293" y="6722"/>
                  </a:cubicBezTo>
                  <a:cubicBezTo>
                    <a:pt x="7262" y="5581"/>
                    <a:pt x="7231" y="4645"/>
                    <a:pt x="6726" y="4061"/>
                  </a:cubicBezTo>
                  <a:cubicBezTo>
                    <a:pt x="6577" y="3888"/>
                    <a:pt x="6468" y="3803"/>
                    <a:pt x="6399" y="3803"/>
                  </a:cubicBezTo>
                  <a:cubicBezTo>
                    <a:pt x="6233" y="3803"/>
                    <a:pt x="6288" y="4282"/>
                    <a:pt x="6545" y="5198"/>
                  </a:cubicBezTo>
                  <a:cubicBezTo>
                    <a:pt x="6799" y="6092"/>
                    <a:pt x="7095" y="7290"/>
                    <a:pt x="7457" y="8104"/>
                  </a:cubicBezTo>
                  <a:cubicBezTo>
                    <a:pt x="7147" y="7648"/>
                    <a:pt x="6858" y="7216"/>
                    <a:pt x="6598" y="6823"/>
                  </a:cubicBezTo>
                  <a:cubicBezTo>
                    <a:pt x="6431" y="6423"/>
                    <a:pt x="6027" y="5386"/>
                    <a:pt x="5922" y="4499"/>
                  </a:cubicBezTo>
                  <a:cubicBezTo>
                    <a:pt x="5813" y="3562"/>
                    <a:pt x="5662" y="2990"/>
                    <a:pt x="5438" y="2990"/>
                  </a:cubicBezTo>
                  <a:cubicBezTo>
                    <a:pt x="5393" y="2990"/>
                    <a:pt x="5344" y="3013"/>
                    <a:pt x="5293" y="3062"/>
                  </a:cubicBezTo>
                  <a:cubicBezTo>
                    <a:pt x="5081" y="3264"/>
                    <a:pt x="5394" y="4638"/>
                    <a:pt x="5905" y="5766"/>
                  </a:cubicBezTo>
                  <a:cubicBezTo>
                    <a:pt x="5689" y="5428"/>
                    <a:pt x="5526" y="5170"/>
                    <a:pt x="5429" y="5018"/>
                  </a:cubicBezTo>
                  <a:cubicBezTo>
                    <a:pt x="5387" y="4947"/>
                    <a:pt x="5338" y="4875"/>
                    <a:pt x="5286" y="4798"/>
                  </a:cubicBezTo>
                  <a:cubicBezTo>
                    <a:pt x="5171" y="4342"/>
                    <a:pt x="4882" y="3271"/>
                    <a:pt x="4423" y="2105"/>
                  </a:cubicBezTo>
                  <a:cubicBezTo>
                    <a:pt x="3954" y="917"/>
                    <a:pt x="3318" y="0"/>
                    <a:pt x="310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9"/>
            <p:cNvSpPr/>
            <p:nvPr/>
          </p:nvSpPr>
          <p:spPr>
            <a:xfrm>
              <a:off x="2216132" y="4002983"/>
              <a:ext cx="713496" cy="1146878"/>
            </a:xfrm>
            <a:custGeom>
              <a:avLst/>
              <a:gdLst/>
              <a:ahLst/>
              <a:cxnLst/>
              <a:rect l="l" t="t" r="r" b="b"/>
              <a:pathLst>
                <a:path w="10586" h="17016" extrusionOk="0">
                  <a:moveTo>
                    <a:pt x="8443" y="0"/>
                  </a:moveTo>
                  <a:cubicBezTo>
                    <a:pt x="8399" y="0"/>
                    <a:pt x="8354" y="25"/>
                    <a:pt x="8310" y="82"/>
                  </a:cubicBezTo>
                  <a:cubicBezTo>
                    <a:pt x="8264" y="142"/>
                    <a:pt x="8250" y="214"/>
                    <a:pt x="8239" y="288"/>
                  </a:cubicBezTo>
                  <a:cubicBezTo>
                    <a:pt x="8125" y="980"/>
                    <a:pt x="8191" y="1669"/>
                    <a:pt x="8156" y="2369"/>
                  </a:cubicBezTo>
                  <a:cubicBezTo>
                    <a:pt x="8104" y="3412"/>
                    <a:pt x="7485" y="5012"/>
                    <a:pt x="7203" y="5691"/>
                  </a:cubicBezTo>
                  <a:cubicBezTo>
                    <a:pt x="7144" y="5792"/>
                    <a:pt x="7067" y="5921"/>
                    <a:pt x="6980" y="6067"/>
                  </a:cubicBezTo>
                  <a:cubicBezTo>
                    <a:pt x="7433" y="4877"/>
                    <a:pt x="7318" y="3283"/>
                    <a:pt x="6900" y="2890"/>
                  </a:cubicBezTo>
                  <a:cubicBezTo>
                    <a:pt x="6828" y="2823"/>
                    <a:pt x="6770" y="2792"/>
                    <a:pt x="6725" y="2792"/>
                  </a:cubicBezTo>
                  <a:cubicBezTo>
                    <a:pt x="6448" y="2792"/>
                    <a:pt x="6648" y="3970"/>
                    <a:pt x="6789" y="5006"/>
                  </a:cubicBezTo>
                  <a:cubicBezTo>
                    <a:pt x="6893" y="5785"/>
                    <a:pt x="6765" y="6317"/>
                    <a:pt x="6664" y="6595"/>
                  </a:cubicBezTo>
                  <a:cubicBezTo>
                    <a:pt x="6465" y="6919"/>
                    <a:pt x="6246" y="7284"/>
                    <a:pt x="6017" y="7653"/>
                  </a:cubicBezTo>
                  <a:cubicBezTo>
                    <a:pt x="5978" y="7702"/>
                    <a:pt x="5940" y="7750"/>
                    <a:pt x="5905" y="7796"/>
                  </a:cubicBezTo>
                  <a:cubicBezTo>
                    <a:pt x="6027" y="7549"/>
                    <a:pt x="6142" y="7274"/>
                    <a:pt x="6197" y="7020"/>
                  </a:cubicBezTo>
                  <a:cubicBezTo>
                    <a:pt x="6348" y="6320"/>
                    <a:pt x="5969" y="4730"/>
                    <a:pt x="5402" y="4730"/>
                  </a:cubicBezTo>
                  <a:cubicBezTo>
                    <a:pt x="5393" y="4730"/>
                    <a:pt x="5385" y="4730"/>
                    <a:pt x="5376" y="4731"/>
                  </a:cubicBezTo>
                  <a:cubicBezTo>
                    <a:pt x="4792" y="4776"/>
                    <a:pt x="5474" y="5771"/>
                    <a:pt x="5704" y="6766"/>
                  </a:cubicBezTo>
                  <a:cubicBezTo>
                    <a:pt x="5863" y="7448"/>
                    <a:pt x="5672" y="8063"/>
                    <a:pt x="5540" y="8387"/>
                  </a:cubicBezTo>
                  <a:cubicBezTo>
                    <a:pt x="5522" y="8418"/>
                    <a:pt x="5512" y="8447"/>
                    <a:pt x="5498" y="8477"/>
                  </a:cubicBezTo>
                  <a:cubicBezTo>
                    <a:pt x="5390" y="8644"/>
                    <a:pt x="5286" y="8805"/>
                    <a:pt x="5185" y="8958"/>
                  </a:cubicBezTo>
                  <a:cubicBezTo>
                    <a:pt x="4952" y="9312"/>
                    <a:pt x="4732" y="9646"/>
                    <a:pt x="4520" y="9974"/>
                  </a:cubicBezTo>
                  <a:cubicBezTo>
                    <a:pt x="4747" y="9574"/>
                    <a:pt x="5025" y="8999"/>
                    <a:pt x="5150" y="8429"/>
                  </a:cubicBezTo>
                  <a:cubicBezTo>
                    <a:pt x="5376" y="7385"/>
                    <a:pt x="5053" y="6244"/>
                    <a:pt x="4590" y="5969"/>
                  </a:cubicBezTo>
                  <a:cubicBezTo>
                    <a:pt x="4560" y="5952"/>
                    <a:pt x="4534" y="5943"/>
                    <a:pt x="4512" y="5943"/>
                  </a:cubicBezTo>
                  <a:cubicBezTo>
                    <a:pt x="4186" y="5943"/>
                    <a:pt x="4604" y="7705"/>
                    <a:pt x="4649" y="8669"/>
                  </a:cubicBezTo>
                  <a:cubicBezTo>
                    <a:pt x="4687" y="9449"/>
                    <a:pt x="4395" y="10113"/>
                    <a:pt x="4252" y="10391"/>
                  </a:cubicBezTo>
                  <a:cubicBezTo>
                    <a:pt x="3953" y="10857"/>
                    <a:pt x="3664" y="11316"/>
                    <a:pt x="3366" y="11807"/>
                  </a:cubicBezTo>
                  <a:cubicBezTo>
                    <a:pt x="3584" y="11236"/>
                    <a:pt x="3766" y="10471"/>
                    <a:pt x="3915" y="9706"/>
                  </a:cubicBezTo>
                  <a:cubicBezTo>
                    <a:pt x="4145" y="8537"/>
                    <a:pt x="3671" y="7615"/>
                    <a:pt x="3199" y="7514"/>
                  </a:cubicBezTo>
                  <a:cubicBezTo>
                    <a:pt x="3171" y="7508"/>
                    <a:pt x="3145" y="7505"/>
                    <a:pt x="3122" y="7505"/>
                  </a:cubicBezTo>
                  <a:cubicBezTo>
                    <a:pt x="2757" y="7505"/>
                    <a:pt x="3040" y="8289"/>
                    <a:pt x="3303" y="9775"/>
                  </a:cubicBezTo>
                  <a:cubicBezTo>
                    <a:pt x="3504" y="10906"/>
                    <a:pt x="3250" y="11821"/>
                    <a:pt x="3094" y="12253"/>
                  </a:cubicBezTo>
                  <a:cubicBezTo>
                    <a:pt x="2969" y="12458"/>
                    <a:pt x="2840" y="12670"/>
                    <a:pt x="2708" y="12893"/>
                  </a:cubicBezTo>
                  <a:cubicBezTo>
                    <a:pt x="2558" y="13147"/>
                    <a:pt x="2415" y="13428"/>
                    <a:pt x="2280" y="13717"/>
                  </a:cubicBezTo>
                  <a:cubicBezTo>
                    <a:pt x="2290" y="13428"/>
                    <a:pt x="2301" y="13001"/>
                    <a:pt x="2308" y="12527"/>
                  </a:cubicBezTo>
                  <a:cubicBezTo>
                    <a:pt x="2318" y="11999"/>
                    <a:pt x="2346" y="11480"/>
                    <a:pt x="2436" y="10962"/>
                  </a:cubicBezTo>
                  <a:cubicBezTo>
                    <a:pt x="2537" y="10360"/>
                    <a:pt x="2593" y="9591"/>
                    <a:pt x="2106" y="9125"/>
                  </a:cubicBezTo>
                  <a:cubicBezTo>
                    <a:pt x="2021" y="9044"/>
                    <a:pt x="1930" y="9001"/>
                    <a:pt x="1838" y="9001"/>
                  </a:cubicBezTo>
                  <a:cubicBezTo>
                    <a:pt x="1753" y="9001"/>
                    <a:pt x="1668" y="9039"/>
                    <a:pt x="1591" y="9118"/>
                  </a:cubicBezTo>
                  <a:cubicBezTo>
                    <a:pt x="1493" y="9219"/>
                    <a:pt x="1463" y="9365"/>
                    <a:pt x="1445" y="9504"/>
                  </a:cubicBezTo>
                  <a:cubicBezTo>
                    <a:pt x="1354" y="10273"/>
                    <a:pt x="1584" y="11098"/>
                    <a:pt x="1709" y="11853"/>
                  </a:cubicBezTo>
                  <a:cubicBezTo>
                    <a:pt x="1866" y="12781"/>
                    <a:pt x="2085" y="13547"/>
                    <a:pt x="2197" y="13898"/>
                  </a:cubicBezTo>
                  <a:cubicBezTo>
                    <a:pt x="2075" y="14170"/>
                    <a:pt x="1959" y="14444"/>
                    <a:pt x="1855" y="14712"/>
                  </a:cubicBezTo>
                  <a:cubicBezTo>
                    <a:pt x="1827" y="14671"/>
                    <a:pt x="1779" y="14591"/>
                    <a:pt x="1681" y="14444"/>
                  </a:cubicBezTo>
                  <a:cubicBezTo>
                    <a:pt x="1479" y="14125"/>
                    <a:pt x="1261" y="12263"/>
                    <a:pt x="1028" y="11393"/>
                  </a:cubicBezTo>
                  <a:cubicBezTo>
                    <a:pt x="889" y="10875"/>
                    <a:pt x="543" y="10505"/>
                    <a:pt x="295" y="10505"/>
                  </a:cubicBezTo>
                  <a:cubicBezTo>
                    <a:pt x="125" y="10505"/>
                    <a:pt x="1" y="10679"/>
                    <a:pt x="22" y="11098"/>
                  </a:cubicBezTo>
                  <a:cubicBezTo>
                    <a:pt x="71" y="12131"/>
                    <a:pt x="1438" y="14191"/>
                    <a:pt x="1438" y="14191"/>
                  </a:cubicBezTo>
                  <a:lnTo>
                    <a:pt x="1824" y="14793"/>
                  </a:lnTo>
                  <a:cubicBezTo>
                    <a:pt x="1413" y="15857"/>
                    <a:pt x="1149" y="16797"/>
                    <a:pt x="1149" y="16797"/>
                  </a:cubicBezTo>
                  <a:lnTo>
                    <a:pt x="1473" y="17015"/>
                  </a:lnTo>
                  <a:cubicBezTo>
                    <a:pt x="1473" y="17015"/>
                    <a:pt x="1389" y="16326"/>
                    <a:pt x="1953" y="14879"/>
                  </a:cubicBezTo>
                  <a:cubicBezTo>
                    <a:pt x="2022" y="14834"/>
                    <a:pt x="2186" y="14751"/>
                    <a:pt x="2537" y="14629"/>
                  </a:cubicBezTo>
                  <a:cubicBezTo>
                    <a:pt x="3671" y="14246"/>
                    <a:pt x="5296" y="14650"/>
                    <a:pt x="6083" y="13508"/>
                  </a:cubicBezTo>
                  <a:cubicBezTo>
                    <a:pt x="6271" y="13234"/>
                    <a:pt x="6267" y="12813"/>
                    <a:pt x="5898" y="12726"/>
                  </a:cubicBezTo>
                  <a:cubicBezTo>
                    <a:pt x="5855" y="12716"/>
                    <a:pt x="5811" y="12711"/>
                    <a:pt x="5765" y="12711"/>
                  </a:cubicBezTo>
                  <a:cubicBezTo>
                    <a:pt x="5526" y="12711"/>
                    <a:pt x="5255" y="12836"/>
                    <a:pt x="5074" y="12956"/>
                  </a:cubicBezTo>
                  <a:cubicBezTo>
                    <a:pt x="4353" y="13425"/>
                    <a:pt x="3759" y="13958"/>
                    <a:pt x="2920" y="14232"/>
                  </a:cubicBezTo>
                  <a:cubicBezTo>
                    <a:pt x="2882" y="14246"/>
                    <a:pt x="2335" y="14472"/>
                    <a:pt x="2054" y="14629"/>
                  </a:cubicBezTo>
                  <a:cubicBezTo>
                    <a:pt x="2134" y="14430"/>
                    <a:pt x="2227" y="14218"/>
                    <a:pt x="2335" y="13996"/>
                  </a:cubicBezTo>
                  <a:cubicBezTo>
                    <a:pt x="2593" y="13741"/>
                    <a:pt x="2871" y="13508"/>
                    <a:pt x="3163" y="13300"/>
                  </a:cubicBezTo>
                  <a:cubicBezTo>
                    <a:pt x="3943" y="12747"/>
                    <a:pt x="4941" y="12580"/>
                    <a:pt x="5759" y="12075"/>
                  </a:cubicBezTo>
                  <a:cubicBezTo>
                    <a:pt x="6009" y="11921"/>
                    <a:pt x="6465" y="11261"/>
                    <a:pt x="5870" y="11261"/>
                  </a:cubicBezTo>
                  <a:cubicBezTo>
                    <a:pt x="5861" y="11261"/>
                    <a:pt x="5852" y="11261"/>
                    <a:pt x="5842" y="11261"/>
                  </a:cubicBezTo>
                  <a:cubicBezTo>
                    <a:pt x="5557" y="11268"/>
                    <a:pt x="5140" y="11574"/>
                    <a:pt x="4886" y="11696"/>
                  </a:cubicBezTo>
                  <a:cubicBezTo>
                    <a:pt x="4165" y="12044"/>
                    <a:pt x="3421" y="12434"/>
                    <a:pt x="2850" y="13004"/>
                  </a:cubicBezTo>
                  <a:cubicBezTo>
                    <a:pt x="2885" y="12941"/>
                    <a:pt x="2920" y="12879"/>
                    <a:pt x="2955" y="12816"/>
                  </a:cubicBezTo>
                  <a:cubicBezTo>
                    <a:pt x="3118" y="12667"/>
                    <a:pt x="3867" y="11995"/>
                    <a:pt x="4837" y="11372"/>
                  </a:cubicBezTo>
                  <a:cubicBezTo>
                    <a:pt x="5933" y="10666"/>
                    <a:pt x="6959" y="10290"/>
                    <a:pt x="7120" y="9779"/>
                  </a:cubicBezTo>
                  <a:cubicBezTo>
                    <a:pt x="7162" y="9645"/>
                    <a:pt x="7104" y="9585"/>
                    <a:pt x="6972" y="9585"/>
                  </a:cubicBezTo>
                  <a:cubicBezTo>
                    <a:pt x="6600" y="9585"/>
                    <a:pt x="5642" y="10069"/>
                    <a:pt x="4722" y="10750"/>
                  </a:cubicBezTo>
                  <a:cubicBezTo>
                    <a:pt x="4030" y="11265"/>
                    <a:pt x="3553" y="11853"/>
                    <a:pt x="3265" y="12277"/>
                  </a:cubicBezTo>
                  <a:cubicBezTo>
                    <a:pt x="3619" y="11654"/>
                    <a:pt x="3992" y="11028"/>
                    <a:pt x="4350" y="10430"/>
                  </a:cubicBezTo>
                  <a:cubicBezTo>
                    <a:pt x="4562" y="10141"/>
                    <a:pt x="5153" y="9399"/>
                    <a:pt x="5972" y="9007"/>
                  </a:cubicBezTo>
                  <a:cubicBezTo>
                    <a:pt x="6998" y="8509"/>
                    <a:pt x="7836" y="8092"/>
                    <a:pt x="8159" y="7392"/>
                  </a:cubicBezTo>
                  <a:cubicBezTo>
                    <a:pt x="8300" y="7092"/>
                    <a:pt x="8306" y="6945"/>
                    <a:pt x="8184" y="6945"/>
                  </a:cubicBezTo>
                  <a:cubicBezTo>
                    <a:pt x="8023" y="6945"/>
                    <a:pt x="7639" y="7202"/>
                    <a:pt x="7050" y="7698"/>
                  </a:cubicBezTo>
                  <a:cubicBezTo>
                    <a:pt x="6340" y="8297"/>
                    <a:pt x="5370" y="9059"/>
                    <a:pt x="4778" y="9727"/>
                  </a:cubicBezTo>
                  <a:cubicBezTo>
                    <a:pt x="5066" y="9257"/>
                    <a:pt x="5341" y="8815"/>
                    <a:pt x="5592" y="8415"/>
                  </a:cubicBezTo>
                  <a:cubicBezTo>
                    <a:pt x="5888" y="8098"/>
                    <a:pt x="6664" y="7302"/>
                    <a:pt x="7429" y="6843"/>
                  </a:cubicBezTo>
                  <a:cubicBezTo>
                    <a:pt x="8403" y="6255"/>
                    <a:pt x="8866" y="5834"/>
                    <a:pt x="8477" y="5677"/>
                  </a:cubicBezTo>
                  <a:cubicBezTo>
                    <a:pt x="8461" y="5670"/>
                    <a:pt x="8442" y="5667"/>
                    <a:pt x="8420" y="5667"/>
                  </a:cubicBezTo>
                  <a:cubicBezTo>
                    <a:pt x="8076" y="5667"/>
                    <a:pt x="7036" y="6473"/>
                    <a:pt x="6271" y="7347"/>
                  </a:cubicBezTo>
                  <a:cubicBezTo>
                    <a:pt x="6486" y="7013"/>
                    <a:pt x="6653" y="6756"/>
                    <a:pt x="6754" y="6606"/>
                  </a:cubicBezTo>
                  <a:cubicBezTo>
                    <a:pt x="6799" y="6539"/>
                    <a:pt x="6844" y="6463"/>
                    <a:pt x="6893" y="6383"/>
                  </a:cubicBezTo>
                  <a:cubicBezTo>
                    <a:pt x="7262" y="6094"/>
                    <a:pt x="8118" y="5388"/>
                    <a:pt x="8991" y="4487"/>
                  </a:cubicBezTo>
                  <a:cubicBezTo>
                    <a:pt x="9985" y="3459"/>
                    <a:pt x="10586" y="2380"/>
                    <a:pt x="10303" y="2380"/>
                  </a:cubicBezTo>
                  <a:cubicBezTo>
                    <a:pt x="10258" y="2380"/>
                    <a:pt x="10191" y="2407"/>
                    <a:pt x="10101" y="2465"/>
                  </a:cubicBezTo>
                  <a:cubicBezTo>
                    <a:pt x="9489" y="2859"/>
                    <a:pt x="7937" y="5242"/>
                    <a:pt x="6949" y="6289"/>
                  </a:cubicBezTo>
                  <a:cubicBezTo>
                    <a:pt x="7064" y="6094"/>
                    <a:pt x="7182" y="5876"/>
                    <a:pt x="7293" y="5656"/>
                  </a:cubicBezTo>
                  <a:cubicBezTo>
                    <a:pt x="7446" y="5458"/>
                    <a:pt x="7631" y="5266"/>
                    <a:pt x="7756" y="5078"/>
                  </a:cubicBezTo>
                  <a:cubicBezTo>
                    <a:pt x="7951" y="4790"/>
                    <a:pt x="8135" y="4494"/>
                    <a:pt x="8302" y="4191"/>
                  </a:cubicBezTo>
                  <a:cubicBezTo>
                    <a:pt x="8560" y="3715"/>
                    <a:pt x="8786" y="3214"/>
                    <a:pt x="8928" y="2692"/>
                  </a:cubicBezTo>
                  <a:cubicBezTo>
                    <a:pt x="9095" y="2069"/>
                    <a:pt x="9137" y="1436"/>
                    <a:pt x="8943" y="816"/>
                  </a:cubicBezTo>
                  <a:cubicBezTo>
                    <a:pt x="8898" y="688"/>
                    <a:pt x="8677" y="0"/>
                    <a:pt x="844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9"/>
            <p:cNvSpPr/>
            <p:nvPr/>
          </p:nvSpPr>
          <p:spPr>
            <a:xfrm>
              <a:off x="2668117" y="4007296"/>
              <a:ext cx="713429" cy="1147013"/>
            </a:xfrm>
            <a:custGeom>
              <a:avLst/>
              <a:gdLst/>
              <a:ahLst/>
              <a:cxnLst/>
              <a:rect l="l" t="t" r="r" b="b"/>
              <a:pathLst>
                <a:path w="10585" h="17018" extrusionOk="0">
                  <a:moveTo>
                    <a:pt x="8444" y="0"/>
                  </a:moveTo>
                  <a:cubicBezTo>
                    <a:pt x="8400" y="0"/>
                    <a:pt x="8355" y="24"/>
                    <a:pt x="8311" y="81"/>
                  </a:cubicBezTo>
                  <a:cubicBezTo>
                    <a:pt x="8266" y="140"/>
                    <a:pt x="8252" y="213"/>
                    <a:pt x="8242" y="286"/>
                  </a:cubicBezTo>
                  <a:cubicBezTo>
                    <a:pt x="8127" y="982"/>
                    <a:pt x="8193" y="1668"/>
                    <a:pt x="8158" y="2367"/>
                  </a:cubicBezTo>
                  <a:cubicBezTo>
                    <a:pt x="8102" y="3411"/>
                    <a:pt x="7483" y="5014"/>
                    <a:pt x="7205" y="5690"/>
                  </a:cubicBezTo>
                  <a:cubicBezTo>
                    <a:pt x="7145" y="5794"/>
                    <a:pt x="7069" y="5919"/>
                    <a:pt x="6982" y="6069"/>
                  </a:cubicBezTo>
                  <a:cubicBezTo>
                    <a:pt x="7434" y="4879"/>
                    <a:pt x="7316" y="3282"/>
                    <a:pt x="6898" y="2889"/>
                  </a:cubicBezTo>
                  <a:cubicBezTo>
                    <a:pt x="6827" y="2822"/>
                    <a:pt x="6769" y="2791"/>
                    <a:pt x="6725" y="2791"/>
                  </a:cubicBezTo>
                  <a:cubicBezTo>
                    <a:pt x="6450" y="2791"/>
                    <a:pt x="6650" y="3968"/>
                    <a:pt x="6791" y="5004"/>
                  </a:cubicBezTo>
                  <a:cubicBezTo>
                    <a:pt x="6895" y="5783"/>
                    <a:pt x="6766" y="6316"/>
                    <a:pt x="6662" y="6594"/>
                  </a:cubicBezTo>
                  <a:cubicBezTo>
                    <a:pt x="6467" y="6918"/>
                    <a:pt x="6245" y="7283"/>
                    <a:pt x="6018" y="7652"/>
                  </a:cubicBezTo>
                  <a:cubicBezTo>
                    <a:pt x="5980" y="7700"/>
                    <a:pt x="5941" y="7749"/>
                    <a:pt x="5907" y="7798"/>
                  </a:cubicBezTo>
                  <a:cubicBezTo>
                    <a:pt x="6029" y="7548"/>
                    <a:pt x="6143" y="7273"/>
                    <a:pt x="6196" y="7022"/>
                  </a:cubicBezTo>
                  <a:cubicBezTo>
                    <a:pt x="6350" y="6319"/>
                    <a:pt x="5971" y="4728"/>
                    <a:pt x="5400" y="4728"/>
                  </a:cubicBezTo>
                  <a:cubicBezTo>
                    <a:pt x="5392" y="4728"/>
                    <a:pt x="5383" y="4729"/>
                    <a:pt x="5374" y="4729"/>
                  </a:cubicBezTo>
                  <a:cubicBezTo>
                    <a:pt x="4793" y="4778"/>
                    <a:pt x="5472" y="5770"/>
                    <a:pt x="5705" y="6764"/>
                  </a:cubicBezTo>
                  <a:cubicBezTo>
                    <a:pt x="5865" y="7447"/>
                    <a:pt x="5674" y="8066"/>
                    <a:pt x="5538" y="8386"/>
                  </a:cubicBezTo>
                  <a:cubicBezTo>
                    <a:pt x="5524" y="8417"/>
                    <a:pt x="5511" y="8445"/>
                    <a:pt x="5500" y="8476"/>
                  </a:cubicBezTo>
                  <a:cubicBezTo>
                    <a:pt x="5392" y="8643"/>
                    <a:pt x="5288" y="8803"/>
                    <a:pt x="5187" y="8956"/>
                  </a:cubicBezTo>
                  <a:cubicBezTo>
                    <a:pt x="4954" y="9311"/>
                    <a:pt x="4731" y="9645"/>
                    <a:pt x="4519" y="9976"/>
                  </a:cubicBezTo>
                  <a:cubicBezTo>
                    <a:pt x="4748" y="9572"/>
                    <a:pt x="5027" y="8998"/>
                    <a:pt x="5152" y="8431"/>
                  </a:cubicBezTo>
                  <a:cubicBezTo>
                    <a:pt x="5378" y="7384"/>
                    <a:pt x="5051" y="6246"/>
                    <a:pt x="4589" y="5971"/>
                  </a:cubicBezTo>
                  <a:cubicBezTo>
                    <a:pt x="4559" y="5953"/>
                    <a:pt x="4532" y="5945"/>
                    <a:pt x="4510" y="5945"/>
                  </a:cubicBezTo>
                  <a:cubicBezTo>
                    <a:pt x="4185" y="5945"/>
                    <a:pt x="4605" y="7705"/>
                    <a:pt x="4651" y="8671"/>
                  </a:cubicBezTo>
                  <a:cubicBezTo>
                    <a:pt x="4689" y="9447"/>
                    <a:pt x="4397" y="10112"/>
                    <a:pt x="4251" y="10390"/>
                  </a:cubicBezTo>
                  <a:cubicBezTo>
                    <a:pt x="3955" y="10856"/>
                    <a:pt x="3666" y="11315"/>
                    <a:pt x="3367" y="11806"/>
                  </a:cubicBezTo>
                  <a:cubicBezTo>
                    <a:pt x="3587" y="11235"/>
                    <a:pt x="3767" y="10470"/>
                    <a:pt x="3917" y="9708"/>
                  </a:cubicBezTo>
                  <a:cubicBezTo>
                    <a:pt x="4143" y="8539"/>
                    <a:pt x="3674" y="7614"/>
                    <a:pt x="3197" y="7513"/>
                  </a:cubicBezTo>
                  <a:cubicBezTo>
                    <a:pt x="3169" y="7506"/>
                    <a:pt x="3144" y="7503"/>
                    <a:pt x="3121" y="7503"/>
                  </a:cubicBezTo>
                  <a:cubicBezTo>
                    <a:pt x="2759" y="7503"/>
                    <a:pt x="3043" y="8287"/>
                    <a:pt x="3304" y="9774"/>
                  </a:cubicBezTo>
                  <a:cubicBezTo>
                    <a:pt x="3507" y="10905"/>
                    <a:pt x="3253" y="11824"/>
                    <a:pt x="3096" y="12251"/>
                  </a:cubicBezTo>
                  <a:cubicBezTo>
                    <a:pt x="2970" y="12457"/>
                    <a:pt x="2842" y="12672"/>
                    <a:pt x="2710" y="12892"/>
                  </a:cubicBezTo>
                  <a:cubicBezTo>
                    <a:pt x="2560" y="13145"/>
                    <a:pt x="2418" y="13427"/>
                    <a:pt x="2282" y="13719"/>
                  </a:cubicBezTo>
                  <a:cubicBezTo>
                    <a:pt x="2288" y="13427"/>
                    <a:pt x="2302" y="12999"/>
                    <a:pt x="2309" y="12526"/>
                  </a:cubicBezTo>
                  <a:cubicBezTo>
                    <a:pt x="2320" y="12001"/>
                    <a:pt x="2348" y="11482"/>
                    <a:pt x="2439" y="10960"/>
                  </a:cubicBezTo>
                  <a:cubicBezTo>
                    <a:pt x="2539" y="10362"/>
                    <a:pt x="2591" y="9590"/>
                    <a:pt x="2108" y="9127"/>
                  </a:cubicBezTo>
                  <a:cubicBezTo>
                    <a:pt x="2023" y="9044"/>
                    <a:pt x="1930" y="9000"/>
                    <a:pt x="1838" y="9000"/>
                  </a:cubicBezTo>
                  <a:cubicBezTo>
                    <a:pt x="1753" y="9000"/>
                    <a:pt x="1668" y="9038"/>
                    <a:pt x="1593" y="9117"/>
                  </a:cubicBezTo>
                  <a:cubicBezTo>
                    <a:pt x="1495" y="9221"/>
                    <a:pt x="1464" y="9364"/>
                    <a:pt x="1447" y="9502"/>
                  </a:cubicBezTo>
                  <a:cubicBezTo>
                    <a:pt x="1356" y="10271"/>
                    <a:pt x="1583" y="11096"/>
                    <a:pt x="1711" y="11851"/>
                  </a:cubicBezTo>
                  <a:cubicBezTo>
                    <a:pt x="1867" y="12784"/>
                    <a:pt x="2087" y="13545"/>
                    <a:pt x="2198" y="13900"/>
                  </a:cubicBezTo>
                  <a:cubicBezTo>
                    <a:pt x="2076" y="14168"/>
                    <a:pt x="1962" y="14443"/>
                    <a:pt x="1857" y="14711"/>
                  </a:cubicBezTo>
                  <a:cubicBezTo>
                    <a:pt x="1829" y="14669"/>
                    <a:pt x="1781" y="14592"/>
                    <a:pt x="1683" y="14443"/>
                  </a:cubicBezTo>
                  <a:cubicBezTo>
                    <a:pt x="1478" y="14127"/>
                    <a:pt x="1262" y="12262"/>
                    <a:pt x="1029" y="11392"/>
                  </a:cubicBezTo>
                  <a:cubicBezTo>
                    <a:pt x="889" y="10874"/>
                    <a:pt x="543" y="10504"/>
                    <a:pt x="295" y="10504"/>
                  </a:cubicBezTo>
                  <a:cubicBezTo>
                    <a:pt x="125" y="10504"/>
                    <a:pt x="0" y="10679"/>
                    <a:pt x="20" y="11100"/>
                  </a:cubicBezTo>
                  <a:cubicBezTo>
                    <a:pt x="72" y="12129"/>
                    <a:pt x="1440" y="14193"/>
                    <a:pt x="1440" y="14193"/>
                  </a:cubicBezTo>
                  <a:lnTo>
                    <a:pt x="1826" y="14791"/>
                  </a:lnTo>
                  <a:cubicBezTo>
                    <a:pt x="1416" y="15859"/>
                    <a:pt x="1151" y="16799"/>
                    <a:pt x="1151" y="16799"/>
                  </a:cubicBezTo>
                  <a:lnTo>
                    <a:pt x="1474" y="17017"/>
                  </a:lnTo>
                  <a:cubicBezTo>
                    <a:pt x="1474" y="17017"/>
                    <a:pt x="1391" y="16325"/>
                    <a:pt x="1954" y="14878"/>
                  </a:cubicBezTo>
                  <a:cubicBezTo>
                    <a:pt x="2024" y="14833"/>
                    <a:pt x="2184" y="14749"/>
                    <a:pt x="2539" y="14628"/>
                  </a:cubicBezTo>
                  <a:cubicBezTo>
                    <a:pt x="3674" y="14245"/>
                    <a:pt x="5294" y="14648"/>
                    <a:pt x="6081" y="13510"/>
                  </a:cubicBezTo>
                  <a:cubicBezTo>
                    <a:pt x="6272" y="13236"/>
                    <a:pt x="6265" y="12811"/>
                    <a:pt x="5896" y="12725"/>
                  </a:cubicBezTo>
                  <a:cubicBezTo>
                    <a:pt x="5854" y="12715"/>
                    <a:pt x="5809" y="12710"/>
                    <a:pt x="5764" y="12710"/>
                  </a:cubicBezTo>
                  <a:cubicBezTo>
                    <a:pt x="5526" y="12710"/>
                    <a:pt x="5256" y="12834"/>
                    <a:pt x="5076" y="12954"/>
                  </a:cubicBezTo>
                  <a:cubicBezTo>
                    <a:pt x="4355" y="13427"/>
                    <a:pt x="3760" y="13960"/>
                    <a:pt x="2922" y="14231"/>
                  </a:cubicBezTo>
                  <a:cubicBezTo>
                    <a:pt x="2884" y="14245"/>
                    <a:pt x="2338" y="14471"/>
                    <a:pt x="2055" y="14628"/>
                  </a:cubicBezTo>
                  <a:cubicBezTo>
                    <a:pt x="2135" y="14429"/>
                    <a:pt x="2230" y="14220"/>
                    <a:pt x="2338" y="13995"/>
                  </a:cubicBezTo>
                  <a:cubicBezTo>
                    <a:pt x="2595" y="13744"/>
                    <a:pt x="2873" y="13507"/>
                    <a:pt x="3165" y="13298"/>
                  </a:cubicBezTo>
                  <a:cubicBezTo>
                    <a:pt x="3945" y="12749"/>
                    <a:pt x="4944" y="12578"/>
                    <a:pt x="5761" y="12074"/>
                  </a:cubicBezTo>
                  <a:cubicBezTo>
                    <a:pt x="6008" y="11923"/>
                    <a:pt x="6463" y="11260"/>
                    <a:pt x="5869" y="11260"/>
                  </a:cubicBezTo>
                  <a:cubicBezTo>
                    <a:pt x="5860" y="11260"/>
                    <a:pt x="5851" y="11260"/>
                    <a:pt x="5841" y="11260"/>
                  </a:cubicBezTo>
                  <a:cubicBezTo>
                    <a:pt x="5559" y="11270"/>
                    <a:pt x="5141" y="11573"/>
                    <a:pt x="4888" y="11698"/>
                  </a:cubicBezTo>
                  <a:cubicBezTo>
                    <a:pt x="4167" y="12046"/>
                    <a:pt x="3423" y="12432"/>
                    <a:pt x="2852" y="13003"/>
                  </a:cubicBezTo>
                  <a:cubicBezTo>
                    <a:pt x="2887" y="12943"/>
                    <a:pt x="2922" y="12877"/>
                    <a:pt x="2956" y="12815"/>
                  </a:cubicBezTo>
                  <a:cubicBezTo>
                    <a:pt x="3120" y="12669"/>
                    <a:pt x="3868" y="11994"/>
                    <a:pt x="4835" y="11371"/>
                  </a:cubicBezTo>
                  <a:cubicBezTo>
                    <a:pt x="5935" y="10665"/>
                    <a:pt x="6961" y="10289"/>
                    <a:pt x="7121" y="9778"/>
                  </a:cubicBezTo>
                  <a:cubicBezTo>
                    <a:pt x="7163" y="9644"/>
                    <a:pt x="7104" y="9584"/>
                    <a:pt x="6972" y="9584"/>
                  </a:cubicBezTo>
                  <a:cubicBezTo>
                    <a:pt x="6599" y="9584"/>
                    <a:pt x="5642" y="10067"/>
                    <a:pt x="4724" y="10748"/>
                  </a:cubicBezTo>
                  <a:cubicBezTo>
                    <a:pt x="4032" y="11263"/>
                    <a:pt x="3552" y="11851"/>
                    <a:pt x="3266" y="12275"/>
                  </a:cubicBezTo>
                  <a:cubicBezTo>
                    <a:pt x="3621" y="11652"/>
                    <a:pt x="3993" y="11030"/>
                    <a:pt x="4352" y="10432"/>
                  </a:cubicBezTo>
                  <a:cubicBezTo>
                    <a:pt x="4564" y="10139"/>
                    <a:pt x="5156" y="9402"/>
                    <a:pt x="5970" y="9005"/>
                  </a:cubicBezTo>
                  <a:cubicBezTo>
                    <a:pt x="6999" y="8508"/>
                    <a:pt x="7834" y="8094"/>
                    <a:pt x="8162" y="7391"/>
                  </a:cubicBezTo>
                  <a:cubicBezTo>
                    <a:pt x="8302" y="7090"/>
                    <a:pt x="8308" y="6944"/>
                    <a:pt x="8186" y="6944"/>
                  </a:cubicBezTo>
                  <a:cubicBezTo>
                    <a:pt x="8025" y="6944"/>
                    <a:pt x="7641" y="7201"/>
                    <a:pt x="7052" y="7697"/>
                  </a:cubicBezTo>
                  <a:cubicBezTo>
                    <a:pt x="6342" y="8296"/>
                    <a:pt x="5371" y="9061"/>
                    <a:pt x="4780" y="9725"/>
                  </a:cubicBezTo>
                  <a:cubicBezTo>
                    <a:pt x="5069" y="9256"/>
                    <a:pt x="5344" y="8813"/>
                    <a:pt x="5591" y="8417"/>
                  </a:cubicBezTo>
                  <a:cubicBezTo>
                    <a:pt x="5890" y="8097"/>
                    <a:pt x="6665" y="7300"/>
                    <a:pt x="7431" y="6841"/>
                  </a:cubicBezTo>
                  <a:cubicBezTo>
                    <a:pt x="8401" y="6257"/>
                    <a:pt x="8868" y="5836"/>
                    <a:pt x="8478" y="5676"/>
                  </a:cubicBezTo>
                  <a:cubicBezTo>
                    <a:pt x="8462" y="5669"/>
                    <a:pt x="8443" y="5666"/>
                    <a:pt x="8422" y="5666"/>
                  </a:cubicBezTo>
                  <a:cubicBezTo>
                    <a:pt x="8078" y="5666"/>
                    <a:pt x="7038" y="6472"/>
                    <a:pt x="6272" y="7346"/>
                  </a:cubicBezTo>
                  <a:cubicBezTo>
                    <a:pt x="6488" y="7012"/>
                    <a:pt x="6655" y="6754"/>
                    <a:pt x="6752" y="6605"/>
                  </a:cubicBezTo>
                  <a:cubicBezTo>
                    <a:pt x="6801" y="6538"/>
                    <a:pt x="6847" y="6462"/>
                    <a:pt x="6895" y="6382"/>
                  </a:cubicBezTo>
                  <a:cubicBezTo>
                    <a:pt x="7261" y="6093"/>
                    <a:pt x="8120" y="5387"/>
                    <a:pt x="8989" y="4489"/>
                  </a:cubicBezTo>
                  <a:cubicBezTo>
                    <a:pt x="9987" y="3459"/>
                    <a:pt x="10585" y="2379"/>
                    <a:pt x="10302" y="2379"/>
                  </a:cubicBezTo>
                  <a:cubicBezTo>
                    <a:pt x="10257" y="2379"/>
                    <a:pt x="10190" y="2406"/>
                    <a:pt x="10100" y="2464"/>
                  </a:cubicBezTo>
                  <a:cubicBezTo>
                    <a:pt x="9487" y="2857"/>
                    <a:pt x="7939" y="5240"/>
                    <a:pt x="6951" y="6292"/>
                  </a:cubicBezTo>
                  <a:cubicBezTo>
                    <a:pt x="7065" y="6093"/>
                    <a:pt x="7181" y="5874"/>
                    <a:pt x="7295" y="5655"/>
                  </a:cubicBezTo>
                  <a:cubicBezTo>
                    <a:pt x="7449" y="5457"/>
                    <a:pt x="7629" y="5265"/>
                    <a:pt x="7758" y="5077"/>
                  </a:cubicBezTo>
                  <a:cubicBezTo>
                    <a:pt x="7953" y="4789"/>
                    <a:pt x="8137" y="4496"/>
                    <a:pt x="8300" y="4190"/>
                  </a:cubicBezTo>
                  <a:cubicBezTo>
                    <a:pt x="8562" y="3713"/>
                    <a:pt x="8788" y="3216"/>
                    <a:pt x="8927" y="2690"/>
                  </a:cubicBezTo>
                  <a:cubicBezTo>
                    <a:pt x="9098" y="2067"/>
                    <a:pt x="9139" y="1435"/>
                    <a:pt x="8941" y="818"/>
                  </a:cubicBezTo>
                  <a:cubicBezTo>
                    <a:pt x="8900" y="687"/>
                    <a:pt x="8679" y="0"/>
                    <a:pt x="844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9"/>
            <p:cNvSpPr/>
            <p:nvPr/>
          </p:nvSpPr>
          <p:spPr>
            <a:xfrm>
              <a:off x="6299784" y="1167846"/>
              <a:ext cx="1892188" cy="450973"/>
            </a:xfrm>
            <a:custGeom>
              <a:avLst/>
              <a:gdLst/>
              <a:ahLst/>
              <a:cxnLst/>
              <a:rect l="l" t="t" r="r" b="b"/>
              <a:pathLst>
                <a:path w="28074" h="6691" extrusionOk="0">
                  <a:moveTo>
                    <a:pt x="19903" y="0"/>
                  </a:moveTo>
                  <a:cubicBezTo>
                    <a:pt x="17565" y="0"/>
                    <a:pt x="17945" y="2321"/>
                    <a:pt x="16231" y="2965"/>
                  </a:cubicBezTo>
                  <a:cubicBezTo>
                    <a:pt x="15963" y="3065"/>
                    <a:pt x="15721" y="3107"/>
                    <a:pt x="15498" y="3107"/>
                  </a:cubicBezTo>
                  <a:cubicBezTo>
                    <a:pt x="14413" y="3107"/>
                    <a:pt x="13764" y="2128"/>
                    <a:pt x="12749" y="2128"/>
                  </a:cubicBezTo>
                  <a:cubicBezTo>
                    <a:pt x="12602" y="2128"/>
                    <a:pt x="12447" y="2149"/>
                    <a:pt x="12282" y="2196"/>
                  </a:cubicBezTo>
                  <a:cubicBezTo>
                    <a:pt x="10747" y="2634"/>
                    <a:pt x="11735" y="3841"/>
                    <a:pt x="10420" y="4280"/>
                  </a:cubicBezTo>
                  <a:cubicBezTo>
                    <a:pt x="10203" y="4352"/>
                    <a:pt x="10024" y="4380"/>
                    <a:pt x="9869" y="4380"/>
                  </a:cubicBezTo>
                  <a:cubicBezTo>
                    <a:pt x="9372" y="4380"/>
                    <a:pt x="9112" y="4098"/>
                    <a:pt x="8573" y="4098"/>
                  </a:cubicBezTo>
                  <a:cubicBezTo>
                    <a:pt x="8258" y="4098"/>
                    <a:pt x="7848" y="4194"/>
                    <a:pt x="7240" y="4499"/>
                  </a:cubicBezTo>
                  <a:cubicBezTo>
                    <a:pt x="5264" y="5487"/>
                    <a:pt x="4826" y="5814"/>
                    <a:pt x="4387" y="5926"/>
                  </a:cubicBezTo>
                  <a:cubicBezTo>
                    <a:pt x="3949" y="6033"/>
                    <a:pt x="0" y="6690"/>
                    <a:pt x="0" y="6690"/>
                  </a:cubicBezTo>
                  <a:lnTo>
                    <a:pt x="27308" y="6690"/>
                  </a:lnTo>
                  <a:cubicBezTo>
                    <a:pt x="27308" y="6690"/>
                    <a:pt x="28074" y="4280"/>
                    <a:pt x="26540" y="3291"/>
                  </a:cubicBezTo>
                  <a:cubicBezTo>
                    <a:pt x="26028" y="2963"/>
                    <a:pt x="25699" y="2878"/>
                    <a:pt x="25427" y="2878"/>
                  </a:cubicBezTo>
                  <a:cubicBezTo>
                    <a:pt x="25134" y="2878"/>
                    <a:pt x="24906" y="2977"/>
                    <a:pt x="24588" y="2977"/>
                  </a:cubicBezTo>
                  <a:cubicBezTo>
                    <a:pt x="24314" y="2977"/>
                    <a:pt x="23974" y="2904"/>
                    <a:pt x="23467" y="2634"/>
                  </a:cubicBezTo>
                  <a:cubicBezTo>
                    <a:pt x="23467" y="2634"/>
                    <a:pt x="22590" y="112"/>
                    <a:pt x="20069" y="4"/>
                  </a:cubicBezTo>
                  <a:cubicBezTo>
                    <a:pt x="20012" y="1"/>
                    <a:pt x="19957" y="0"/>
                    <a:pt x="19903" y="0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9"/>
            <p:cNvSpPr/>
            <p:nvPr/>
          </p:nvSpPr>
          <p:spPr>
            <a:xfrm>
              <a:off x="1364814" y="1549600"/>
              <a:ext cx="1544673" cy="368206"/>
            </a:xfrm>
            <a:custGeom>
              <a:avLst/>
              <a:gdLst/>
              <a:ahLst/>
              <a:cxnLst/>
              <a:rect l="l" t="t" r="r" b="b"/>
              <a:pathLst>
                <a:path w="22918" h="5463" extrusionOk="0">
                  <a:moveTo>
                    <a:pt x="16250" y="1"/>
                  </a:moveTo>
                  <a:cubicBezTo>
                    <a:pt x="14339" y="1"/>
                    <a:pt x="14650" y="1894"/>
                    <a:pt x="13249" y="2418"/>
                  </a:cubicBezTo>
                  <a:cubicBezTo>
                    <a:pt x="13029" y="2501"/>
                    <a:pt x="12831" y="2535"/>
                    <a:pt x="12648" y="2535"/>
                  </a:cubicBezTo>
                  <a:cubicBezTo>
                    <a:pt x="11763" y="2535"/>
                    <a:pt x="11234" y="1737"/>
                    <a:pt x="10407" y="1737"/>
                  </a:cubicBezTo>
                  <a:cubicBezTo>
                    <a:pt x="10288" y="1737"/>
                    <a:pt x="10162" y="1754"/>
                    <a:pt x="10027" y="1792"/>
                  </a:cubicBezTo>
                  <a:cubicBezTo>
                    <a:pt x="8771" y="2150"/>
                    <a:pt x="9579" y="3135"/>
                    <a:pt x="8503" y="3493"/>
                  </a:cubicBezTo>
                  <a:cubicBezTo>
                    <a:pt x="8326" y="3552"/>
                    <a:pt x="8180" y="3575"/>
                    <a:pt x="8054" y="3575"/>
                  </a:cubicBezTo>
                  <a:cubicBezTo>
                    <a:pt x="7651" y="3575"/>
                    <a:pt x="7437" y="3347"/>
                    <a:pt x="6998" y="3347"/>
                  </a:cubicBezTo>
                  <a:cubicBezTo>
                    <a:pt x="6740" y="3347"/>
                    <a:pt x="6405" y="3425"/>
                    <a:pt x="5908" y="3674"/>
                  </a:cubicBezTo>
                  <a:cubicBezTo>
                    <a:pt x="4297" y="4478"/>
                    <a:pt x="3938" y="4746"/>
                    <a:pt x="3580" y="4837"/>
                  </a:cubicBezTo>
                  <a:cubicBezTo>
                    <a:pt x="3222" y="4927"/>
                    <a:pt x="1" y="5463"/>
                    <a:pt x="1" y="5463"/>
                  </a:cubicBezTo>
                  <a:lnTo>
                    <a:pt x="22292" y="5463"/>
                  </a:lnTo>
                  <a:cubicBezTo>
                    <a:pt x="22292" y="5463"/>
                    <a:pt x="22918" y="3493"/>
                    <a:pt x="21665" y="2690"/>
                  </a:cubicBezTo>
                  <a:cubicBezTo>
                    <a:pt x="21246" y="2420"/>
                    <a:pt x="20976" y="2350"/>
                    <a:pt x="20753" y="2350"/>
                  </a:cubicBezTo>
                  <a:cubicBezTo>
                    <a:pt x="20515" y="2350"/>
                    <a:pt x="20330" y="2430"/>
                    <a:pt x="20071" y="2430"/>
                  </a:cubicBezTo>
                  <a:cubicBezTo>
                    <a:pt x="19848" y="2430"/>
                    <a:pt x="19570" y="2371"/>
                    <a:pt x="19156" y="2150"/>
                  </a:cubicBezTo>
                  <a:cubicBezTo>
                    <a:pt x="19156" y="2150"/>
                    <a:pt x="18440" y="90"/>
                    <a:pt x="16384" y="4"/>
                  </a:cubicBezTo>
                  <a:cubicBezTo>
                    <a:pt x="16338" y="2"/>
                    <a:pt x="16293" y="1"/>
                    <a:pt x="16250" y="1"/>
                  </a:cubicBezTo>
                  <a:close/>
                </a:path>
              </a:pathLst>
            </a:custGeom>
            <a:solidFill>
              <a:srgbClr val="F796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D1F4D8F5-6306-41A3-BF9D-6D4D9F49F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7390" y="3256602"/>
            <a:ext cx="7368600" cy="909900"/>
          </a:xfrm>
        </p:spPr>
        <p:txBody>
          <a:bodyPr/>
          <a:lstStyle/>
          <a:p>
            <a:r>
              <a:rPr lang="th-TH" sz="4400" dirty="0"/>
              <a:t>ขั้นตอนการประเมินบุคคล           และผลงานเพื่อแต่งตั้งให้ดำรงตำแหน่งประเภทวิชาการ          ระดับชำนาญการ และเพื่อขอรับเงินประจำตำแหน่ง</a:t>
            </a:r>
            <a:endParaRPr lang="en-US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Picture 281">
            <a:extLst>
              <a:ext uri="{FF2B5EF4-FFF2-40B4-BE49-F238E27FC236}">
                <a16:creationId xmlns:a16="http://schemas.microsoft.com/office/drawing/2014/main" id="{39BEEC54-8279-48E8-A942-C0DEDBCA6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294" y="160324"/>
            <a:ext cx="1005470" cy="486880"/>
          </a:xfrm>
          <a:prstGeom prst="rect">
            <a:avLst/>
          </a:prstGeom>
        </p:spPr>
      </p:pic>
      <p:sp>
        <p:nvSpPr>
          <p:cNvPr id="283" name="TextBox 282">
            <a:extLst>
              <a:ext uri="{FF2B5EF4-FFF2-40B4-BE49-F238E27FC236}">
                <a16:creationId xmlns:a16="http://schemas.microsoft.com/office/drawing/2014/main" id="{3FE44A5C-A69A-4EED-A7EC-DD61D999E69C}"/>
              </a:ext>
            </a:extLst>
          </p:cNvPr>
          <p:cNvSpPr txBox="1"/>
          <p:nvPr/>
        </p:nvSpPr>
        <p:spPr>
          <a:xfrm>
            <a:off x="1319712" y="179085"/>
            <a:ext cx="4056596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6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4 ขั้นตอนง่าย ๆ สำหรับการประเมินผลงาน</a:t>
            </a:r>
            <a:endParaRPr lang="en-US" sz="16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pic>
        <p:nvPicPr>
          <p:cNvPr id="284" name="Picture 283" descr="Shape, arrow&#10;&#10;Description automatically generated">
            <a:extLst>
              <a:ext uri="{FF2B5EF4-FFF2-40B4-BE49-F238E27FC236}">
                <a16:creationId xmlns:a16="http://schemas.microsoft.com/office/drawing/2014/main" id="{E89F8D5A-9D8C-4312-9475-2F59EBA33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1322" y="1492984"/>
            <a:ext cx="2790637" cy="2790637"/>
          </a:xfrm>
          <a:prstGeom prst="rect">
            <a:avLst/>
          </a:prstGeom>
        </p:spPr>
      </p:pic>
      <p:pic>
        <p:nvPicPr>
          <p:cNvPr id="285" name="Graphic 284" descr="Badge 1 with solid fill">
            <a:extLst>
              <a:ext uri="{FF2B5EF4-FFF2-40B4-BE49-F238E27FC236}">
                <a16:creationId xmlns:a16="http://schemas.microsoft.com/office/drawing/2014/main" id="{982D93B1-2A9F-4598-A43E-95D929E151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62911" y="2206988"/>
            <a:ext cx="1310872" cy="131087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86" name="Graphic 285" descr="Badge with solid fill">
            <a:extLst>
              <a:ext uri="{FF2B5EF4-FFF2-40B4-BE49-F238E27FC236}">
                <a16:creationId xmlns:a16="http://schemas.microsoft.com/office/drawing/2014/main" id="{8031D9BD-A813-45EC-A903-2E73D268E6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5352" y="529482"/>
            <a:ext cx="1227255" cy="1227255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7" name="Graphic 286" descr="Badge 3 with solid fill">
            <a:extLst>
              <a:ext uri="{FF2B5EF4-FFF2-40B4-BE49-F238E27FC236}">
                <a16:creationId xmlns:a16="http://schemas.microsoft.com/office/drawing/2014/main" id="{EC374F40-E740-4973-8CE3-CC652D794C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29034" y="2251453"/>
            <a:ext cx="1221942" cy="122194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88" name="Graphic 287" descr="Badge 4 with solid fill">
            <a:extLst>
              <a:ext uri="{FF2B5EF4-FFF2-40B4-BE49-F238E27FC236}">
                <a16:creationId xmlns:a16="http://schemas.microsoft.com/office/drawing/2014/main" id="{F4AD9D68-823D-4F2C-B440-CC336697FD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04438" y="4096467"/>
            <a:ext cx="1175922" cy="117592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89" name="TextBox 288">
            <a:extLst>
              <a:ext uri="{FF2B5EF4-FFF2-40B4-BE49-F238E27FC236}">
                <a16:creationId xmlns:a16="http://schemas.microsoft.com/office/drawing/2014/main" id="{4F9CEBC5-FCA0-41F3-911F-3E33F95A05A8}"/>
              </a:ext>
            </a:extLst>
          </p:cNvPr>
          <p:cNvSpPr txBox="1"/>
          <p:nvPr/>
        </p:nvSpPr>
        <p:spPr>
          <a:xfrm>
            <a:off x="3553792" y="2251453"/>
            <a:ext cx="185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rgbClr val="54627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</a:t>
            </a:r>
          </a:p>
          <a:p>
            <a:pPr algn="ctr"/>
            <a:r>
              <a:rPr lang="th-TH" sz="3600" b="1" dirty="0">
                <a:solidFill>
                  <a:srgbClr val="54627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การทำงาน</a:t>
            </a:r>
            <a:endParaRPr lang="en-TH" sz="3600" b="1" dirty="0">
              <a:solidFill>
                <a:srgbClr val="54627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0" name="Google Shape;342;p31">
            <a:extLst>
              <a:ext uri="{FF2B5EF4-FFF2-40B4-BE49-F238E27FC236}">
                <a16:creationId xmlns:a16="http://schemas.microsoft.com/office/drawing/2014/main" id="{63397953-1E11-4A48-B86C-77DF8852FF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263283" y="1498235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1800" dirty="0">
                <a:solidFill>
                  <a:srgbClr val="434343"/>
                </a:solidFill>
              </a:rPr>
              <a:t>ตรวจสอบคุณสมบัติ</a:t>
            </a:r>
            <a:endParaRPr sz="1800" dirty="0">
              <a:solidFill>
                <a:srgbClr val="434343"/>
              </a:solidFill>
            </a:endParaRPr>
          </a:p>
        </p:txBody>
      </p:sp>
      <p:sp>
        <p:nvSpPr>
          <p:cNvPr id="291" name="Google Shape;339;p31">
            <a:extLst>
              <a:ext uri="{FF2B5EF4-FFF2-40B4-BE49-F238E27FC236}">
                <a16:creationId xmlns:a16="http://schemas.microsoft.com/office/drawing/2014/main" id="{409C2F0C-3C52-4ADD-81CD-FA8431CC5F07}"/>
              </a:ext>
            </a:extLst>
          </p:cNvPr>
          <p:cNvSpPr txBox="1">
            <a:spLocks/>
          </p:cNvSpPr>
          <p:nvPr/>
        </p:nvSpPr>
        <p:spPr>
          <a:xfrm>
            <a:off x="5592983" y="1876688"/>
            <a:ext cx="1911900" cy="330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dirty="0">
                <a:solidFill>
                  <a:srgbClr val="434343"/>
                </a:solidFill>
              </a:rPr>
              <a:t>ของผู้เข้ารับการประเมิน</a:t>
            </a:r>
          </a:p>
        </p:txBody>
      </p:sp>
      <p:sp>
        <p:nvSpPr>
          <p:cNvPr id="292" name="Google Shape;343;p31">
            <a:extLst>
              <a:ext uri="{FF2B5EF4-FFF2-40B4-BE49-F238E27FC236}">
                <a16:creationId xmlns:a16="http://schemas.microsoft.com/office/drawing/2014/main" id="{05C8704B-BFCA-4F5F-AD31-ED60AA569B4D}"/>
              </a:ext>
            </a:extLst>
          </p:cNvPr>
          <p:cNvSpPr txBox="1">
            <a:spLocks/>
          </p:cNvSpPr>
          <p:nvPr/>
        </p:nvSpPr>
        <p:spPr>
          <a:xfrm>
            <a:off x="1814576" y="1239969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rgbClr val="434343"/>
                </a:solidFill>
              </a:rPr>
              <a:t>การคัดเลือกบุคคล              (จัดทำเล่มเอกสารประกอบการคัดเลือกบุคคลที่จะเข้ารับการประเมินผลงาน (เล่มชี้ตัว</a:t>
            </a:r>
            <a:r>
              <a:rPr lang="th-TH" dirty="0"/>
              <a:t> )(เล่มที่ 1)</a:t>
            </a:r>
            <a:endParaRPr lang="th-TH" dirty="0">
              <a:solidFill>
                <a:srgbClr val="434343"/>
              </a:solidFill>
            </a:endParaRPr>
          </a:p>
        </p:txBody>
      </p:sp>
      <p:sp>
        <p:nvSpPr>
          <p:cNvPr id="293" name="Google Shape;472;p31">
            <a:extLst>
              <a:ext uri="{FF2B5EF4-FFF2-40B4-BE49-F238E27FC236}">
                <a16:creationId xmlns:a16="http://schemas.microsoft.com/office/drawing/2014/main" id="{8401D992-78BE-4F0D-A52D-DA5686E34E05}"/>
              </a:ext>
            </a:extLst>
          </p:cNvPr>
          <p:cNvSpPr txBox="1">
            <a:spLocks/>
          </p:cNvSpPr>
          <p:nvPr/>
        </p:nvSpPr>
        <p:spPr>
          <a:xfrm>
            <a:off x="112954" y="3903531"/>
            <a:ext cx="3073111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th-TH" dirty="0">
                <a:solidFill>
                  <a:srgbClr val="434343"/>
                </a:solidFill>
              </a:rPr>
              <a:t>จัดทำแบบประเมินผลงาน</a:t>
            </a:r>
            <a:br>
              <a:rPr lang="th-TH" dirty="0">
                <a:solidFill>
                  <a:srgbClr val="434343"/>
                </a:solidFill>
              </a:rPr>
            </a:br>
            <a:r>
              <a:rPr lang="th-TH" dirty="0">
                <a:solidFill>
                  <a:srgbClr val="434343"/>
                </a:solidFill>
              </a:rPr>
              <a:t>(เล่มที่ 2)</a:t>
            </a:r>
            <a:br>
              <a:rPr lang="th-TH" dirty="0">
                <a:solidFill>
                  <a:srgbClr val="434343"/>
                </a:solidFill>
              </a:rPr>
            </a:br>
            <a:r>
              <a:rPr lang="th-TH" dirty="0">
                <a:solidFill>
                  <a:srgbClr val="434343"/>
                </a:solidFill>
              </a:rPr>
              <a:t>จัดทำข้อเสนอแนวคิด/วิธีการเพื่อพัฒนางาน</a:t>
            </a:r>
            <a:br>
              <a:rPr lang="th-TH" dirty="0">
                <a:solidFill>
                  <a:srgbClr val="434343"/>
                </a:solidFill>
              </a:rPr>
            </a:br>
            <a:r>
              <a:rPr lang="th-TH" dirty="0">
                <a:solidFill>
                  <a:srgbClr val="434343"/>
                </a:solidFill>
              </a:rPr>
              <a:t> (เล่มที่ 3)</a:t>
            </a:r>
          </a:p>
        </p:txBody>
      </p:sp>
      <p:sp>
        <p:nvSpPr>
          <p:cNvPr id="294" name="Google Shape;346;p31">
            <a:extLst>
              <a:ext uri="{FF2B5EF4-FFF2-40B4-BE49-F238E27FC236}">
                <a16:creationId xmlns:a16="http://schemas.microsoft.com/office/drawing/2014/main" id="{18C6CD48-5C88-43B3-9910-FCB5DFDA222F}"/>
              </a:ext>
            </a:extLst>
          </p:cNvPr>
          <p:cNvSpPr txBox="1">
            <a:spLocks/>
          </p:cNvSpPr>
          <p:nvPr/>
        </p:nvSpPr>
        <p:spPr>
          <a:xfrm>
            <a:off x="5092607" y="4107844"/>
            <a:ext cx="2241600" cy="421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th-TH" dirty="0">
                <a:solidFill>
                  <a:srgbClr val="434343"/>
                </a:solidFill>
              </a:rPr>
              <a:t>นำเข้าคณะกรรมการพิจารณาโดย กลุ่มงานทรัพย์ ฯ สสจ.สระแก้ว </a:t>
            </a:r>
          </a:p>
        </p:txBody>
      </p:sp>
      <p:sp>
        <p:nvSpPr>
          <p:cNvPr id="2" name="Action Button: Go Forward or Next 1">
            <a:hlinkClick r:id="rId13" action="ppaction://hlinksldjump" highlightClick="1"/>
            <a:extLst>
              <a:ext uri="{FF2B5EF4-FFF2-40B4-BE49-F238E27FC236}">
                <a16:creationId xmlns:a16="http://schemas.microsoft.com/office/drawing/2014/main" id="{E7687B40-6894-4F81-AE56-0A155C26B225}"/>
              </a:ext>
            </a:extLst>
          </p:cNvPr>
          <p:cNvSpPr/>
          <p:nvPr/>
        </p:nvSpPr>
        <p:spPr>
          <a:xfrm>
            <a:off x="6213407" y="3203737"/>
            <a:ext cx="227440" cy="1401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Go Forward or Next 2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7728292E-DDC1-40B2-B2D9-2C4A98BC4150}"/>
              </a:ext>
            </a:extLst>
          </p:cNvPr>
          <p:cNvSpPr/>
          <p:nvPr/>
        </p:nvSpPr>
        <p:spPr>
          <a:xfrm>
            <a:off x="4391790" y="1492984"/>
            <a:ext cx="180210" cy="10240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Go Forward or Next 3">
            <a:hlinkClick r:id="rId15" action="ppaction://hlinksldjump" highlightClick="1"/>
            <a:extLst>
              <a:ext uri="{FF2B5EF4-FFF2-40B4-BE49-F238E27FC236}">
                <a16:creationId xmlns:a16="http://schemas.microsoft.com/office/drawing/2014/main" id="{97B06B13-BCE1-48DB-BC4C-F2C626937552}"/>
              </a:ext>
            </a:extLst>
          </p:cNvPr>
          <p:cNvSpPr/>
          <p:nvPr/>
        </p:nvSpPr>
        <p:spPr>
          <a:xfrm>
            <a:off x="2583013" y="3203737"/>
            <a:ext cx="165493" cy="14016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Go Forward or Next 4">
            <a:hlinkClick r:id="rId16" action="ppaction://hlinksldjump" highlightClick="1"/>
            <a:extLst>
              <a:ext uri="{FF2B5EF4-FFF2-40B4-BE49-F238E27FC236}">
                <a16:creationId xmlns:a16="http://schemas.microsoft.com/office/drawing/2014/main" id="{9F77A4DF-3274-46A0-A243-F5FF994F6287}"/>
              </a:ext>
            </a:extLst>
          </p:cNvPr>
          <p:cNvSpPr/>
          <p:nvPr/>
        </p:nvSpPr>
        <p:spPr>
          <a:xfrm>
            <a:off x="4318371" y="5042090"/>
            <a:ext cx="253629" cy="10141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70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39F"/>
        </a:solidFill>
        <a:effectLst/>
      </p:bgPr>
    </p:bg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7815762-CBD0-4A3E-B6C3-C9278E388922}"/>
              </a:ext>
            </a:extLst>
          </p:cNvPr>
          <p:cNvSpPr/>
          <p:nvPr/>
        </p:nvSpPr>
        <p:spPr>
          <a:xfrm>
            <a:off x="311499" y="279698"/>
            <a:ext cx="3104940" cy="891992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u="sng" dirty="0"/>
              <a:t>ขั้นที่ 1 ตรวจสอบคุณสมบัติ</a:t>
            </a:r>
            <a:endParaRPr lang="en-US" sz="2400" u="sng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CBB2323-555D-4329-8620-5EB24B2D20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15171"/>
              </p:ext>
            </p:extLst>
          </p:nvPr>
        </p:nvGraphicFramePr>
        <p:xfrm>
          <a:off x="707343" y="1283970"/>
          <a:ext cx="6718693" cy="3119120"/>
        </p:xfrm>
        <a:graphic>
          <a:graphicData uri="http://schemas.openxmlformats.org/drawingml/2006/table">
            <a:tbl>
              <a:tblPr firstRow="1" bandRow="1">
                <a:tableStyleId>{28A09F7E-D332-4CA5-8CD7-261FFD884DA3}</a:tableStyleId>
              </a:tblPr>
              <a:tblGrid>
                <a:gridCol w="2727144">
                  <a:extLst>
                    <a:ext uri="{9D8B030D-6E8A-4147-A177-3AD203B41FA5}">
                      <a16:colId xmlns:a16="http://schemas.microsoft.com/office/drawing/2014/main" val="3215579776"/>
                    </a:ext>
                  </a:extLst>
                </a:gridCol>
                <a:gridCol w="3991549">
                  <a:extLst>
                    <a:ext uri="{9D8B030D-6E8A-4147-A177-3AD203B41FA5}">
                      <a16:colId xmlns:a16="http://schemas.microsoft.com/office/drawing/2014/main" val="4264148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chemeClr val="tx2"/>
                          </a:solidFill>
                        </a:rPr>
                        <a:t>ระดับ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>
                          <a:solidFill>
                            <a:schemeClr val="tx2"/>
                          </a:solidFill>
                        </a:rPr>
                        <a:t>ระยะเวลาในการดำรงตำแหน่ง</a:t>
                      </a:r>
                      <a:endParaRPr lang="en-US" sz="18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378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/>
                        <a:t>ชำนาญการ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- ป.ตรี  6 ปี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- ป.ตรี หลักสูตร 5 ปี ลดเป็น 5 ปี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     หลักสูตร 6 ปี ลดเป็น 4 ปี   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/>
                        <a:t>- ป.โท  4 ปี</a:t>
                      </a:r>
                    </a:p>
                    <a:p>
                      <a:r>
                        <a:rPr lang="th-TH" sz="1800" dirty="0"/>
                        <a:t>- ป.เอก 2 ปี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4139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/>
                        <a:t>ชำนาญการขอรับเงินประจำตำแหน่ง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- ระดับชำนาญการมาแล้วไม่น้อยกว่า  2 ปี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5693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800" dirty="0"/>
                        <a:t>ชำนาญการพิเศษ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dirty="0"/>
                        <a:t>- ระดับชำนาญการมาแล้วไม่น้อยกว่า 4 ปี</a:t>
                      </a:r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324891"/>
                  </a:ext>
                </a:extLst>
              </a:tr>
            </a:tbl>
          </a:graphicData>
        </a:graphic>
      </p:graphicFrame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8C5ACC0D-09F9-47A1-B9EF-27BB2E1BD2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02506"/>
              </p:ext>
            </p:extLst>
          </p:nvPr>
        </p:nvGraphicFramePr>
        <p:xfrm>
          <a:off x="7426036" y="1283969"/>
          <a:ext cx="1690255" cy="3119120"/>
        </p:xfrm>
        <a:graphic>
          <a:graphicData uri="http://schemas.openxmlformats.org/drawingml/2006/table">
            <a:tbl>
              <a:tblPr firstRow="1" bandRow="1">
                <a:tableStyleId>{28A09F7E-D332-4CA5-8CD7-261FFD884DA3}</a:tableStyleId>
              </a:tblPr>
              <a:tblGrid>
                <a:gridCol w="1690255">
                  <a:extLst>
                    <a:ext uri="{9D8B030D-6E8A-4147-A177-3AD203B41FA5}">
                      <a16:colId xmlns:a16="http://schemas.microsoft.com/office/drawing/2014/main" val="2586660849"/>
                    </a:ext>
                  </a:extLst>
                </a:gridCol>
              </a:tblGrid>
              <a:tr h="378437">
                <a:tc>
                  <a:txBody>
                    <a:bodyPr/>
                    <a:lstStyle/>
                    <a:p>
                      <a:pPr algn="ctr"/>
                      <a:r>
                        <a:rPr lang="th-TH" dirty="0">
                          <a:solidFill>
                            <a:schemeClr val="tx2"/>
                          </a:solidFill>
                        </a:rPr>
                        <a:t>อื่น  ๆ</a:t>
                      </a:r>
                      <a:endParaRPr lang="en-US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232891"/>
                  </a:ext>
                </a:extLst>
              </a:tr>
              <a:tr h="2740683">
                <a:tc>
                  <a:txBody>
                    <a:bodyPr/>
                    <a:lstStyle/>
                    <a:p>
                      <a:r>
                        <a:rPr lang="th-TH" dirty="0"/>
                        <a:t>มีใบอนุญาตประกอบวิชาชีพ (เฉพาะสายงานที่กำหนด)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456178"/>
                  </a:ext>
                </a:extLst>
              </a:tr>
            </a:tbl>
          </a:graphicData>
        </a:graphic>
      </p:graphicFrame>
      <p:sp>
        <p:nvSpPr>
          <p:cNvPr id="6" name="Action Button: Go Home 5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46B10D23-1509-4D0B-AE32-088165C13D74}"/>
              </a:ext>
            </a:extLst>
          </p:cNvPr>
          <p:cNvSpPr/>
          <p:nvPr/>
        </p:nvSpPr>
        <p:spPr>
          <a:xfrm>
            <a:off x="88773" y="4760335"/>
            <a:ext cx="445452" cy="310827"/>
          </a:xfrm>
          <a:prstGeom prst="actionButtonHo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7815762-CBD0-4A3E-B6C3-C9278E388922}"/>
              </a:ext>
            </a:extLst>
          </p:cNvPr>
          <p:cNvSpPr/>
          <p:nvPr/>
        </p:nvSpPr>
        <p:spPr>
          <a:xfrm>
            <a:off x="311497" y="100486"/>
            <a:ext cx="6400801" cy="84406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u="sng" dirty="0"/>
              <a:t>ขั้นที่ 2 จัดทำเล่มเอกสารประกอบการคัดเลือก (เล่มชี้ตัว/เล่มคัดเลือก)</a:t>
            </a:r>
            <a:endParaRPr lang="en-US" sz="24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BF02C-2A6B-49E0-A55F-5714EEE7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10" y="2571750"/>
            <a:ext cx="3005590" cy="240029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AB40CC-47E6-4BFC-8799-82ED4139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9173673"/>
              </p:ext>
            </p:extLst>
          </p:nvPr>
        </p:nvGraphicFramePr>
        <p:xfrm>
          <a:off x="438778" y="1085223"/>
          <a:ext cx="5349073" cy="388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29E9B0C-9B5E-413D-B854-5646E0923461}"/>
              </a:ext>
            </a:extLst>
          </p:cNvPr>
          <p:cNvCxnSpPr>
            <a:cxnSpLocks/>
          </p:cNvCxnSpPr>
          <p:nvPr/>
        </p:nvCxnSpPr>
        <p:spPr>
          <a:xfrm>
            <a:off x="3604205" y="4171533"/>
            <a:ext cx="1735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Action Button: Go Hom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42929E70-1690-4EA4-93D2-1C53F3CD4A5B}"/>
              </a:ext>
            </a:extLst>
          </p:cNvPr>
          <p:cNvSpPr/>
          <p:nvPr/>
        </p:nvSpPr>
        <p:spPr>
          <a:xfrm>
            <a:off x="88771" y="4801899"/>
            <a:ext cx="445452" cy="310827"/>
          </a:xfrm>
          <a:prstGeom prst="actionButtonHo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373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7815762-CBD0-4A3E-B6C3-C9278E388922}"/>
              </a:ext>
            </a:extLst>
          </p:cNvPr>
          <p:cNvSpPr/>
          <p:nvPr/>
        </p:nvSpPr>
        <p:spPr>
          <a:xfrm>
            <a:off x="311497" y="100486"/>
            <a:ext cx="6400801" cy="84406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u="sng" dirty="0"/>
              <a:t>ขั้นที่ 3 จัดทำแบบประเมินผลงาน (เล่มที่ 2) และข้อเสนอแนะ ฯ (เล่มที่ 3)</a:t>
            </a:r>
            <a:endParaRPr lang="en-US" sz="2400" u="sng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FBF02C-2A6B-49E0-A55F-5714EEE7AC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410" y="2571750"/>
            <a:ext cx="3005590" cy="2400298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AB40CC-47E6-4BFC-8799-82ED4139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7726805"/>
              </p:ext>
            </p:extLst>
          </p:nvPr>
        </p:nvGraphicFramePr>
        <p:xfrm>
          <a:off x="438778" y="1085223"/>
          <a:ext cx="5349073" cy="3886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ction Button: Go Home 5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DADDAC4D-CA6E-4227-8115-697F3483091E}"/>
              </a:ext>
            </a:extLst>
          </p:cNvPr>
          <p:cNvSpPr/>
          <p:nvPr/>
        </p:nvSpPr>
        <p:spPr>
          <a:xfrm>
            <a:off x="40773" y="4801899"/>
            <a:ext cx="445452" cy="310827"/>
          </a:xfrm>
          <a:prstGeom prst="actionButtonHo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17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>
            <a:extLst>
              <a:ext uri="{FF2B5EF4-FFF2-40B4-BE49-F238E27FC236}">
                <a16:creationId xmlns:a16="http://schemas.microsoft.com/office/drawing/2014/main" id="{67815762-CBD0-4A3E-B6C3-C9278E388922}"/>
              </a:ext>
            </a:extLst>
          </p:cNvPr>
          <p:cNvSpPr/>
          <p:nvPr/>
        </p:nvSpPr>
        <p:spPr>
          <a:xfrm>
            <a:off x="311497" y="100486"/>
            <a:ext cx="6400801" cy="844060"/>
          </a:xfrm>
          <a:prstGeom prst="flowChartPunchedTap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u="sng" dirty="0"/>
              <a:t>ขั้นที่ 4 นำส่งคณะกรรมการ ฯ</a:t>
            </a:r>
            <a:endParaRPr lang="en-US" sz="2400" u="sng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1AB40CC-47E6-4BFC-8799-82ED4139C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5357061"/>
              </p:ext>
            </p:extLst>
          </p:nvPr>
        </p:nvGraphicFramePr>
        <p:xfrm>
          <a:off x="659034" y="1268146"/>
          <a:ext cx="4793993" cy="3043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015F4EDD-28E6-4F07-9A52-D57D097B62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8410" y="2571750"/>
            <a:ext cx="3005590" cy="2400298"/>
          </a:xfrm>
          <a:prstGeom prst="rect">
            <a:avLst/>
          </a:prstGeom>
        </p:spPr>
      </p:pic>
      <p:sp>
        <p:nvSpPr>
          <p:cNvPr id="2" name="Action Button: Go Home 1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6CCBBBD8-7CA8-4028-BE93-280B0531DBB6}"/>
              </a:ext>
            </a:extLst>
          </p:cNvPr>
          <p:cNvSpPr/>
          <p:nvPr/>
        </p:nvSpPr>
        <p:spPr>
          <a:xfrm>
            <a:off x="213582" y="4732187"/>
            <a:ext cx="445452" cy="310827"/>
          </a:xfrm>
          <a:prstGeom prst="actionButtonHom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89167"/>
      </p:ext>
    </p:extLst>
  </p:cSld>
  <p:clrMapOvr>
    <a:masterClrMapping/>
  </p:clrMapOvr>
</p:sld>
</file>

<file path=ppt/theme/theme1.xml><?xml version="1.0" encoding="utf-8"?>
<a:theme xmlns:a="http://schemas.openxmlformats.org/drawingml/2006/main" name="E-learning presentation by Slidesgo">
  <a:themeElements>
    <a:clrScheme name="Office">
      <a:dk1>
        <a:srgbClr val="434343"/>
      </a:dk1>
      <a:lt1>
        <a:srgbClr val="FFC39F"/>
      </a:lt1>
      <a:dk2>
        <a:srgbClr val="F7965C"/>
      </a:dk2>
      <a:lt2>
        <a:srgbClr val="FFFFFF"/>
      </a:lt2>
      <a:accent1>
        <a:srgbClr val="434343"/>
      </a:accent1>
      <a:accent2>
        <a:srgbClr val="FDD8C2"/>
      </a:accent2>
      <a:accent3>
        <a:srgbClr val="FFC39F"/>
      </a:accent3>
      <a:accent4>
        <a:srgbClr val="F7965C"/>
      </a:accent4>
      <a:accent5>
        <a:srgbClr val="FB8A47"/>
      </a:accent5>
      <a:accent6>
        <a:srgbClr val="FFFFFF"/>
      </a:accent6>
      <a:hlink>
        <a:srgbClr val="434343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1030</TotalTime>
  <Words>1088</Words>
  <Application>Microsoft Office PowerPoint</Application>
  <PresentationFormat>On-screen Show (16:9)</PresentationFormat>
  <Paragraphs>135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Advent Pro Light</vt:lpstr>
      <vt:lpstr>Arial</vt:lpstr>
      <vt:lpstr>Microsoft New Tai Lue</vt:lpstr>
      <vt:lpstr>Oswald Regular</vt:lpstr>
      <vt:lpstr>TH SarabunPSK</vt:lpstr>
      <vt:lpstr>E-learning presentation by Slidesgo</vt:lpstr>
      <vt:lpstr>หลักเกณฑ์การประเมินบุคคล      เพื่อแต่งตั้งให้ดำรงตำแหน่ง    ประเภทวิชาการระดับชำนาญการ และเพื่อขอรับเงินประจำตำแหน่ง</vt:lpstr>
      <vt:lpstr>PowerPoint Presentation</vt:lpstr>
      <vt:lpstr>01.</vt:lpstr>
      <vt:lpstr>ขั้นตอนการประเมินบุคคล           และผลงานเพื่อแต่งตั้งให้ดำรงตำแหน่งประเภทวิชาการ          ระดับชำนาญการ และเพื่อขอรับเงินประจำตำแหน่ง</vt:lpstr>
      <vt:lpstr>ตรวจสอบคุณสมบัติ</vt:lpstr>
      <vt:lpstr>PowerPoint Presentation</vt:lpstr>
      <vt:lpstr>PowerPoint Presentation</vt:lpstr>
      <vt:lpstr>PowerPoint Presentation</vt:lpstr>
      <vt:lpstr>PowerPoint Presentation</vt:lpstr>
      <vt:lpstr>สิทธิประโยชน์ในการนับระยะเวลาการปฏิบัติงานต่อเนื่องขณะเป็น ลชค. พรก. และ พกส.เพื่อการเลื่อนระดับ</vt:lpstr>
      <vt:lpstr>01.</vt:lpstr>
      <vt:lpstr>หลักเกณฑ์ที่ใช้</vt:lpstr>
      <vt:lpstr>PowerPoint Presentation</vt:lpstr>
      <vt:lpstr>PowerPoint Presentation</vt:lpstr>
      <vt:lpstr>PowerPoint Presentation</vt:lpstr>
      <vt:lpstr>01.</vt:lpstr>
      <vt:lpstr>THANKS!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PRESENTATION</dc:title>
  <dc:creator>User</dc:creator>
  <cp:lastModifiedBy>PC_Human</cp:lastModifiedBy>
  <cp:revision>95</cp:revision>
  <dcterms:modified xsi:type="dcterms:W3CDTF">2021-02-22T10:14:35Z</dcterms:modified>
</cp:coreProperties>
</file>